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455" r:id="rId3"/>
    <p:sldId id="457" r:id="rId4"/>
    <p:sldId id="448" r:id="rId5"/>
    <p:sldId id="437" r:id="rId6"/>
    <p:sldId id="454" r:id="rId7"/>
    <p:sldId id="440" r:id="rId8"/>
    <p:sldId id="441" r:id="rId9"/>
    <p:sldId id="442" r:id="rId10"/>
    <p:sldId id="443" r:id="rId11"/>
    <p:sldId id="444" r:id="rId12"/>
    <p:sldId id="449" r:id="rId13"/>
    <p:sldId id="446" r:id="rId14"/>
    <p:sldId id="450" r:id="rId15"/>
    <p:sldId id="453" r:id="rId16"/>
    <p:sldId id="458" r:id="rId17"/>
    <p:sldId id="42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13A0D"/>
    <a:srgbClr val="3C3286"/>
    <a:srgbClr val="413692"/>
    <a:srgbClr val="584ABC"/>
    <a:srgbClr val="FD9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0" d="100"/>
          <a:sy n="110" d="100"/>
        </p:scale>
        <p:origin x="1428" y="-6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92A26B5-238C-4AB2-8F2B-F3691FB032A5}" type="datetimeFigureOut">
              <a:rPr lang="en-US"/>
              <a:pPr>
                <a:defRPr/>
              </a:pPr>
              <a:t>4/11/2023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2D1FB5-1186-470E-A3A9-F022692AE081}" type="slidenum">
              <a:rPr lang="en-US"/>
              <a:pPr>
                <a:defRPr/>
              </a:pPr>
              <a:t>‹nº›</a:t>
            </a:fld>
            <a:endParaRPr lang="en-US"/>
          </a:p>
        </p:txBody>
      </p:sp>
    </p:spTree>
    <p:extLst>
      <p:ext uri="{BB962C8B-B14F-4D97-AF65-F5344CB8AC3E}">
        <p14:creationId xmlns:p14="http://schemas.microsoft.com/office/powerpoint/2010/main" val="37064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B94EC62-E3D2-4EF9-B0E7-1931A23C047D}" type="datetimeFigureOut">
              <a:rPr lang="en-US"/>
              <a:pPr>
                <a:defRPr/>
              </a:pPr>
              <a:t>4/11/2023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87AA24-AF79-4DD6-B0FA-4408FF6BAD92}" type="slidenum">
              <a:rPr lang="en-US"/>
              <a:pPr>
                <a:defRPr/>
              </a:pPr>
              <a:t>‹nº›</a:t>
            </a:fld>
            <a:endParaRPr lang="en-US"/>
          </a:p>
        </p:txBody>
      </p:sp>
    </p:spTree>
    <p:extLst>
      <p:ext uri="{BB962C8B-B14F-4D97-AF65-F5344CB8AC3E}">
        <p14:creationId xmlns:p14="http://schemas.microsoft.com/office/powerpoint/2010/main" val="19165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167FC9-F9E1-454E-98D3-6A10A32D444A}" type="slidenum">
              <a:rPr lang="en-US" smtClean="0"/>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9C87AA24-AF79-4DD6-B0FA-4408FF6BAD92}" type="slidenum">
              <a:rPr lang="en-US" smtClean="0"/>
              <a:pPr>
                <a:defRPr/>
              </a:pPr>
              <a:t>17</a:t>
            </a:fld>
            <a:endParaRPr lang="en-US"/>
          </a:p>
        </p:txBody>
      </p:sp>
    </p:spTree>
    <p:extLst>
      <p:ext uri="{BB962C8B-B14F-4D97-AF65-F5344CB8AC3E}">
        <p14:creationId xmlns:p14="http://schemas.microsoft.com/office/powerpoint/2010/main" val="577883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0"/>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748428B5-8521-4DE5-B00A-4EECF3703349}" type="datetime1">
              <a:rPr lang="en-US" smtClean="0"/>
              <a:t>4/11/2023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8D0869A-4C92-4007-B739-15402B8D775B}" type="slidenum">
              <a:rPr lang="en-US"/>
              <a:pPr>
                <a:defRPr/>
              </a:pPr>
              <a:t>‹nº›</a:t>
            </a:fld>
            <a:endParaRPr lang="en-US"/>
          </a:p>
        </p:txBody>
      </p:sp>
    </p:spTree>
    <p:extLst>
      <p:ext uri="{BB962C8B-B14F-4D97-AF65-F5344CB8AC3E}">
        <p14:creationId xmlns:p14="http://schemas.microsoft.com/office/powerpoint/2010/main" val="28861852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F67A4F-7DFF-4A93-A348-345FF4D3F89B}" type="datetime1">
              <a:rPr lang="en-US" smtClean="0"/>
              <a:t>4/11/2023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0F1E03-1A4B-4386-9ECA-DA295955005D}" type="slidenum">
              <a:rPr lang="en-US"/>
              <a:pPr>
                <a:defRPr/>
              </a:pPr>
              <a:t>‹nº›</a:t>
            </a:fld>
            <a:endParaRPr lang="en-US"/>
          </a:p>
        </p:txBody>
      </p:sp>
    </p:spTree>
    <p:extLst>
      <p:ext uri="{BB962C8B-B14F-4D97-AF65-F5344CB8AC3E}">
        <p14:creationId xmlns:p14="http://schemas.microsoft.com/office/powerpoint/2010/main" val="23202187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0"/>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8BF55CF-20ED-4F51-9E51-5A44D474781F}" type="datetime1">
              <a:rPr lang="en-US" smtClean="0"/>
              <a:t>4/11/2023</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5E071C3-82B5-45E9-8D13-53CCB30F33A9}" type="slidenum">
              <a:rPr lang="en-US"/>
              <a:pPr>
                <a:defRPr/>
              </a:pPr>
              <a:t>‹nº›</a:t>
            </a:fld>
            <a:endParaRPr lang="en-US"/>
          </a:p>
        </p:txBody>
      </p:sp>
    </p:spTree>
    <p:extLst>
      <p:ext uri="{BB962C8B-B14F-4D97-AF65-F5344CB8AC3E}">
        <p14:creationId xmlns:p14="http://schemas.microsoft.com/office/powerpoint/2010/main" val="42213549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CF2837-FD89-41EB-B062-88194AFD9AE0}" type="datetime1">
              <a:rPr lang="en-US" smtClean="0"/>
              <a:t>4/11/2023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578DB3-CB70-4C20-A821-B6AAE016301F}" type="slidenum">
              <a:rPr lang="en-US"/>
              <a:pPr>
                <a:defRPr/>
              </a:pPr>
              <a:t>‹nº›</a:t>
            </a:fld>
            <a:endParaRPr lang="en-US"/>
          </a:p>
        </p:txBody>
      </p:sp>
    </p:spTree>
    <p:extLst>
      <p:ext uri="{BB962C8B-B14F-4D97-AF65-F5344CB8AC3E}">
        <p14:creationId xmlns:p14="http://schemas.microsoft.com/office/powerpoint/2010/main" val="30567049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0"/>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C7E2CE3C-3C03-42B2-BB50-F5530D46C2E6}" type="datetime1">
              <a:rPr lang="en-US" smtClean="0"/>
              <a:t>4/11/2023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2B4167E-293C-4EB6-B57E-197BF89A1CA6}" type="slidenum">
              <a:rPr lang="en-US"/>
              <a:pPr>
                <a:defRPr/>
              </a:pPr>
              <a:t>‹nº›</a:t>
            </a:fld>
            <a:endParaRPr lang="en-US"/>
          </a:p>
        </p:txBody>
      </p:sp>
    </p:spTree>
    <p:extLst>
      <p:ext uri="{BB962C8B-B14F-4D97-AF65-F5344CB8AC3E}">
        <p14:creationId xmlns:p14="http://schemas.microsoft.com/office/powerpoint/2010/main" val="8136570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9EB2B8B-9624-4E60-948F-EC448A4955E0}" type="datetime1">
              <a:rPr lang="en-US" smtClean="0"/>
              <a:t>4/11/2023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254612-62A7-4A2C-A938-83EB622CBE8D}" type="slidenum">
              <a:rPr lang="en-US"/>
              <a:pPr>
                <a:defRPr/>
              </a:pPr>
              <a:t>‹nº›</a:t>
            </a:fld>
            <a:endParaRPr lang="en-US"/>
          </a:p>
        </p:txBody>
      </p:sp>
    </p:spTree>
    <p:extLst>
      <p:ext uri="{BB962C8B-B14F-4D97-AF65-F5344CB8AC3E}">
        <p14:creationId xmlns:p14="http://schemas.microsoft.com/office/powerpoint/2010/main" val="5950689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1D777F-85E3-4B50-9F02-FACF1817C464}" type="datetime1">
              <a:rPr lang="en-US" smtClean="0"/>
              <a:t>4/11/2023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0E9E6E-29C2-45F4-AD24-DB260340599F}" type="slidenum">
              <a:rPr lang="en-US"/>
              <a:pPr>
                <a:defRPr/>
              </a:pPr>
              <a:t>‹nº›</a:t>
            </a:fld>
            <a:endParaRPr lang="en-US"/>
          </a:p>
        </p:txBody>
      </p:sp>
    </p:spTree>
    <p:extLst>
      <p:ext uri="{BB962C8B-B14F-4D97-AF65-F5344CB8AC3E}">
        <p14:creationId xmlns:p14="http://schemas.microsoft.com/office/powerpoint/2010/main" val="40599487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5E96AD-EBF6-4BB6-90F1-D0AFDF8FB9AA}" type="datetime1">
              <a:rPr lang="en-US" smtClean="0"/>
              <a:t>4/11/2023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C63F71-D238-461B-9BD1-2B16F4CCFCB8}" type="slidenum">
              <a:rPr lang="en-US"/>
              <a:pPr>
                <a:defRPr/>
              </a:pPr>
              <a:t>‹nº›</a:t>
            </a:fld>
            <a:endParaRPr lang="en-US"/>
          </a:p>
        </p:txBody>
      </p:sp>
    </p:spTree>
    <p:extLst>
      <p:ext uri="{BB962C8B-B14F-4D97-AF65-F5344CB8AC3E}">
        <p14:creationId xmlns:p14="http://schemas.microsoft.com/office/powerpoint/2010/main" val="13131423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7FADD83-F339-43DB-A075-C02AA3EC714F}" type="datetime1">
              <a:rPr lang="en-US" smtClean="0"/>
              <a:t>4/11/2023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77DA476-0120-43D1-ABEC-A5644A07450E}" type="slidenum">
              <a:rPr lang="en-US"/>
              <a:pPr>
                <a:defRPr/>
              </a:pPr>
              <a:t>‹nº›</a:t>
            </a:fld>
            <a:endParaRPr lang="en-US"/>
          </a:p>
        </p:txBody>
      </p:sp>
    </p:spTree>
    <p:extLst>
      <p:ext uri="{BB962C8B-B14F-4D97-AF65-F5344CB8AC3E}">
        <p14:creationId xmlns:p14="http://schemas.microsoft.com/office/powerpoint/2010/main" val="2552006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0"/>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7ED477DB-A6CA-43E7-9E19-94A94DA328AF}" type="datetime1">
              <a:rPr lang="en-US" smtClean="0"/>
              <a:t>4/11/2023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7F63451-1031-4EA1-9BFD-020856249FAA}" type="slidenum">
              <a:rPr lang="en-US"/>
              <a:pPr>
                <a:defRPr/>
              </a:pPr>
              <a:t>‹nº›</a:t>
            </a:fld>
            <a:endParaRPr lang="en-US"/>
          </a:p>
        </p:txBody>
      </p:sp>
    </p:spTree>
    <p:extLst>
      <p:ext uri="{BB962C8B-B14F-4D97-AF65-F5344CB8AC3E}">
        <p14:creationId xmlns:p14="http://schemas.microsoft.com/office/powerpoint/2010/main" val="7605434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8"/>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0"/>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6A963991-9D5D-4B72-92B4-4E74BDE303C3}" type="datetime1">
              <a:rPr lang="en-US" smtClean="0"/>
              <a:t>4/11/2023</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39B62C04-B61C-4A18-82C7-FCEE906B1DBA}" type="slidenum">
              <a:rPr lang="en-US"/>
              <a:pPr>
                <a:defRPr/>
              </a:pPr>
              <a:t>‹nº›</a:t>
            </a:fld>
            <a:endParaRPr lang="en-US"/>
          </a:p>
        </p:txBody>
      </p:sp>
    </p:spTree>
    <p:extLst>
      <p:ext uri="{BB962C8B-B14F-4D97-AF65-F5344CB8AC3E}">
        <p14:creationId xmlns:p14="http://schemas.microsoft.com/office/powerpoint/2010/main" val="1780357400"/>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5125"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E54C2143-B157-4C2F-9446-00B5622FADD5}" type="datetime1">
              <a:rPr lang="en-US" smtClean="0"/>
              <a:t>4/11/2023</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9256D21D-6F2D-42DA-B96F-10D050AD3BE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46" r:id="rId2"/>
    <p:sldLayoutId id="2147483752" r:id="rId3"/>
    <p:sldLayoutId id="2147483747" r:id="rId4"/>
    <p:sldLayoutId id="2147483748" r:id="rId5"/>
    <p:sldLayoutId id="2147483749" r:id="rId6"/>
    <p:sldLayoutId id="2147483753" r:id="rId7"/>
    <p:sldLayoutId id="2147483754" r:id="rId8"/>
    <p:sldLayoutId id="2147483755" r:id="rId9"/>
    <p:sldLayoutId id="2147483750" r:id="rId10"/>
    <p:sldLayoutId id="2147483756" r:id="rId11"/>
  </p:sldLayoutIdLst>
  <p:transition>
    <p:fade/>
  </p:transition>
  <p:hf hdr="0" ftr="0" dt="0"/>
  <p:txStyles>
    <p:titleStyle>
      <a:lvl1pPr algn="l" rtl="0" eaLnBrk="0" fontAlgn="base" hangingPunct="0">
        <a:spcBef>
          <a:spcPct val="0"/>
        </a:spcBef>
        <a:spcAft>
          <a:spcPct val="0"/>
        </a:spcAft>
        <a:defRPr sz="4500" b="1" kern="1200">
          <a:solidFill>
            <a:srgbClr val="347FD8"/>
          </a:solidFill>
          <a:latin typeface="+mj-lt"/>
          <a:ea typeface="+mj-ea"/>
          <a:cs typeface="+mj-cs"/>
        </a:defRPr>
      </a:lvl1pPr>
      <a:lvl2pPr algn="l" rtl="0" eaLnBrk="0" fontAlgn="base" hangingPunct="0">
        <a:spcBef>
          <a:spcPct val="0"/>
        </a:spcBef>
        <a:spcAft>
          <a:spcPct val="0"/>
        </a:spcAft>
        <a:defRPr sz="4500" b="1">
          <a:solidFill>
            <a:srgbClr val="347FD8"/>
          </a:solidFill>
          <a:latin typeface="Corbel" pitchFamily="34" charset="0"/>
        </a:defRPr>
      </a:lvl2pPr>
      <a:lvl3pPr algn="l" rtl="0" eaLnBrk="0" fontAlgn="base" hangingPunct="0">
        <a:spcBef>
          <a:spcPct val="0"/>
        </a:spcBef>
        <a:spcAft>
          <a:spcPct val="0"/>
        </a:spcAft>
        <a:defRPr sz="4500" b="1">
          <a:solidFill>
            <a:srgbClr val="347FD8"/>
          </a:solidFill>
          <a:latin typeface="Corbel" pitchFamily="34" charset="0"/>
        </a:defRPr>
      </a:lvl3pPr>
      <a:lvl4pPr algn="l" rtl="0" eaLnBrk="0" fontAlgn="base" hangingPunct="0">
        <a:spcBef>
          <a:spcPct val="0"/>
        </a:spcBef>
        <a:spcAft>
          <a:spcPct val="0"/>
        </a:spcAft>
        <a:defRPr sz="4500" b="1">
          <a:solidFill>
            <a:srgbClr val="347FD8"/>
          </a:solidFill>
          <a:latin typeface="Corbel" pitchFamily="34" charset="0"/>
        </a:defRPr>
      </a:lvl4pPr>
      <a:lvl5pPr algn="l" rtl="0" eaLnBrk="0" fontAlgn="base" hangingPunct="0">
        <a:spcBef>
          <a:spcPct val="0"/>
        </a:spcBef>
        <a:spcAft>
          <a:spcPct val="0"/>
        </a:spcAft>
        <a:defRPr sz="4500" b="1">
          <a:solidFill>
            <a:srgbClr val="347FD8"/>
          </a:solidFill>
          <a:latin typeface="Corbel" pitchFamily="34" charset="0"/>
        </a:defRPr>
      </a:lvl5pPr>
      <a:lvl6pPr marL="457200" algn="l" rtl="0" fontAlgn="base">
        <a:spcBef>
          <a:spcPct val="0"/>
        </a:spcBef>
        <a:spcAft>
          <a:spcPct val="0"/>
        </a:spcAft>
        <a:defRPr sz="4500" b="1">
          <a:solidFill>
            <a:srgbClr val="347FD8"/>
          </a:solidFill>
          <a:latin typeface="Corbel" pitchFamily="34" charset="0"/>
        </a:defRPr>
      </a:lvl6pPr>
      <a:lvl7pPr marL="914400" algn="l" rtl="0" fontAlgn="base">
        <a:spcBef>
          <a:spcPct val="0"/>
        </a:spcBef>
        <a:spcAft>
          <a:spcPct val="0"/>
        </a:spcAft>
        <a:defRPr sz="4500" b="1">
          <a:solidFill>
            <a:srgbClr val="347FD8"/>
          </a:solidFill>
          <a:latin typeface="Corbel" pitchFamily="34" charset="0"/>
        </a:defRPr>
      </a:lvl7pPr>
      <a:lvl8pPr marL="1371600" algn="l" rtl="0" fontAlgn="base">
        <a:spcBef>
          <a:spcPct val="0"/>
        </a:spcBef>
        <a:spcAft>
          <a:spcPct val="0"/>
        </a:spcAft>
        <a:defRPr sz="4500" b="1">
          <a:solidFill>
            <a:srgbClr val="347FD8"/>
          </a:solidFill>
          <a:latin typeface="Corbel" pitchFamily="34" charset="0"/>
        </a:defRPr>
      </a:lvl8pPr>
      <a:lvl9pPr marL="1828800" algn="l" rtl="0" fontAlgn="base">
        <a:spcBef>
          <a:spcPct val="0"/>
        </a:spcBef>
        <a:spcAft>
          <a:spcPct val="0"/>
        </a:spcAft>
        <a:defRPr sz="4500" b="1">
          <a:solidFill>
            <a:srgbClr val="347FD8"/>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9BBB59"/>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8064A2"/>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4BACC6"/>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kqEr_LuyKvA?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xB7rXw_3gVY?start=2&amp;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esin.letras.ufrj.b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acesin.letras.ufrj.br/"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Language%20Mapping%20During%20Awake%20Brain%20Surgery.mp4"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VkShs1UwuWE?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189781" y="913352"/>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dirty="0" err="1">
                <a:solidFill>
                  <a:srgbClr val="E13A0D"/>
                </a:solidFill>
                <a:latin typeface="Century Gothic" pitchFamily="34" charset="0"/>
              </a:rPr>
              <a:t>Neurofisiologia</a:t>
            </a:r>
            <a:r>
              <a:rPr lang="en-US" sz="4400" b="1" dirty="0">
                <a:solidFill>
                  <a:srgbClr val="E13A0D"/>
                </a:solidFill>
                <a:latin typeface="Century Gothic" pitchFamily="34" charset="0"/>
              </a:rPr>
              <a:t> da </a:t>
            </a:r>
            <a:r>
              <a:rPr lang="en-US" sz="4400" b="1" dirty="0" err="1">
                <a:solidFill>
                  <a:srgbClr val="E13A0D"/>
                </a:solidFill>
                <a:latin typeface="Century Gothic" pitchFamily="34" charset="0"/>
              </a:rPr>
              <a:t>Leitura</a:t>
            </a:r>
            <a:endParaRPr lang="en-US" sz="4400" b="1" dirty="0">
              <a:solidFill>
                <a:srgbClr val="E13A0D"/>
              </a:solidFill>
              <a:latin typeface="Century Gothic" pitchFamily="34" charset="0"/>
            </a:endParaRPr>
          </a:p>
        </p:txBody>
      </p:sp>
      <p:pic>
        <p:nvPicPr>
          <p:cNvPr id="8" name="Picture 8" descr="brain2.jpg"/>
          <p:cNvPicPr>
            <a:picLocks noChangeAspect="1"/>
          </p:cNvPicPr>
          <p:nvPr/>
        </p:nvPicPr>
        <p:blipFill>
          <a:blip r:embed="rId3">
            <a:extLst>
              <a:ext uri="{28A0092B-C50C-407E-A947-70E740481C1C}">
                <a14:useLocalDpi xmlns:a14="http://schemas.microsoft.com/office/drawing/2010/main" val="0"/>
              </a:ext>
            </a:extLst>
          </a:blip>
          <a:srcRect l="8665" t="22536" r="6673"/>
          <a:stretch>
            <a:fillRect/>
          </a:stretch>
        </p:blipFill>
        <p:spPr bwMode="auto">
          <a:xfrm>
            <a:off x="4616070" y="3271837"/>
            <a:ext cx="4538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p:nvPr/>
        </p:nvSpPr>
        <p:spPr>
          <a:xfrm>
            <a:off x="-112144" y="2007290"/>
            <a:ext cx="9144000" cy="830997"/>
          </a:xfrm>
          <a:prstGeom prst="rect">
            <a:avLst/>
          </a:prstGeom>
          <a:noFill/>
        </p:spPr>
        <p:txBody>
          <a:bodyPr>
            <a:spAutoFit/>
          </a:bodyPr>
          <a:lstStyle/>
          <a:p>
            <a:pPr algn="ctr">
              <a:defRPr/>
            </a:pPr>
            <a:r>
              <a:rPr lang="en-US" sz="2400" i="1" dirty="0">
                <a:solidFill>
                  <a:schemeClr val="accent6">
                    <a:lumMod val="60000"/>
                    <a:lumOff val="40000"/>
                  </a:schemeClr>
                </a:solidFill>
                <a:latin typeface="Century Gothic" pitchFamily="34" charset="0"/>
              </a:rPr>
              <a:t>Aniela Improta França (UFRJ/FAPERJ/</a:t>
            </a:r>
            <a:r>
              <a:rPr lang="en-US" sz="2400" i="1" dirty="0" err="1">
                <a:solidFill>
                  <a:schemeClr val="accent6">
                    <a:lumMod val="60000"/>
                    <a:lumOff val="40000"/>
                  </a:schemeClr>
                </a:solidFill>
                <a:latin typeface="Century Gothic" pitchFamily="34" charset="0"/>
              </a:rPr>
              <a:t>CNPq</a:t>
            </a:r>
            <a:r>
              <a:rPr lang="en-US" sz="2400" i="1" dirty="0">
                <a:solidFill>
                  <a:schemeClr val="accent6">
                    <a:lumMod val="60000"/>
                    <a:lumOff val="40000"/>
                  </a:schemeClr>
                </a:solidFill>
                <a:latin typeface="Century Gothic" pitchFamily="34" charset="0"/>
              </a:rPr>
              <a:t>)</a:t>
            </a:r>
          </a:p>
          <a:p>
            <a:pPr algn="ctr">
              <a:defRPr/>
            </a:pPr>
            <a:r>
              <a:rPr lang="en-US" sz="2400" i="1" dirty="0">
                <a:solidFill>
                  <a:schemeClr val="accent6">
                    <a:lumMod val="60000"/>
                    <a:lumOff val="40000"/>
                  </a:schemeClr>
                </a:solidFill>
                <a:latin typeface="Century Gothic" pitchFamily="34" charset="0"/>
              </a:rPr>
              <a:t>aniela@gmail.com</a:t>
            </a:r>
          </a:p>
        </p:txBody>
      </p:sp>
      <p:sp>
        <p:nvSpPr>
          <p:cNvPr id="11" name="CaixaDeTexto 10"/>
          <p:cNvSpPr txBox="1"/>
          <p:nvPr/>
        </p:nvSpPr>
        <p:spPr>
          <a:xfrm>
            <a:off x="0" y="5468293"/>
            <a:ext cx="655949" cy="1107996"/>
          </a:xfrm>
          <a:prstGeom prst="rect">
            <a:avLst/>
          </a:prstGeom>
          <a:noFill/>
        </p:spPr>
        <p:txBody>
          <a:bodyPr wrap="none" rtlCol="0">
            <a:spAutoFit/>
          </a:bodyPr>
          <a:lstStyle/>
          <a:p>
            <a:r>
              <a:rPr lang="pt-BR" sz="6600" dirty="0"/>
              <a:t>  </a:t>
            </a:r>
          </a:p>
        </p:txBody>
      </p:sp>
      <p:sp>
        <p:nvSpPr>
          <p:cNvPr id="6" name="Rectangle 2">
            <a:extLst>
              <a:ext uri="{FF2B5EF4-FFF2-40B4-BE49-F238E27FC236}">
                <a16:creationId xmlns:a16="http://schemas.microsoft.com/office/drawing/2014/main" id="{42516325-D055-4079-861C-2DE0CBBC96A8}"/>
              </a:ext>
            </a:extLst>
          </p:cNvPr>
          <p:cNvSpPr>
            <a:spLocks noChangeArrowheads="1"/>
          </p:cNvSpPr>
          <p:nvPr/>
        </p:nvSpPr>
        <p:spPr bwMode="auto">
          <a:xfrm>
            <a:off x="0" y="6627168"/>
            <a:ext cx="172764205" cy="2308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dirty="0">
                <a:ln>
                  <a:noFill/>
                </a:ln>
                <a:effectLst/>
                <a:latin typeface="Adobe Fan Heiti Std B" panose="020B0700000000000000" pitchFamily="34" charset="-128"/>
                <a:ea typeface="Adobe Fan Heiti Std B" panose="020B0700000000000000" pitchFamily="34" charset="-128"/>
                <a:cs typeface="Arial" panose="020B0604020202020204" pitchFamily="34" charset="0"/>
              </a:rPr>
              <a:t>                                                                         https://us06web.zoom.us/j/85438264015?pwd=TUFYeXp6elNUTTVkVnp0T3VSSk11UT09</a:t>
            </a:r>
            <a:endParaRPr kumimoji="0" lang="pt-BR" altLang="pt-BR" sz="1800" b="0" i="0" u="none" strike="noStrike" cap="none" normalizeH="0" baseline="0" dirty="0">
              <a:ln>
                <a:noFill/>
              </a:ln>
              <a:effectLst/>
              <a:latin typeface="Arial" panose="020B0604020202020204" pitchFamily="34" charset="0"/>
            </a:endParaRPr>
          </a:p>
        </p:txBody>
      </p:sp>
      <p:pic>
        <p:nvPicPr>
          <p:cNvPr id="1026" name="Picture 2" descr="What does it mean to “read widely”? | Australian Writers' Centre">
            <a:extLst>
              <a:ext uri="{FF2B5EF4-FFF2-40B4-BE49-F238E27FC236}">
                <a16:creationId xmlns:a16="http://schemas.microsoft.com/office/drawing/2014/main" id="{76573CCA-D45B-87BC-05A9-EABB0E033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70479"/>
            <a:ext cx="4616070" cy="3231249"/>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8E318F49-5A53-44DE-A2DE-0552252B9BE6}"/>
              </a:ext>
            </a:extLst>
          </p:cNvPr>
          <p:cNvSpPr txBox="1"/>
          <p:nvPr/>
        </p:nvSpPr>
        <p:spPr>
          <a:xfrm>
            <a:off x="0" y="5791408"/>
            <a:ext cx="4616070" cy="830997"/>
          </a:xfrm>
          <a:prstGeom prst="rect">
            <a:avLst/>
          </a:prstGeom>
          <a:solidFill>
            <a:schemeClr val="bg1"/>
          </a:solidFill>
        </p:spPr>
        <p:txBody>
          <a:bodyPr wrap="square" rtlCol="0">
            <a:spAutoFit/>
          </a:bodyPr>
          <a:lstStyle/>
          <a:p>
            <a:pPr algn="ctr"/>
            <a:r>
              <a:rPr lang="pt-BR" sz="4800" dirty="0">
                <a:latin typeface="Bradley Hand ITC" panose="03070402050302030203" pitchFamily="66" charset="0"/>
              </a:rPr>
              <a:t>2023_1</a:t>
            </a:r>
          </a:p>
        </p:txBody>
      </p:sp>
      <p:sp>
        <p:nvSpPr>
          <p:cNvPr id="4" name="Espaço Reservado para Número de Slide 3">
            <a:extLst>
              <a:ext uri="{FF2B5EF4-FFF2-40B4-BE49-F238E27FC236}">
                <a16:creationId xmlns:a16="http://schemas.microsoft.com/office/drawing/2014/main" id="{4DA35E81-1171-9F7F-538B-2AA02386205C}"/>
              </a:ext>
            </a:extLst>
          </p:cNvPr>
          <p:cNvSpPr>
            <a:spLocks noGrp="1"/>
          </p:cNvSpPr>
          <p:nvPr>
            <p:ph type="sldNum" sz="quarter" idx="12"/>
          </p:nvPr>
        </p:nvSpPr>
        <p:spPr/>
        <p:txBody>
          <a:bodyPr/>
          <a:lstStyle/>
          <a:p>
            <a:pPr>
              <a:defRPr/>
            </a:pPr>
            <a:fld id="{08D0869A-4C92-4007-B739-15402B8D775B}" type="slidenum">
              <a:rPr lang="en-US" smtClean="0"/>
              <a:pPr>
                <a:defRPr/>
              </a:pPr>
              <a:t>1</a:t>
            </a:fld>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34F17-9198-42F0-A2DB-50EBA444F60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982ADB93-81ED-4794-9E05-CC78A5BBB8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75"/>
            <a:ext cx="9144000" cy="8230374"/>
          </a:xfrm>
        </p:spPr>
      </p:pic>
      <p:sp>
        <p:nvSpPr>
          <p:cNvPr id="4" name="Espaço Reservado para Número de Slide 3">
            <a:extLst>
              <a:ext uri="{FF2B5EF4-FFF2-40B4-BE49-F238E27FC236}">
                <a16:creationId xmlns:a16="http://schemas.microsoft.com/office/drawing/2014/main" id="{EA425A85-5036-3B19-301F-589376777DA8}"/>
              </a:ext>
            </a:extLst>
          </p:cNvPr>
          <p:cNvSpPr>
            <a:spLocks noGrp="1"/>
          </p:cNvSpPr>
          <p:nvPr>
            <p:ph type="sldNum" sz="quarter" idx="12"/>
          </p:nvPr>
        </p:nvSpPr>
        <p:spPr/>
        <p:txBody>
          <a:bodyPr/>
          <a:lstStyle/>
          <a:p>
            <a:pPr>
              <a:defRPr/>
            </a:pPr>
            <a:fld id="{5F578DB3-CB70-4C20-A821-B6AAE016301F}" type="slidenum">
              <a:rPr lang="en-US" smtClean="0"/>
              <a:pPr>
                <a:defRPr/>
              </a:pPr>
              <a:t>10</a:t>
            </a:fld>
            <a:endParaRPr lang="en-US"/>
          </a:p>
        </p:txBody>
      </p:sp>
    </p:spTree>
    <p:extLst>
      <p:ext uri="{BB962C8B-B14F-4D97-AF65-F5344CB8AC3E}">
        <p14:creationId xmlns:p14="http://schemas.microsoft.com/office/powerpoint/2010/main" val="35621788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14E25-1BDE-4FC4-AB1D-F674E7BA7BCE}"/>
              </a:ext>
            </a:extLst>
          </p:cNvPr>
          <p:cNvSpPr>
            <a:spLocks noGrp="1"/>
          </p:cNvSpPr>
          <p:nvPr>
            <p:ph type="title"/>
          </p:nvPr>
        </p:nvSpPr>
        <p:spPr/>
        <p:txBody>
          <a:bodyPr/>
          <a:lstStyle/>
          <a:p>
            <a:endParaRPr lang="pt-BR"/>
          </a:p>
        </p:txBody>
      </p:sp>
      <p:pic>
        <p:nvPicPr>
          <p:cNvPr id="8" name="Espaço Reservado para Conteúdo 7">
            <a:extLst>
              <a:ext uri="{FF2B5EF4-FFF2-40B4-BE49-F238E27FC236}">
                <a16:creationId xmlns:a16="http://schemas.microsoft.com/office/drawing/2014/main" id="{E517D30F-C630-46E6-AAD7-9AEC320910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764504"/>
          </a:xfrm>
        </p:spPr>
      </p:pic>
      <p:sp>
        <p:nvSpPr>
          <p:cNvPr id="4" name="Espaço Reservado para Número de Slide 3">
            <a:extLst>
              <a:ext uri="{FF2B5EF4-FFF2-40B4-BE49-F238E27FC236}">
                <a16:creationId xmlns:a16="http://schemas.microsoft.com/office/drawing/2014/main" id="{5446E037-FD25-DB30-0624-0BEDE2E041C2}"/>
              </a:ext>
            </a:extLst>
          </p:cNvPr>
          <p:cNvSpPr>
            <a:spLocks noGrp="1"/>
          </p:cNvSpPr>
          <p:nvPr>
            <p:ph type="sldNum" sz="quarter" idx="12"/>
          </p:nvPr>
        </p:nvSpPr>
        <p:spPr/>
        <p:txBody>
          <a:bodyPr/>
          <a:lstStyle/>
          <a:p>
            <a:pPr>
              <a:defRPr/>
            </a:pPr>
            <a:fld id="{5F578DB3-CB70-4C20-A821-B6AAE016301F}" type="slidenum">
              <a:rPr lang="en-US" smtClean="0"/>
              <a:pPr>
                <a:defRPr/>
              </a:pPr>
              <a:t>11</a:t>
            </a:fld>
            <a:endParaRPr lang="en-US"/>
          </a:p>
        </p:txBody>
      </p:sp>
    </p:spTree>
    <p:extLst>
      <p:ext uri="{BB962C8B-B14F-4D97-AF65-F5344CB8AC3E}">
        <p14:creationId xmlns:p14="http://schemas.microsoft.com/office/powerpoint/2010/main" val="323672231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590A0-FC61-4448-BFEC-0C9AAA047B6B}"/>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CF097C9F-34B7-49D0-BB27-EE17244B6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3298"/>
            <a:ext cx="9144000" cy="8230374"/>
          </a:xfrm>
        </p:spPr>
      </p:pic>
      <p:sp>
        <p:nvSpPr>
          <p:cNvPr id="4" name="Espaço Reservado para Número de Slide 3">
            <a:extLst>
              <a:ext uri="{FF2B5EF4-FFF2-40B4-BE49-F238E27FC236}">
                <a16:creationId xmlns:a16="http://schemas.microsoft.com/office/drawing/2014/main" id="{992D823C-2BC7-711D-A43E-BC6C96F12B2B}"/>
              </a:ext>
            </a:extLst>
          </p:cNvPr>
          <p:cNvSpPr>
            <a:spLocks noGrp="1"/>
          </p:cNvSpPr>
          <p:nvPr>
            <p:ph type="sldNum" sz="quarter" idx="12"/>
          </p:nvPr>
        </p:nvSpPr>
        <p:spPr/>
        <p:txBody>
          <a:bodyPr/>
          <a:lstStyle/>
          <a:p>
            <a:pPr>
              <a:defRPr/>
            </a:pPr>
            <a:fld id="{5F578DB3-CB70-4C20-A821-B6AAE016301F}" type="slidenum">
              <a:rPr lang="en-US" smtClean="0"/>
              <a:pPr>
                <a:defRPr/>
              </a:pPr>
              <a:t>12</a:t>
            </a:fld>
            <a:endParaRPr lang="en-US"/>
          </a:p>
        </p:txBody>
      </p:sp>
    </p:spTree>
    <p:extLst>
      <p:ext uri="{BB962C8B-B14F-4D97-AF65-F5344CB8AC3E}">
        <p14:creationId xmlns:p14="http://schemas.microsoft.com/office/powerpoint/2010/main" val="19748650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590A0-FC61-4448-BFEC-0C9AAA047B6B}"/>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CF097C9F-34B7-49D0-BB27-EE17244B6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3298"/>
            <a:ext cx="9144000" cy="8230374"/>
          </a:xfrm>
        </p:spPr>
      </p:pic>
      <p:sp>
        <p:nvSpPr>
          <p:cNvPr id="6" name="CaixaDeTexto 5">
            <a:extLst>
              <a:ext uri="{FF2B5EF4-FFF2-40B4-BE49-F238E27FC236}">
                <a16:creationId xmlns:a16="http://schemas.microsoft.com/office/drawing/2014/main" id="{4DBB38FC-E827-4AFA-96E9-7386CBC9C612}"/>
              </a:ext>
            </a:extLst>
          </p:cNvPr>
          <p:cNvSpPr txBox="1"/>
          <p:nvPr/>
        </p:nvSpPr>
        <p:spPr>
          <a:xfrm>
            <a:off x="7470476" y="6333220"/>
            <a:ext cx="1377365" cy="369332"/>
          </a:xfrm>
          <a:prstGeom prst="rect">
            <a:avLst/>
          </a:prstGeom>
          <a:noFill/>
        </p:spPr>
        <p:txBody>
          <a:bodyPr wrap="none" rtlCol="0">
            <a:spAutoFit/>
          </a:bodyPr>
          <a:lstStyle/>
          <a:p>
            <a:r>
              <a:rPr lang="pt-BR" dirty="0"/>
              <a:t>A coisa real</a:t>
            </a:r>
          </a:p>
        </p:txBody>
      </p:sp>
      <p:sp>
        <p:nvSpPr>
          <p:cNvPr id="4" name="Espaço Reservado para Número de Slide 3">
            <a:extLst>
              <a:ext uri="{FF2B5EF4-FFF2-40B4-BE49-F238E27FC236}">
                <a16:creationId xmlns:a16="http://schemas.microsoft.com/office/drawing/2014/main" id="{667F12D6-9428-D32B-05EF-47CF91C3ED6E}"/>
              </a:ext>
            </a:extLst>
          </p:cNvPr>
          <p:cNvSpPr>
            <a:spLocks noGrp="1"/>
          </p:cNvSpPr>
          <p:nvPr>
            <p:ph type="sldNum" sz="quarter" idx="12"/>
          </p:nvPr>
        </p:nvSpPr>
        <p:spPr/>
        <p:txBody>
          <a:bodyPr/>
          <a:lstStyle/>
          <a:p>
            <a:pPr>
              <a:defRPr/>
            </a:pPr>
            <a:fld id="{5F578DB3-CB70-4C20-A821-B6AAE016301F}" type="slidenum">
              <a:rPr lang="en-US" smtClean="0"/>
              <a:pPr>
                <a:defRPr/>
              </a:pPr>
              <a:t>13</a:t>
            </a:fld>
            <a:endParaRPr lang="en-US"/>
          </a:p>
        </p:txBody>
      </p:sp>
    </p:spTree>
    <p:extLst>
      <p:ext uri="{BB962C8B-B14F-4D97-AF65-F5344CB8AC3E}">
        <p14:creationId xmlns:p14="http://schemas.microsoft.com/office/powerpoint/2010/main" val="22707709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54674-4153-4696-BF7D-6683C58F2703}"/>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1FC7479A-D71D-4F7A-AE64-1AB6079AFF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410"/>
            <a:ext cx="9144000" cy="8230374"/>
          </a:xfrm>
        </p:spPr>
      </p:pic>
      <p:sp>
        <p:nvSpPr>
          <p:cNvPr id="3" name="Seta: para Baixo 2">
            <a:extLst>
              <a:ext uri="{FF2B5EF4-FFF2-40B4-BE49-F238E27FC236}">
                <a16:creationId xmlns:a16="http://schemas.microsoft.com/office/drawing/2014/main" id="{93AC0FBD-66EB-47FF-A56C-1498061DC2F0}"/>
              </a:ext>
            </a:extLst>
          </p:cNvPr>
          <p:cNvSpPr/>
          <p:nvPr/>
        </p:nvSpPr>
        <p:spPr>
          <a:xfrm>
            <a:off x="0" y="3976777"/>
            <a:ext cx="1435693" cy="2126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801D096F-847A-42F3-AF29-F6B43328186A}"/>
              </a:ext>
            </a:extLst>
          </p:cNvPr>
          <p:cNvSpPr txBox="1"/>
          <p:nvPr/>
        </p:nvSpPr>
        <p:spPr>
          <a:xfrm>
            <a:off x="272852" y="6103188"/>
            <a:ext cx="889987" cy="369332"/>
          </a:xfrm>
          <a:prstGeom prst="rect">
            <a:avLst/>
          </a:prstGeom>
          <a:noFill/>
        </p:spPr>
        <p:txBody>
          <a:bodyPr wrap="none" rtlCol="0">
            <a:spAutoFit/>
          </a:bodyPr>
          <a:lstStyle/>
          <a:p>
            <a:r>
              <a:rPr lang="pt-BR" dirty="0"/>
              <a:t>inferior</a:t>
            </a:r>
          </a:p>
        </p:txBody>
      </p:sp>
      <p:sp>
        <p:nvSpPr>
          <p:cNvPr id="8" name="Seta: para Baixo 7">
            <a:extLst>
              <a:ext uri="{FF2B5EF4-FFF2-40B4-BE49-F238E27FC236}">
                <a16:creationId xmlns:a16="http://schemas.microsoft.com/office/drawing/2014/main" id="{78FAB8D9-AA7F-4928-BC64-FC7791BCEA06}"/>
              </a:ext>
            </a:extLst>
          </p:cNvPr>
          <p:cNvSpPr/>
          <p:nvPr/>
        </p:nvSpPr>
        <p:spPr>
          <a:xfrm rot="10800000">
            <a:off x="0" y="1250608"/>
            <a:ext cx="1435693" cy="2126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6B26F60C-0022-4484-BB31-99E9EA4724D3}"/>
              </a:ext>
            </a:extLst>
          </p:cNvPr>
          <p:cNvSpPr txBox="1"/>
          <p:nvPr/>
        </p:nvSpPr>
        <p:spPr>
          <a:xfrm>
            <a:off x="208731" y="781812"/>
            <a:ext cx="1018227" cy="369332"/>
          </a:xfrm>
          <a:prstGeom prst="rect">
            <a:avLst/>
          </a:prstGeom>
          <a:noFill/>
        </p:spPr>
        <p:txBody>
          <a:bodyPr wrap="none" rtlCol="0">
            <a:spAutoFit/>
          </a:bodyPr>
          <a:lstStyle/>
          <a:p>
            <a:r>
              <a:rPr lang="pt-BR" dirty="0"/>
              <a:t>superior</a:t>
            </a:r>
          </a:p>
        </p:txBody>
      </p:sp>
      <p:sp>
        <p:nvSpPr>
          <p:cNvPr id="6" name="Seta: para a Esquerda 5">
            <a:extLst>
              <a:ext uri="{FF2B5EF4-FFF2-40B4-BE49-F238E27FC236}">
                <a16:creationId xmlns:a16="http://schemas.microsoft.com/office/drawing/2014/main" id="{36F93E2B-A3D4-424A-BD3E-A8E932205410}"/>
              </a:ext>
            </a:extLst>
          </p:cNvPr>
          <p:cNvSpPr/>
          <p:nvPr/>
        </p:nvSpPr>
        <p:spPr>
          <a:xfrm>
            <a:off x="3286012" y="744040"/>
            <a:ext cx="1354347"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100D3AD-450F-405C-85E3-A954A636A627}"/>
              </a:ext>
            </a:extLst>
          </p:cNvPr>
          <p:cNvSpPr txBox="1"/>
          <p:nvPr/>
        </p:nvSpPr>
        <p:spPr>
          <a:xfrm>
            <a:off x="3647243" y="507394"/>
            <a:ext cx="966931" cy="369332"/>
          </a:xfrm>
          <a:prstGeom prst="rect">
            <a:avLst/>
          </a:prstGeom>
          <a:noFill/>
        </p:spPr>
        <p:txBody>
          <a:bodyPr wrap="none" rtlCol="0">
            <a:spAutoFit/>
          </a:bodyPr>
          <a:lstStyle/>
          <a:p>
            <a:r>
              <a:rPr lang="pt-BR" dirty="0"/>
              <a:t>anterior</a:t>
            </a:r>
          </a:p>
        </p:txBody>
      </p:sp>
      <p:sp>
        <p:nvSpPr>
          <p:cNvPr id="12" name="Seta: para a Esquerda 11">
            <a:extLst>
              <a:ext uri="{FF2B5EF4-FFF2-40B4-BE49-F238E27FC236}">
                <a16:creationId xmlns:a16="http://schemas.microsoft.com/office/drawing/2014/main" id="{1F839814-D60F-42E2-A2F0-90B6FC483D2E}"/>
              </a:ext>
            </a:extLst>
          </p:cNvPr>
          <p:cNvSpPr/>
          <p:nvPr/>
        </p:nvSpPr>
        <p:spPr>
          <a:xfrm rot="10800000">
            <a:off x="5207000" y="770239"/>
            <a:ext cx="1354347"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FE657364-77B7-49FE-9AE6-F7480FE647E3}"/>
              </a:ext>
            </a:extLst>
          </p:cNvPr>
          <p:cNvSpPr txBox="1"/>
          <p:nvPr/>
        </p:nvSpPr>
        <p:spPr>
          <a:xfrm>
            <a:off x="5180815" y="491745"/>
            <a:ext cx="1082348" cy="369332"/>
          </a:xfrm>
          <a:prstGeom prst="rect">
            <a:avLst/>
          </a:prstGeom>
          <a:noFill/>
        </p:spPr>
        <p:txBody>
          <a:bodyPr wrap="none" rtlCol="0">
            <a:spAutoFit/>
          </a:bodyPr>
          <a:lstStyle/>
          <a:p>
            <a:r>
              <a:rPr lang="pt-BR" dirty="0"/>
              <a:t>posterior</a:t>
            </a:r>
          </a:p>
        </p:txBody>
      </p:sp>
      <p:sp>
        <p:nvSpPr>
          <p:cNvPr id="14" name="Retângulo 13">
            <a:extLst>
              <a:ext uri="{FF2B5EF4-FFF2-40B4-BE49-F238E27FC236}">
                <a16:creationId xmlns:a16="http://schemas.microsoft.com/office/drawing/2014/main" id="{0E6C58BD-259F-4EBB-92D8-5E53AF459091}"/>
              </a:ext>
            </a:extLst>
          </p:cNvPr>
          <p:cNvSpPr/>
          <p:nvPr/>
        </p:nvSpPr>
        <p:spPr>
          <a:xfrm>
            <a:off x="1435689" y="4045789"/>
            <a:ext cx="7251111" cy="1561603"/>
          </a:xfrm>
          <a:prstGeom prst="rect">
            <a:avLst/>
          </a:prstGeom>
          <a:solidFill>
            <a:srgbClr val="4F81BD">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a:extLst>
              <a:ext uri="{FF2B5EF4-FFF2-40B4-BE49-F238E27FC236}">
                <a16:creationId xmlns:a16="http://schemas.microsoft.com/office/drawing/2014/main" id="{8AB5E2E2-8A44-4D76-8CC9-5CF5A3D3079E}"/>
              </a:ext>
            </a:extLst>
          </p:cNvPr>
          <p:cNvSpPr txBox="1"/>
          <p:nvPr/>
        </p:nvSpPr>
        <p:spPr>
          <a:xfrm>
            <a:off x="7435970" y="5771072"/>
            <a:ext cx="877163" cy="369332"/>
          </a:xfrm>
          <a:prstGeom prst="rect">
            <a:avLst/>
          </a:prstGeom>
          <a:noFill/>
        </p:spPr>
        <p:txBody>
          <a:bodyPr wrap="none" rtlCol="0">
            <a:spAutoFit/>
          </a:bodyPr>
          <a:lstStyle/>
          <a:p>
            <a:r>
              <a:rPr lang="pt-BR" dirty="0"/>
              <a:t>ventral</a:t>
            </a:r>
          </a:p>
        </p:txBody>
      </p:sp>
      <p:sp>
        <p:nvSpPr>
          <p:cNvPr id="16" name="Retângulo 15">
            <a:extLst>
              <a:ext uri="{FF2B5EF4-FFF2-40B4-BE49-F238E27FC236}">
                <a16:creationId xmlns:a16="http://schemas.microsoft.com/office/drawing/2014/main" id="{7107E2E6-50E1-4DEE-A53C-E130CC650CFA}"/>
              </a:ext>
            </a:extLst>
          </p:cNvPr>
          <p:cNvSpPr/>
          <p:nvPr/>
        </p:nvSpPr>
        <p:spPr>
          <a:xfrm>
            <a:off x="1435688" y="1697745"/>
            <a:ext cx="7251111" cy="1561603"/>
          </a:xfrm>
          <a:prstGeom prst="rect">
            <a:avLst/>
          </a:prstGeom>
          <a:solidFill>
            <a:srgbClr val="4F81BD">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5F23833E-2EC7-4D46-B544-0028607FE499}"/>
              </a:ext>
            </a:extLst>
          </p:cNvPr>
          <p:cNvSpPr txBox="1"/>
          <p:nvPr/>
        </p:nvSpPr>
        <p:spPr>
          <a:xfrm>
            <a:off x="7435970" y="1376551"/>
            <a:ext cx="813043" cy="369332"/>
          </a:xfrm>
          <a:prstGeom prst="rect">
            <a:avLst/>
          </a:prstGeom>
          <a:noFill/>
        </p:spPr>
        <p:txBody>
          <a:bodyPr wrap="none" rtlCol="0">
            <a:spAutoFit/>
          </a:bodyPr>
          <a:lstStyle/>
          <a:p>
            <a:r>
              <a:rPr lang="pt-BR" dirty="0"/>
              <a:t>dorsal</a:t>
            </a:r>
          </a:p>
        </p:txBody>
      </p:sp>
      <p:sp>
        <p:nvSpPr>
          <p:cNvPr id="9" name="Espaço Reservado para Número de Slide 8">
            <a:extLst>
              <a:ext uri="{FF2B5EF4-FFF2-40B4-BE49-F238E27FC236}">
                <a16:creationId xmlns:a16="http://schemas.microsoft.com/office/drawing/2014/main" id="{7E8BAD70-FB9E-7805-CC04-5C00DEB506EF}"/>
              </a:ext>
            </a:extLst>
          </p:cNvPr>
          <p:cNvSpPr>
            <a:spLocks noGrp="1"/>
          </p:cNvSpPr>
          <p:nvPr>
            <p:ph type="sldNum" sz="quarter" idx="12"/>
          </p:nvPr>
        </p:nvSpPr>
        <p:spPr/>
        <p:txBody>
          <a:bodyPr/>
          <a:lstStyle/>
          <a:p>
            <a:pPr>
              <a:defRPr/>
            </a:pPr>
            <a:fld id="{5F578DB3-CB70-4C20-A821-B6AAE016301F}" type="slidenum">
              <a:rPr lang="en-US" smtClean="0"/>
              <a:pPr>
                <a:defRPr/>
              </a:pPr>
              <a:t>14</a:t>
            </a:fld>
            <a:endParaRPr lang="en-US"/>
          </a:p>
        </p:txBody>
      </p:sp>
    </p:spTree>
    <p:extLst>
      <p:ext uri="{BB962C8B-B14F-4D97-AF65-F5344CB8AC3E}">
        <p14:creationId xmlns:p14="http://schemas.microsoft.com/office/powerpoint/2010/main" val="1093741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10" grpId="0"/>
      <p:bldP spid="6" grpId="0" animBg="1"/>
      <p:bldP spid="11" grpId="0"/>
      <p:bldP spid="12" grpId="0" animBg="1"/>
      <p:bldP spid="13" grpId="0"/>
      <p:bldP spid="14" grpId="0" animBg="1"/>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ídia Online 2" title="Language Mapping during awake brain surgery">
            <a:hlinkClick r:id="" action="ppaction://media"/>
            <a:extLst>
              <a:ext uri="{FF2B5EF4-FFF2-40B4-BE49-F238E27FC236}">
                <a16:creationId xmlns:a16="http://schemas.microsoft.com/office/drawing/2014/main" id="{475CDAB6-5016-B7BC-C81A-5CCB7EA7B493}"/>
              </a:ext>
            </a:extLst>
          </p:cNvPr>
          <p:cNvPicPr>
            <a:picLocks noGrp="1" noRot="1" noChangeAspect="1"/>
          </p:cNvPicPr>
          <p:nvPr>
            <p:ph idx="1"/>
            <a:videoFile r:link="rId1"/>
          </p:nvPr>
        </p:nvPicPr>
        <p:blipFill>
          <a:blip r:embed="rId3"/>
          <a:stretch>
            <a:fillRect/>
          </a:stretch>
        </p:blipFill>
        <p:spPr>
          <a:xfrm>
            <a:off x="477838" y="1774825"/>
            <a:ext cx="8188325" cy="4625975"/>
          </a:xfrm>
          <a:prstGeom prst="rect">
            <a:avLst/>
          </a:prstGeom>
        </p:spPr>
      </p:pic>
      <p:sp>
        <p:nvSpPr>
          <p:cNvPr id="2" name="CaixaDeTexto 1">
            <a:extLst>
              <a:ext uri="{FF2B5EF4-FFF2-40B4-BE49-F238E27FC236}">
                <a16:creationId xmlns:a16="http://schemas.microsoft.com/office/drawing/2014/main" id="{F3EC60AF-B8FE-0B22-8028-A04FA347E7E1}"/>
              </a:ext>
            </a:extLst>
          </p:cNvPr>
          <p:cNvSpPr txBox="1"/>
          <p:nvPr/>
        </p:nvSpPr>
        <p:spPr>
          <a:xfrm>
            <a:off x="180413" y="339634"/>
            <a:ext cx="8783174" cy="723275"/>
          </a:xfrm>
          <a:prstGeom prst="rect">
            <a:avLst/>
          </a:prstGeom>
          <a:noFill/>
        </p:spPr>
        <p:txBody>
          <a:bodyPr wrap="none" rtlCol="0">
            <a:spAutoFit/>
          </a:bodyPr>
          <a:lstStyle/>
          <a:p>
            <a:r>
              <a:rPr lang="pt-BR" sz="4100" b="1" dirty="0">
                <a:solidFill>
                  <a:srgbClr val="347FD8"/>
                </a:solidFill>
                <a:latin typeface="+mj-lt"/>
                <a:ea typeface="+mj-ea"/>
                <a:cs typeface="+mj-cs"/>
              </a:rPr>
              <a:t>Craniotomia com o paciente acordado</a:t>
            </a:r>
          </a:p>
        </p:txBody>
      </p:sp>
      <p:sp>
        <p:nvSpPr>
          <p:cNvPr id="5" name="Espaço Reservado para Número de Slide 4">
            <a:extLst>
              <a:ext uri="{FF2B5EF4-FFF2-40B4-BE49-F238E27FC236}">
                <a16:creationId xmlns:a16="http://schemas.microsoft.com/office/drawing/2014/main" id="{7591DC7D-B2C0-400B-FB0B-4725B33CE692}"/>
              </a:ext>
            </a:extLst>
          </p:cNvPr>
          <p:cNvSpPr>
            <a:spLocks noGrp="1"/>
          </p:cNvSpPr>
          <p:nvPr>
            <p:ph type="sldNum" sz="quarter" idx="12"/>
          </p:nvPr>
        </p:nvSpPr>
        <p:spPr/>
        <p:txBody>
          <a:bodyPr/>
          <a:lstStyle/>
          <a:p>
            <a:pPr>
              <a:defRPr/>
            </a:pPr>
            <a:fld id="{5F578DB3-CB70-4C20-A821-B6AAE016301F}" type="slidenum">
              <a:rPr lang="en-US" smtClean="0"/>
              <a:pPr>
                <a:defRPr/>
              </a:pPr>
              <a:t>15</a:t>
            </a:fld>
            <a:endParaRPr lang="en-US"/>
          </a:p>
        </p:txBody>
      </p:sp>
    </p:spTree>
    <p:extLst>
      <p:ext uri="{BB962C8B-B14F-4D97-AF65-F5344CB8AC3E}">
        <p14:creationId xmlns:p14="http://schemas.microsoft.com/office/powerpoint/2010/main" val="4035193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771C-A9FA-F454-4FDD-A1C1D12E9B32}"/>
              </a:ext>
            </a:extLst>
          </p:cNvPr>
          <p:cNvSpPr>
            <a:spLocks noGrp="1"/>
          </p:cNvSpPr>
          <p:nvPr>
            <p:ph type="title"/>
          </p:nvPr>
        </p:nvSpPr>
        <p:spPr/>
        <p:txBody>
          <a:bodyPr/>
          <a:lstStyle/>
          <a:p>
            <a:r>
              <a:rPr lang="pt-BR" dirty="0"/>
              <a:t>Neuroanatomia na UBC</a:t>
            </a:r>
          </a:p>
        </p:txBody>
      </p:sp>
      <p:pic>
        <p:nvPicPr>
          <p:cNvPr id="4" name="Mídia Online 3" title="Neuroanatomy S1 E1: Intro to the Central Nervous System #neuroanatomy #science #medicine #brain">
            <a:hlinkClick r:id="" action="ppaction://media"/>
            <a:extLst>
              <a:ext uri="{FF2B5EF4-FFF2-40B4-BE49-F238E27FC236}">
                <a16:creationId xmlns:a16="http://schemas.microsoft.com/office/drawing/2014/main" id="{36F9FB32-C0C5-DF50-5847-C8E51610D7F4}"/>
              </a:ext>
            </a:extLst>
          </p:cNvPr>
          <p:cNvPicPr>
            <a:picLocks noGrp="1" noRot="1" noChangeAspect="1"/>
          </p:cNvPicPr>
          <p:nvPr>
            <p:ph idx="1"/>
            <a:videoFile r:link="rId1"/>
          </p:nvPr>
        </p:nvPicPr>
        <p:blipFill>
          <a:blip r:embed="rId3"/>
          <a:stretch>
            <a:fillRect/>
          </a:stretch>
        </p:blipFill>
        <p:spPr>
          <a:xfrm>
            <a:off x="477838" y="1774825"/>
            <a:ext cx="8188325" cy="4625975"/>
          </a:xfrm>
          <a:prstGeom prst="rect">
            <a:avLst/>
          </a:prstGeom>
        </p:spPr>
      </p:pic>
      <p:sp>
        <p:nvSpPr>
          <p:cNvPr id="6" name="Espaço Reservado para Número de Slide 5">
            <a:extLst>
              <a:ext uri="{FF2B5EF4-FFF2-40B4-BE49-F238E27FC236}">
                <a16:creationId xmlns:a16="http://schemas.microsoft.com/office/drawing/2014/main" id="{E9306769-7D71-4CA3-56C2-26BF26D08052}"/>
              </a:ext>
            </a:extLst>
          </p:cNvPr>
          <p:cNvSpPr>
            <a:spLocks noGrp="1"/>
          </p:cNvSpPr>
          <p:nvPr>
            <p:ph type="sldNum" sz="quarter" idx="12"/>
          </p:nvPr>
        </p:nvSpPr>
        <p:spPr/>
        <p:txBody>
          <a:bodyPr/>
          <a:lstStyle/>
          <a:p>
            <a:pPr>
              <a:defRPr/>
            </a:pPr>
            <a:fld id="{5F578DB3-CB70-4C20-A821-B6AAE016301F}" type="slidenum">
              <a:rPr lang="en-US" smtClean="0"/>
              <a:pPr>
                <a:defRPr/>
              </a:pPr>
              <a:t>16</a:t>
            </a:fld>
            <a:endParaRPr lang="en-US"/>
          </a:p>
        </p:txBody>
      </p:sp>
    </p:spTree>
    <p:extLst>
      <p:ext uri="{BB962C8B-B14F-4D97-AF65-F5344CB8AC3E}">
        <p14:creationId xmlns:p14="http://schemas.microsoft.com/office/powerpoint/2010/main" val="45875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Obrigada!</a:t>
            </a:r>
          </a:p>
        </p:txBody>
      </p:sp>
      <p:sp>
        <p:nvSpPr>
          <p:cNvPr id="4" name="Espaço Reservado para Número de Slide 3">
            <a:extLst>
              <a:ext uri="{FF2B5EF4-FFF2-40B4-BE49-F238E27FC236}">
                <a16:creationId xmlns:a16="http://schemas.microsoft.com/office/drawing/2014/main" id="{7D112289-7CE6-4CFC-21AA-D00FE68D0838}"/>
              </a:ext>
            </a:extLst>
          </p:cNvPr>
          <p:cNvSpPr>
            <a:spLocks noGrp="1"/>
          </p:cNvSpPr>
          <p:nvPr>
            <p:ph type="sldNum" sz="quarter" idx="12"/>
          </p:nvPr>
        </p:nvSpPr>
        <p:spPr/>
        <p:txBody>
          <a:bodyPr/>
          <a:lstStyle/>
          <a:p>
            <a:pPr>
              <a:defRPr/>
            </a:pPr>
            <a:fld id="{5F578DB3-CB70-4C20-A821-B6AAE016301F}" type="slidenum">
              <a:rPr lang="en-US" smtClean="0"/>
              <a:pPr>
                <a:defRPr/>
              </a:pPr>
              <a:t>17</a:t>
            </a:fld>
            <a:endParaRPr lang="en-US"/>
          </a:p>
        </p:txBody>
      </p:sp>
    </p:spTree>
    <p:extLst>
      <p:ext uri="{BB962C8B-B14F-4D97-AF65-F5344CB8AC3E}">
        <p14:creationId xmlns:p14="http://schemas.microsoft.com/office/powerpoint/2010/main" val="20652098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C0735-E09F-E7A8-CA35-81676F071962}"/>
              </a:ext>
            </a:extLst>
          </p:cNvPr>
          <p:cNvSpPr>
            <a:spLocks noGrp="1"/>
          </p:cNvSpPr>
          <p:nvPr>
            <p:ph type="title"/>
          </p:nvPr>
        </p:nvSpPr>
        <p:spPr>
          <a:xfrm>
            <a:off x="457200" y="513806"/>
            <a:ext cx="8229600" cy="894370"/>
          </a:xfrm>
        </p:spPr>
        <p:txBody>
          <a:bodyPr>
            <a:normAutofit fontScale="90000"/>
          </a:bodyPr>
          <a:lstStyle/>
          <a:p>
            <a:pPr algn="ctr"/>
            <a:r>
              <a:rPr lang="pt-BR" sz="4000" dirty="0">
                <a:solidFill>
                  <a:schemeClr val="accent6">
                    <a:lumMod val="75000"/>
                  </a:schemeClr>
                </a:solidFill>
                <a:hlinkClick r:id="rId2">
                  <a:extLst>
                    <a:ext uri="{A12FA001-AC4F-418D-AE19-62706E023703}">
                      <ahyp:hlinkClr xmlns:ahyp="http://schemas.microsoft.com/office/drawing/2018/hyperlinkcolor" val="tx"/>
                    </a:ext>
                  </a:extLst>
                </a:hlinkClick>
              </a:rPr>
              <a:t>www.acesin.letras.ufrj.br</a:t>
            </a:r>
            <a:br>
              <a:rPr lang="pt-BR" sz="4000" dirty="0">
                <a:solidFill>
                  <a:schemeClr val="accent6">
                    <a:lumMod val="75000"/>
                  </a:schemeClr>
                </a:solidFill>
              </a:rPr>
            </a:br>
            <a:endParaRPr lang="pt-BR" sz="4000" dirty="0">
              <a:solidFill>
                <a:schemeClr val="accent6">
                  <a:lumMod val="75000"/>
                </a:schemeClr>
              </a:solidFill>
            </a:endParaRPr>
          </a:p>
        </p:txBody>
      </p:sp>
      <p:pic>
        <p:nvPicPr>
          <p:cNvPr id="9" name="Imagem 8">
            <a:extLst>
              <a:ext uri="{FF2B5EF4-FFF2-40B4-BE49-F238E27FC236}">
                <a16:creationId xmlns:a16="http://schemas.microsoft.com/office/drawing/2014/main" id="{C3797C3E-086D-6B24-1174-8E256522B610}"/>
              </a:ext>
            </a:extLst>
          </p:cNvPr>
          <p:cNvPicPr>
            <a:picLocks noChangeAspect="1"/>
          </p:cNvPicPr>
          <p:nvPr/>
        </p:nvPicPr>
        <p:blipFill>
          <a:blip r:embed="rId3"/>
          <a:stretch>
            <a:fillRect/>
          </a:stretch>
        </p:blipFill>
        <p:spPr>
          <a:xfrm>
            <a:off x="0" y="1541728"/>
            <a:ext cx="9144000" cy="3060441"/>
          </a:xfrm>
          <a:prstGeom prst="rect">
            <a:avLst/>
          </a:prstGeom>
        </p:spPr>
      </p:pic>
      <p:sp>
        <p:nvSpPr>
          <p:cNvPr id="10" name="CaixaDeTexto 9">
            <a:extLst>
              <a:ext uri="{FF2B5EF4-FFF2-40B4-BE49-F238E27FC236}">
                <a16:creationId xmlns:a16="http://schemas.microsoft.com/office/drawing/2014/main" id="{6DE60CB0-8CC1-352F-17EB-303737FE3898}"/>
              </a:ext>
            </a:extLst>
          </p:cNvPr>
          <p:cNvSpPr txBox="1"/>
          <p:nvPr/>
        </p:nvSpPr>
        <p:spPr>
          <a:xfrm>
            <a:off x="331694" y="4671892"/>
            <a:ext cx="8768747" cy="1754326"/>
          </a:xfrm>
          <a:prstGeom prst="rect">
            <a:avLst/>
          </a:prstGeom>
          <a:noFill/>
        </p:spPr>
        <p:txBody>
          <a:bodyPr wrap="none" rtlCol="0">
            <a:spAutoFit/>
          </a:bodyPr>
          <a:lstStyle/>
          <a:p>
            <a:pPr algn="ctr"/>
            <a:r>
              <a:rPr lang="pt-BR" sz="1800" b="0" i="1" dirty="0">
                <a:solidFill>
                  <a:srgbClr val="444444"/>
                </a:solidFill>
                <a:effectLst/>
                <a:latin typeface="Work Sans" pitchFamily="2" charset="0"/>
              </a:rPr>
              <a:t>A neurofisiologia da Linguagem se reconfigurou de forma radical na última </a:t>
            </a:r>
          </a:p>
          <a:p>
            <a:pPr algn="ctr"/>
            <a:r>
              <a:rPr lang="pt-BR" sz="1800" b="0" i="1" dirty="0">
                <a:solidFill>
                  <a:srgbClr val="444444"/>
                </a:solidFill>
                <a:effectLst/>
                <a:latin typeface="Work Sans" pitchFamily="2" charset="0"/>
              </a:rPr>
              <a:t>década. Os novos modelos de processamento de linguagem, dois dos quais </a:t>
            </a:r>
          </a:p>
          <a:p>
            <a:pPr algn="ctr"/>
            <a:r>
              <a:rPr lang="pt-BR" sz="1800" b="0" i="1" dirty="0">
                <a:solidFill>
                  <a:srgbClr val="444444"/>
                </a:solidFill>
                <a:effectLst/>
                <a:latin typeface="Work Sans" pitchFamily="2" charset="0"/>
              </a:rPr>
              <a:t>estão exemplificados acima, indicam que as cognições de linguagem se </a:t>
            </a:r>
          </a:p>
          <a:p>
            <a:pPr algn="ctr"/>
            <a:r>
              <a:rPr lang="pt-BR" sz="1800" b="0" i="1" dirty="0">
                <a:solidFill>
                  <a:srgbClr val="444444"/>
                </a:solidFill>
                <a:effectLst/>
                <a:latin typeface="Work Sans" pitchFamily="2" charset="0"/>
              </a:rPr>
              <a:t>espalham por todo cérebro. Um dos objetivos do curso é fazer você se </a:t>
            </a:r>
          </a:p>
          <a:p>
            <a:pPr algn="ctr"/>
            <a:r>
              <a:rPr lang="pt-BR" sz="1800" b="0" i="1" dirty="0">
                <a:solidFill>
                  <a:srgbClr val="444444"/>
                </a:solidFill>
                <a:effectLst/>
                <a:latin typeface="Work Sans" pitchFamily="2" charset="0"/>
              </a:rPr>
              <a:t>familiarizar com os novíssimos achados na neurociência da linguagem, </a:t>
            </a:r>
          </a:p>
          <a:p>
            <a:pPr algn="ctr"/>
            <a:r>
              <a:rPr lang="pt-BR" sz="1800" b="0" i="1" dirty="0">
                <a:solidFill>
                  <a:srgbClr val="444444"/>
                </a:solidFill>
                <a:effectLst/>
                <a:latin typeface="Work Sans" pitchFamily="2" charset="0"/>
              </a:rPr>
              <a:t>sendo que daremos enfoque especial à leitura.</a:t>
            </a:r>
            <a:endParaRPr lang="pt-BR" dirty="0"/>
          </a:p>
        </p:txBody>
      </p:sp>
      <p:sp>
        <p:nvSpPr>
          <p:cNvPr id="4" name="Espaço Reservado para Número de Slide 3">
            <a:extLst>
              <a:ext uri="{FF2B5EF4-FFF2-40B4-BE49-F238E27FC236}">
                <a16:creationId xmlns:a16="http://schemas.microsoft.com/office/drawing/2014/main" id="{B1A2AF8A-9AEC-241C-A28E-9933A64593FE}"/>
              </a:ext>
            </a:extLst>
          </p:cNvPr>
          <p:cNvSpPr>
            <a:spLocks noGrp="1"/>
          </p:cNvSpPr>
          <p:nvPr>
            <p:ph type="sldNum" sz="quarter" idx="12"/>
          </p:nvPr>
        </p:nvSpPr>
        <p:spPr/>
        <p:txBody>
          <a:bodyPr/>
          <a:lstStyle/>
          <a:p>
            <a:pPr>
              <a:defRPr/>
            </a:pPr>
            <a:fld id="{5F578DB3-CB70-4C20-A821-B6AAE016301F}" type="slidenum">
              <a:rPr lang="en-US" smtClean="0"/>
              <a:pPr>
                <a:defRPr/>
              </a:pPr>
              <a:t>2</a:t>
            </a:fld>
            <a:endParaRPr lang="en-US"/>
          </a:p>
        </p:txBody>
      </p:sp>
    </p:spTree>
    <p:extLst>
      <p:ext uri="{BB962C8B-B14F-4D97-AF65-F5344CB8AC3E}">
        <p14:creationId xmlns:p14="http://schemas.microsoft.com/office/powerpoint/2010/main" val="8848517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9FC3102-2B33-72EC-B3BB-622B546236A5}"/>
              </a:ext>
            </a:extLst>
          </p:cNvPr>
          <p:cNvSpPr>
            <a:spLocks noGrp="1"/>
          </p:cNvSpPr>
          <p:nvPr>
            <p:ph idx="1"/>
          </p:nvPr>
        </p:nvSpPr>
        <p:spPr>
          <a:xfrm>
            <a:off x="457200" y="1604417"/>
            <a:ext cx="8229600" cy="2344329"/>
          </a:xfrm>
        </p:spPr>
        <p:txBody>
          <a:bodyPr/>
          <a:lstStyle/>
          <a:p>
            <a:pPr marL="0" indent="461963" algn="just">
              <a:buNone/>
            </a:pPr>
            <a:r>
              <a:rPr lang="pt-BR" sz="2000" b="0" i="1" dirty="0">
                <a:solidFill>
                  <a:srgbClr val="444444"/>
                </a:solidFill>
                <a:effectLst/>
                <a:latin typeface="Work Sans" pitchFamily="2" charset="0"/>
              </a:rPr>
              <a:t>Nas duas aulas iniciais, nosso objetivo será nivelar o conhecimento basal de neuroanatomia e fisiologia, como também de metodologia científica nas neurociências.  Com esse conhecimento poderemos prosseguir focalmente por uma neurofisiologia da Leitura bem recente que vai necessitar da compreensão automática desses conhecimentos fundamentais. Serão duas aulas de exposição sem leitura prévia!</a:t>
            </a:r>
            <a:endParaRPr lang="pt-BR" sz="2000" dirty="0"/>
          </a:p>
        </p:txBody>
      </p:sp>
      <p:pic>
        <p:nvPicPr>
          <p:cNvPr id="4" name="Imagem 3">
            <a:extLst>
              <a:ext uri="{FF2B5EF4-FFF2-40B4-BE49-F238E27FC236}">
                <a16:creationId xmlns:a16="http://schemas.microsoft.com/office/drawing/2014/main" id="{22B23CAF-5EBB-596D-A4E7-44DB648A3DCF}"/>
              </a:ext>
            </a:extLst>
          </p:cNvPr>
          <p:cNvPicPr>
            <a:picLocks noChangeAspect="1"/>
          </p:cNvPicPr>
          <p:nvPr/>
        </p:nvPicPr>
        <p:blipFill rotWithShape="1">
          <a:blip r:embed="rId2"/>
          <a:srcRect r="51048"/>
          <a:stretch/>
        </p:blipFill>
        <p:spPr>
          <a:xfrm>
            <a:off x="5068389" y="4351419"/>
            <a:ext cx="3866606" cy="2643649"/>
          </a:xfrm>
          <a:prstGeom prst="rect">
            <a:avLst/>
          </a:prstGeom>
        </p:spPr>
      </p:pic>
      <p:pic>
        <p:nvPicPr>
          <p:cNvPr id="7" name="Imagem 6">
            <a:extLst>
              <a:ext uri="{FF2B5EF4-FFF2-40B4-BE49-F238E27FC236}">
                <a16:creationId xmlns:a16="http://schemas.microsoft.com/office/drawing/2014/main" id="{5E13B9EB-F4F9-1EC5-8CE9-6688BF034055}"/>
              </a:ext>
            </a:extLst>
          </p:cNvPr>
          <p:cNvPicPr>
            <a:picLocks noChangeAspect="1"/>
          </p:cNvPicPr>
          <p:nvPr/>
        </p:nvPicPr>
        <p:blipFill>
          <a:blip r:embed="rId3"/>
          <a:stretch>
            <a:fillRect/>
          </a:stretch>
        </p:blipFill>
        <p:spPr>
          <a:xfrm>
            <a:off x="209005" y="4524510"/>
            <a:ext cx="4443552" cy="1662448"/>
          </a:xfrm>
          <a:prstGeom prst="rect">
            <a:avLst/>
          </a:prstGeom>
        </p:spPr>
      </p:pic>
      <p:sp>
        <p:nvSpPr>
          <p:cNvPr id="9" name="CaixaDeTexto 8">
            <a:extLst>
              <a:ext uri="{FF2B5EF4-FFF2-40B4-BE49-F238E27FC236}">
                <a16:creationId xmlns:a16="http://schemas.microsoft.com/office/drawing/2014/main" id="{F51029A4-C67F-13B4-7659-0725C28E3A9A}"/>
              </a:ext>
            </a:extLst>
          </p:cNvPr>
          <p:cNvSpPr txBox="1"/>
          <p:nvPr/>
        </p:nvSpPr>
        <p:spPr>
          <a:xfrm>
            <a:off x="1232062" y="4155178"/>
            <a:ext cx="2142510" cy="369332"/>
          </a:xfrm>
          <a:prstGeom prst="rect">
            <a:avLst/>
          </a:prstGeom>
          <a:noFill/>
        </p:spPr>
        <p:txBody>
          <a:bodyPr wrap="none" rtlCol="0">
            <a:spAutoFit/>
          </a:bodyPr>
          <a:lstStyle/>
          <a:p>
            <a:r>
              <a:rPr lang="pt-BR" dirty="0"/>
              <a:t>DE 1862 ATÉ 2010</a:t>
            </a:r>
          </a:p>
        </p:txBody>
      </p:sp>
      <p:sp>
        <p:nvSpPr>
          <p:cNvPr id="10" name="CaixaDeTexto 9">
            <a:extLst>
              <a:ext uri="{FF2B5EF4-FFF2-40B4-BE49-F238E27FC236}">
                <a16:creationId xmlns:a16="http://schemas.microsoft.com/office/drawing/2014/main" id="{C5F4B97C-AAE2-BD73-9C7F-802D9607A9E8}"/>
              </a:ext>
            </a:extLst>
          </p:cNvPr>
          <p:cNvSpPr txBox="1"/>
          <p:nvPr/>
        </p:nvSpPr>
        <p:spPr>
          <a:xfrm>
            <a:off x="5769429" y="4155178"/>
            <a:ext cx="2245102" cy="369332"/>
          </a:xfrm>
          <a:prstGeom prst="rect">
            <a:avLst/>
          </a:prstGeom>
          <a:noFill/>
        </p:spPr>
        <p:txBody>
          <a:bodyPr wrap="none" rtlCol="0">
            <a:spAutoFit/>
          </a:bodyPr>
          <a:lstStyle/>
          <a:p>
            <a:r>
              <a:rPr lang="pt-BR" dirty="0"/>
              <a:t>DE 2010 ATÉ HOJE</a:t>
            </a:r>
          </a:p>
        </p:txBody>
      </p:sp>
      <p:pic>
        <p:nvPicPr>
          <p:cNvPr id="12" name="Imagem 11">
            <a:extLst>
              <a:ext uri="{FF2B5EF4-FFF2-40B4-BE49-F238E27FC236}">
                <a16:creationId xmlns:a16="http://schemas.microsoft.com/office/drawing/2014/main" id="{F6413075-764E-EC00-9337-CCC21C72E8E5}"/>
              </a:ext>
            </a:extLst>
          </p:cNvPr>
          <p:cNvPicPr>
            <a:picLocks noChangeAspect="1"/>
          </p:cNvPicPr>
          <p:nvPr/>
        </p:nvPicPr>
        <p:blipFill>
          <a:blip r:embed="rId4"/>
          <a:stretch>
            <a:fillRect/>
          </a:stretch>
        </p:blipFill>
        <p:spPr>
          <a:xfrm>
            <a:off x="3307148" y="5766235"/>
            <a:ext cx="1645159" cy="1228833"/>
          </a:xfrm>
          <a:prstGeom prst="rect">
            <a:avLst/>
          </a:prstGeom>
        </p:spPr>
      </p:pic>
      <p:pic>
        <p:nvPicPr>
          <p:cNvPr id="14" name="Imagem 13">
            <a:extLst>
              <a:ext uri="{FF2B5EF4-FFF2-40B4-BE49-F238E27FC236}">
                <a16:creationId xmlns:a16="http://schemas.microsoft.com/office/drawing/2014/main" id="{AA0F3F1F-0BF1-C990-B7B8-69AF71ECA7FE}"/>
              </a:ext>
            </a:extLst>
          </p:cNvPr>
          <p:cNvPicPr>
            <a:picLocks noChangeAspect="1"/>
          </p:cNvPicPr>
          <p:nvPr/>
        </p:nvPicPr>
        <p:blipFill>
          <a:blip r:embed="rId5"/>
          <a:stretch>
            <a:fillRect/>
          </a:stretch>
        </p:blipFill>
        <p:spPr>
          <a:xfrm>
            <a:off x="0" y="5848915"/>
            <a:ext cx="1499046" cy="1009085"/>
          </a:xfrm>
          <a:prstGeom prst="rect">
            <a:avLst/>
          </a:prstGeom>
        </p:spPr>
      </p:pic>
      <p:sp>
        <p:nvSpPr>
          <p:cNvPr id="17" name="Título 1">
            <a:extLst>
              <a:ext uri="{FF2B5EF4-FFF2-40B4-BE49-F238E27FC236}">
                <a16:creationId xmlns:a16="http://schemas.microsoft.com/office/drawing/2014/main" id="{58B63C35-578F-C855-2FE0-9B7BA8D92E79}"/>
              </a:ext>
            </a:extLst>
          </p:cNvPr>
          <p:cNvSpPr>
            <a:spLocks noGrp="1"/>
          </p:cNvSpPr>
          <p:nvPr>
            <p:ph type="title"/>
          </p:nvPr>
        </p:nvSpPr>
        <p:spPr>
          <a:xfrm>
            <a:off x="457200" y="513806"/>
            <a:ext cx="8229600" cy="894370"/>
          </a:xfrm>
        </p:spPr>
        <p:txBody>
          <a:bodyPr>
            <a:normAutofit fontScale="90000"/>
          </a:bodyPr>
          <a:lstStyle/>
          <a:p>
            <a:pPr algn="ctr"/>
            <a:r>
              <a:rPr lang="pt-BR" sz="4000" dirty="0">
                <a:solidFill>
                  <a:schemeClr val="accent6">
                    <a:lumMod val="75000"/>
                  </a:schemeClr>
                </a:solidFill>
                <a:hlinkClick r:id="rId6">
                  <a:extLst>
                    <a:ext uri="{A12FA001-AC4F-418D-AE19-62706E023703}">
                      <ahyp:hlinkClr xmlns:ahyp="http://schemas.microsoft.com/office/drawing/2018/hyperlinkcolor" val="tx"/>
                    </a:ext>
                  </a:extLst>
                </a:hlinkClick>
              </a:rPr>
              <a:t>www.acesin.letras.ufrj.br</a:t>
            </a:r>
            <a:br>
              <a:rPr lang="pt-BR" sz="4000" dirty="0">
                <a:solidFill>
                  <a:schemeClr val="accent6">
                    <a:lumMod val="75000"/>
                  </a:schemeClr>
                </a:solidFill>
              </a:rPr>
            </a:br>
            <a:endParaRPr lang="pt-BR" sz="4000" dirty="0">
              <a:solidFill>
                <a:schemeClr val="accent6">
                  <a:lumMod val="75000"/>
                </a:schemeClr>
              </a:solidFill>
            </a:endParaRPr>
          </a:p>
        </p:txBody>
      </p:sp>
      <p:sp>
        <p:nvSpPr>
          <p:cNvPr id="5" name="Espaço Reservado para Número de Slide 4">
            <a:extLst>
              <a:ext uri="{FF2B5EF4-FFF2-40B4-BE49-F238E27FC236}">
                <a16:creationId xmlns:a16="http://schemas.microsoft.com/office/drawing/2014/main" id="{FA570362-6B49-FDF6-FD7A-7818292915AE}"/>
              </a:ext>
            </a:extLst>
          </p:cNvPr>
          <p:cNvSpPr>
            <a:spLocks noGrp="1"/>
          </p:cNvSpPr>
          <p:nvPr>
            <p:ph type="sldNum" sz="quarter" idx="12"/>
          </p:nvPr>
        </p:nvSpPr>
        <p:spPr/>
        <p:txBody>
          <a:bodyPr/>
          <a:lstStyle/>
          <a:p>
            <a:pPr>
              <a:defRPr/>
            </a:pPr>
            <a:fld id="{5F578DB3-CB70-4C20-A821-B6AAE016301F}" type="slidenum">
              <a:rPr lang="en-US" smtClean="0"/>
              <a:pPr>
                <a:defRPr/>
              </a:pPr>
              <a:t>3</a:t>
            </a:fld>
            <a:endParaRPr lang="en-US"/>
          </a:p>
        </p:txBody>
      </p:sp>
    </p:spTree>
    <p:extLst>
      <p:ext uri="{BB962C8B-B14F-4D97-AF65-F5344CB8AC3E}">
        <p14:creationId xmlns:p14="http://schemas.microsoft.com/office/powerpoint/2010/main" val="41900682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8A1BB-9C72-4AA1-AF14-C5B7EA38EFFC}"/>
              </a:ext>
            </a:extLst>
          </p:cNvPr>
          <p:cNvSpPr>
            <a:spLocks noGrp="1"/>
          </p:cNvSpPr>
          <p:nvPr>
            <p:ph type="title"/>
          </p:nvPr>
        </p:nvSpPr>
        <p:spPr>
          <a:xfrm>
            <a:off x="222068" y="146739"/>
            <a:ext cx="8229600" cy="1252728"/>
          </a:xfrm>
        </p:spPr>
        <p:txBody>
          <a:bodyPr/>
          <a:lstStyle/>
          <a:p>
            <a:r>
              <a:rPr lang="pt-BR" dirty="0"/>
              <a:t>Organização do curso </a:t>
            </a:r>
          </a:p>
        </p:txBody>
      </p:sp>
      <p:sp>
        <p:nvSpPr>
          <p:cNvPr id="4" name="CaixaDeTexto 3">
            <a:extLst>
              <a:ext uri="{FF2B5EF4-FFF2-40B4-BE49-F238E27FC236}">
                <a16:creationId xmlns:a16="http://schemas.microsoft.com/office/drawing/2014/main" id="{5571AE95-DFAA-441B-B73A-1674DC71370B}"/>
              </a:ext>
            </a:extLst>
          </p:cNvPr>
          <p:cNvSpPr txBox="1"/>
          <p:nvPr/>
        </p:nvSpPr>
        <p:spPr>
          <a:xfrm>
            <a:off x="353683" y="1690778"/>
            <a:ext cx="8609162" cy="4247317"/>
          </a:xfrm>
          <a:prstGeom prst="rect">
            <a:avLst/>
          </a:prstGeom>
          <a:noFill/>
        </p:spPr>
        <p:txBody>
          <a:bodyPr wrap="square" rtlCol="0">
            <a:spAutoFit/>
          </a:bodyPr>
          <a:lstStyle/>
          <a:p>
            <a:pPr marL="342900" indent="-342900">
              <a:buAutoNum type="arabicPeriod"/>
            </a:pPr>
            <a:r>
              <a:rPr lang="pt-BR" dirty="0"/>
              <a:t>Cronograma </a:t>
            </a:r>
          </a:p>
          <a:p>
            <a:pPr marL="801688" indent="-342900">
              <a:buFont typeface="Arial" panose="020B0604020202020204" pitchFamily="34" charset="0"/>
              <a:buChar char="•"/>
            </a:pPr>
            <a:r>
              <a:rPr lang="pt-BR" dirty="0"/>
              <a:t>Duas aulas introdutórias para nivelar o conhecimento basal de neuroanatomia e fisiologia, como também de metodologia científica</a:t>
            </a:r>
          </a:p>
          <a:p>
            <a:pPr marL="458788"/>
            <a:endParaRPr lang="pt-BR" dirty="0"/>
          </a:p>
          <a:p>
            <a:pPr marL="342900" indent="-342900">
              <a:buAutoNum type="arabicPeriod" startAt="2"/>
            </a:pPr>
            <a:r>
              <a:rPr lang="pt-BR" dirty="0"/>
              <a:t>Estrutura das aulas </a:t>
            </a:r>
          </a:p>
          <a:p>
            <a:pPr marL="361950">
              <a:buFont typeface="Arial" panose="020B0604020202020204" pitchFamily="34" charset="0"/>
              <a:buChar char="•"/>
            </a:pPr>
            <a:r>
              <a:rPr lang="pt-BR" dirty="0"/>
              <a:t>      15 minutos de resenha sobre a aula anterior – </a:t>
            </a:r>
            <a:r>
              <a:rPr lang="pt-BR" dirty="0" err="1"/>
              <a:t>Resenhador</a:t>
            </a:r>
            <a:endParaRPr lang="pt-BR" dirty="0"/>
          </a:p>
          <a:p>
            <a:pPr marL="361950">
              <a:buFont typeface="Arial" panose="020B0604020202020204" pitchFamily="34" charset="0"/>
              <a:buChar char="•"/>
            </a:pPr>
            <a:r>
              <a:rPr lang="pt-BR" dirty="0"/>
              <a:t>      30 minutos de fundamento ou exercício – Aniela</a:t>
            </a:r>
          </a:p>
          <a:p>
            <a:pPr marL="361950">
              <a:buFont typeface="Arial" panose="020B0604020202020204" pitchFamily="34" charset="0"/>
              <a:buChar char="•"/>
            </a:pPr>
            <a:r>
              <a:rPr lang="pt-BR" dirty="0"/>
              <a:t>      45 minutos de apresentação – Apresentador</a:t>
            </a:r>
          </a:p>
          <a:p>
            <a:pPr marL="361950">
              <a:buFont typeface="Arial" panose="020B0604020202020204" pitchFamily="34" charset="0"/>
              <a:buChar char="•"/>
            </a:pPr>
            <a:r>
              <a:rPr lang="pt-BR" dirty="0"/>
              <a:t>      30 minutos discussão com 5 perguntas – Perguntador</a:t>
            </a:r>
          </a:p>
          <a:p>
            <a:pPr marL="361950"/>
            <a:endParaRPr lang="pt-BR" dirty="0"/>
          </a:p>
          <a:p>
            <a:r>
              <a:rPr lang="pt-BR" dirty="0"/>
              <a:t>3. Avaliação:</a:t>
            </a:r>
          </a:p>
          <a:p>
            <a:pPr marL="630238" indent="-285750">
              <a:buFont typeface="Arial" panose="020B0604020202020204" pitchFamily="34" charset="0"/>
              <a:buChar char="•"/>
            </a:pPr>
            <a:r>
              <a:rPr lang="pt-BR" dirty="0"/>
              <a:t>  média dessas notas + trabalho final sobre um dos temas que </a:t>
            </a:r>
            <a:r>
              <a:rPr lang="pt-BR" dirty="0" err="1"/>
              <a:t>vc</a:t>
            </a:r>
            <a:r>
              <a:rPr lang="pt-BR" dirty="0"/>
              <a:t> escreveu    </a:t>
            </a:r>
            <a:br>
              <a:rPr lang="pt-BR" dirty="0"/>
            </a:br>
            <a:r>
              <a:rPr lang="pt-BR" dirty="0"/>
              <a:t>  perguntas </a:t>
            </a:r>
          </a:p>
          <a:p>
            <a:pPr marL="630238" indent="-285750">
              <a:buFont typeface="Arial" panose="020B0604020202020204" pitchFamily="34" charset="0"/>
              <a:buChar char="•"/>
            </a:pPr>
            <a:r>
              <a:rPr lang="pt-BR" dirty="0"/>
              <a:t>  Ou trabalho final para 5 pessoas: Vídeo sobre neurofisiologia parte 2</a:t>
            </a:r>
          </a:p>
          <a:p>
            <a:pPr marL="342900" indent="-342900">
              <a:buAutoNum type="arabicPeriod" startAt="2"/>
            </a:pPr>
            <a:endParaRPr lang="pt-BR" dirty="0"/>
          </a:p>
        </p:txBody>
      </p:sp>
      <p:sp>
        <p:nvSpPr>
          <p:cNvPr id="5" name="Espaço Reservado para Número de Slide 4">
            <a:extLst>
              <a:ext uri="{FF2B5EF4-FFF2-40B4-BE49-F238E27FC236}">
                <a16:creationId xmlns:a16="http://schemas.microsoft.com/office/drawing/2014/main" id="{A80ED8E5-D104-C381-B1BF-D1AEB0D779A2}"/>
              </a:ext>
            </a:extLst>
          </p:cNvPr>
          <p:cNvSpPr>
            <a:spLocks noGrp="1"/>
          </p:cNvSpPr>
          <p:nvPr>
            <p:ph type="sldNum" sz="quarter" idx="12"/>
          </p:nvPr>
        </p:nvSpPr>
        <p:spPr/>
        <p:txBody>
          <a:bodyPr/>
          <a:lstStyle/>
          <a:p>
            <a:pPr>
              <a:defRPr/>
            </a:pPr>
            <a:fld id="{5F578DB3-CB70-4C20-A821-B6AAE016301F}" type="slidenum">
              <a:rPr lang="en-US" smtClean="0"/>
              <a:pPr>
                <a:defRPr/>
              </a:pPr>
              <a:t>4</a:t>
            </a:fld>
            <a:endParaRPr lang="en-US"/>
          </a:p>
        </p:txBody>
      </p:sp>
    </p:spTree>
    <p:extLst>
      <p:ext uri="{BB962C8B-B14F-4D97-AF65-F5344CB8AC3E}">
        <p14:creationId xmlns:p14="http://schemas.microsoft.com/office/powerpoint/2010/main" val="6899413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B4D398C-E6B9-4F08-90CD-6BD4D970E846}"/>
              </a:ext>
            </a:extLst>
          </p:cNvPr>
          <p:cNvSpPr>
            <a:spLocks noGrp="1"/>
          </p:cNvSpPr>
          <p:nvPr>
            <p:ph idx="1"/>
          </p:nvPr>
        </p:nvSpPr>
        <p:spPr/>
        <p:txBody>
          <a:bodyPr/>
          <a:lstStyle/>
          <a:p>
            <a:endParaRPr lang="pt-BR"/>
          </a:p>
        </p:txBody>
      </p:sp>
      <p:pic>
        <p:nvPicPr>
          <p:cNvPr id="7170" name="Picture 2" descr="Trepanned skull from ancient Peru. The operation has been performed by means of a series of incisions placed at right angles to each other. Credits: cambridge.org">
            <a:extLst>
              <a:ext uri="{FF2B5EF4-FFF2-40B4-BE49-F238E27FC236}">
                <a16:creationId xmlns:a16="http://schemas.microsoft.com/office/drawing/2014/main" id="{27BE325C-BC9A-4D40-99D8-52543E713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0" y="0"/>
            <a:ext cx="9169879" cy="744856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hlinkClick r:id="rId3" action="ppaction://hlinkfile"/>
            <a:extLst>
              <a:ext uri="{FF2B5EF4-FFF2-40B4-BE49-F238E27FC236}">
                <a16:creationId xmlns:a16="http://schemas.microsoft.com/office/drawing/2014/main" id="{FF5C5755-A6A4-43A5-880D-EC36EC176B01}"/>
              </a:ext>
            </a:extLst>
          </p:cNvPr>
          <p:cNvSpPr txBox="1"/>
          <p:nvPr/>
        </p:nvSpPr>
        <p:spPr>
          <a:xfrm>
            <a:off x="2531215" y="102583"/>
            <a:ext cx="4081567" cy="1569660"/>
          </a:xfrm>
          <a:prstGeom prst="rect">
            <a:avLst/>
          </a:prstGeom>
          <a:noFill/>
        </p:spPr>
        <p:txBody>
          <a:bodyPr wrap="none" rtlCol="0">
            <a:spAutoFit/>
          </a:bodyPr>
          <a:lstStyle/>
          <a:p>
            <a:r>
              <a:rPr lang="pt-BR" sz="9600" b="1" dirty="0">
                <a:solidFill>
                  <a:srgbClr val="C00000"/>
                </a:solidFill>
              </a:rPr>
              <a:t>Futuro</a:t>
            </a:r>
          </a:p>
        </p:txBody>
      </p:sp>
      <p:sp>
        <p:nvSpPr>
          <p:cNvPr id="4" name="Espaço Reservado para Número de Slide 3">
            <a:extLst>
              <a:ext uri="{FF2B5EF4-FFF2-40B4-BE49-F238E27FC236}">
                <a16:creationId xmlns:a16="http://schemas.microsoft.com/office/drawing/2014/main" id="{281DB9CB-3EDE-86F7-329D-84BA0F31AB98}"/>
              </a:ext>
            </a:extLst>
          </p:cNvPr>
          <p:cNvSpPr>
            <a:spLocks noGrp="1"/>
          </p:cNvSpPr>
          <p:nvPr>
            <p:ph type="sldNum" sz="quarter" idx="12"/>
          </p:nvPr>
        </p:nvSpPr>
        <p:spPr/>
        <p:txBody>
          <a:bodyPr/>
          <a:lstStyle/>
          <a:p>
            <a:pPr>
              <a:defRPr/>
            </a:pPr>
            <a:fld id="{5F578DB3-CB70-4C20-A821-B6AAE016301F}" type="slidenum">
              <a:rPr lang="en-US" smtClean="0"/>
              <a:pPr>
                <a:defRPr/>
              </a:pPr>
              <a:t>5</a:t>
            </a:fld>
            <a:endParaRPr lang="en-US"/>
          </a:p>
        </p:txBody>
      </p:sp>
    </p:spTree>
    <p:extLst>
      <p:ext uri="{BB962C8B-B14F-4D97-AF65-F5344CB8AC3E}">
        <p14:creationId xmlns:p14="http://schemas.microsoft.com/office/powerpoint/2010/main" val="145313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2A34F-4777-07D6-A40E-599E8E9F8875}"/>
              </a:ext>
            </a:extLst>
          </p:cNvPr>
          <p:cNvSpPr>
            <a:spLocks noGrp="1"/>
          </p:cNvSpPr>
          <p:nvPr>
            <p:ph type="title"/>
          </p:nvPr>
        </p:nvSpPr>
        <p:spPr/>
        <p:txBody>
          <a:bodyPr>
            <a:normAutofit fontScale="90000"/>
          </a:bodyPr>
          <a:lstStyle/>
          <a:p>
            <a:r>
              <a:rPr lang="pt-BR" dirty="0"/>
              <a:t>NEUROFISIOLOGIA DA LINGUAGEM  PARTE  1</a:t>
            </a:r>
          </a:p>
        </p:txBody>
      </p:sp>
      <p:sp>
        <p:nvSpPr>
          <p:cNvPr id="3" name="Espaço Reservado para Conteúdo 2">
            <a:extLst>
              <a:ext uri="{FF2B5EF4-FFF2-40B4-BE49-F238E27FC236}">
                <a16:creationId xmlns:a16="http://schemas.microsoft.com/office/drawing/2014/main" id="{54AFFF84-E38A-431E-6C0F-4D6775B73C0E}"/>
              </a:ext>
            </a:extLst>
          </p:cNvPr>
          <p:cNvSpPr>
            <a:spLocks noGrp="1"/>
          </p:cNvSpPr>
          <p:nvPr>
            <p:ph idx="1"/>
          </p:nvPr>
        </p:nvSpPr>
        <p:spPr/>
        <p:txBody>
          <a:bodyPr/>
          <a:lstStyle/>
          <a:p>
            <a:r>
              <a:rPr lang="pt-BR" sz="2800" dirty="0"/>
              <a:t>https://www.youtube.com/watch?v=VkShs1UwuWE</a:t>
            </a:r>
          </a:p>
        </p:txBody>
      </p:sp>
      <p:pic>
        <p:nvPicPr>
          <p:cNvPr id="4" name="Mídia Online 3" title="Neurofisiologia da Linguagem - Parte 1">
            <a:hlinkClick r:id="" action="ppaction://media"/>
            <a:extLst>
              <a:ext uri="{FF2B5EF4-FFF2-40B4-BE49-F238E27FC236}">
                <a16:creationId xmlns:a16="http://schemas.microsoft.com/office/drawing/2014/main" id="{D5B346F8-87C1-4164-5B1E-6B74C93CF6D2}"/>
              </a:ext>
            </a:extLst>
          </p:cNvPr>
          <p:cNvPicPr>
            <a:picLocks noRot="1" noChangeAspect="1"/>
          </p:cNvPicPr>
          <p:nvPr>
            <a:videoFile r:link="rId1"/>
          </p:nvPr>
        </p:nvPicPr>
        <p:blipFill>
          <a:blip r:embed="rId3"/>
          <a:stretch>
            <a:fillRect/>
          </a:stretch>
        </p:blipFill>
        <p:spPr>
          <a:xfrm>
            <a:off x="3302000" y="2711450"/>
            <a:ext cx="2540000" cy="1435100"/>
          </a:xfrm>
          <a:prstGeom prst="rect">
            <a:avLst/>
          </a:prstGeom>
        </p:spPr>
      </p:pic>
      <p:sp>
        <p:nvSpPr>
          <p:cNvPr id="6" name="Espaço Reservado para Número de Slide 5">
            <a:extLst>
              <a:ext uri="{FF2B5EF4-FFF2-40B4-BE49-F238E27FC236}">
                <a16:creationId xmlns:a16="http://schemas.microsoft.com/office/drawing/2014/main" id="{42D18C92-BD8D-96D8-B52D-FB7338FBE5E6}"/>
              </a:ext>
            </a:extLst>
          </p:cNvPr>
          <p:cNvSpPr>
            <a:spLocks noGrp="1"/>
          </p:cNvSpPr>
          <p:nvPr>
            <p:ph type="sldNum" sz="quarter" idx="12"/>
          </p:nvPr>
        </p:nvSpPr>
        <p:spPr/>
        <p:txBody>
          <a:bodyPr/>
          <a:lstStyle/>
          <a:p>
            <a:pPr>
              <a:defRPr/>
            </a:pPr>
            <a:fld id="{5F578DB3-CB70-4C20-A821-B6AAE016301F}" type="slidenum">
              <a:rPr lang="en-US" smtClean="0"/>
              <a:pPr>
                <a:defRPr/>
              </a:pPr>
              <a:t>6</a:t>
            </a:fld>
            <a:endParaRPr lang="en-US"/>
          </a:p>
        </p:txBody>
      </p:sp>
    </p:spTree>
    <p:extLst>
      <p:ext uri="{BB962C8B-B14F-4D97-AF65-F5344CB8AC3E}">
        <p14:creationId xmlns:p14="http://schemas.microsoft.com/office/powerpoint/2010/main" val="3876811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C987F-1083-4571-AF3B-F600A2F54AD8}"/>
              </a:ext>
            </a:extLst>
          </p:cNvPr>
          <p:cNvSpPr>
            <a:spLocks noGrp="1"/>
          </p:cNvSpPr>
          <p:nvPr>
            <p:ph type="title"/>
          </p:nvPr>
        </p:nvSpPr>
        <p:spPr/>
        <p:txBody>
          <a:bodyPr/>
          <a:lstStyle/>
          <a:p>
            <a:endParaRPr lang="pt-BR"/>
          </a:p>
        </p:txBody>
      </p:sp>
      <p:pic>
        <p:nvPicPr>
          <p:cNvPr id="7" name="Espaço Reservado para Conteúdo 6">
            <a:extLst>
              <a:ext uri="{FF2B5EF4-FFF2-40B4-BE49-F238E27FC236}">
                <a16:creationId xmlns:a16="http://schemas.microsoft.com/office/drawing/2014/main" id="{4B54A2D0-AF4D-4A67-AC74-B8C723AB54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04" r="6915"/>
          <a:stretch/>
        </p:blipFill>
        <p:spPr>
          <a:xfrm>
            <a:off x="0" y="-1"/>
            <a:ext cx="9144000" cy="6876239"/>
          </a:xfrm>
        </p:spPr>
      </p:pic>
      <p:sp>
        <p:nvSpPr>
          <p:cNvPr id="4" name="Espaço Reservado para Número de Slide 3">
            <a:extLst>
              <a:ext uri="{FF2B5EF4-FFF2-40B4-BE49-F238E27FC236}">
                <a16:creationId xmlns:a16="http://schemas.microsoft.com/office/drawing/2014/main" id="{ABC3BAE8-3122-76C8-F516-0DC3FD173375}"/>
              </a:ext>
            </a:extLst>
          </p:cNvPr>
          <p:cNvSpPr>
            <a:spLocks noGrp="1"/>
          </p:cNvSpPr>
          <p:nvPr>
            <p:ph type="sldNum" sz="quarter" idx="12"/>
          </p:nvPr>
        </p:nvSpPr>
        <p:spPr/>
        <p:txBody>
          <a:bodyPr/>
          <a:lstStyle/>
          <a:p>
            <a:pPr>
              <a:defRPr/>
            </a:pPr>
            <a:fld id="{5F578DB3-CB70-4C20-A821-B6AAE016301F}" type="slidenum">
              <a:rPr lang="en-US" smtClean="0"/>
              <a:pPr>
                <a:defRPr/>
              </a:pPr>
              <a:t>7</a:t>
            </a:fld>
            <a:endParaRPr lang="en-US"/>
          </a:p>
        </p:txBody>
      </p:sp>
    </p:spTree>
    <p:extLst>
      <p:ext uri="{BB962C8B-B14F-4D97-AF65-F5344CB8AC3E}">
        <p14:creationId xmlns:p14="http://schemas.microsoft.com/office/powerpoint/2010/main" val="36937376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54674-4153-4696-BF7D-6683C58F2703}"/>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1FC7479A-D71D-4F7A-AE64-1AB6079AFF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8230374"/>
          </a:xfrm>
        </p:spPr>
      </p:pic>
      <p:pic>
        <p:nvPicPr>
          <p:cNvPr id="7" name="Imagem 6">
            <a:extLst>
              <a:ext uri="{FF2B5EF4-FFF2-40B4-BE49-F238E27FC236}">
                <a16:creationId xmlns:a16="http://schemas.microsoft.com/office/drawing/2014/main" id="{B13CA72B-9B4C-46E4-A6B8-B8DF3BF813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190" y="75855"/>
            <a:ext cx="1792224" cy="1840992"/>
          </a:xfrm>
          <a:prstGeom prst="rect">
            <a:avLst/>
          </a:prstGeom>
        </p:spPr>
      </p:pic>
      <p:pic>
        <p:nvPicPr>
          <p:cNvPr id="9" name="Imagem 8">
            <a:extLst>
              <a:ext uri="{FF2B5EF4-FFF2-40B4-BE49-F238E27FC236}">
                <a16:creationId xmlns:a16="http://schemas.microsoft.com/office/drawing/2014/main" id="{E38EF3DA-9734-467A-B8D5-2D61535FE1D2}"/>
              </a:ext>
            </a:extLst>
          </p:cNvPr>
          <p:cNvPicPr>
            <a:picLocks noChangeAspect="1"/>
          </p:cNvPicPr>
          <p:nvPr/>
        </p:nvPicPr>
        <p:blipFill>
          <a:blip r:embed="rId4">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6007935" y="6302"/>
            <a:ext cx="3136065" cy="2031504"/>
          </a:xfrm>
          <a:prstGeom prst="rect">
            <a:avLst/>
          </a:prstGeom>
        </p:spPr>
      </p:pic>
      <p:sp>
        <p:nvSpPr>
          <p:cNvPr id="4" name="Espaço Reservado para Número de Slide 3">
            <a:extLst>
              <a:ext uri="{FF2B5EF4-FFF2-40B4-BE49-F238E27FC236}">
                <a16:creationId xmlns:a16="http://schemas.microsoft.com/office/drawing/2014/main" id="{A5A7E864-CDD1-1F3B-2D4D-CB2ADC5CD3A7}"/>
              </a:ext>
            </a:extLst>
          </p:cNvPr>
          <p:cNvSpPr>
            <a:spLocks noGrp="1"/>
          </p:cNvSpPr>
          <p:nvPr>
            <p:ph type="sldNum" sz="quarter" idx="12"/>
          </p:nvPr>
        </p:nvSpPr>
        <p:spPr/>
        <p:txBody>
          <a:bodyPr/>
          <a:lstStyle/>
          <a:p>
            <a:pPr>
              <a:defRPr/>
            </a:pPr>
            <a:fld id="{5F578DB3-CB70-4C20-A821-B6AAE016301F}" type="slidenum">
              <a:rPr lang="en-US" smtClean="0"/>
              <a:pPr>
                <a:defRPr/>
              </a:pPr>
              <a:t>8</a:t>
            </a:fld>
            <a:endParaRPr lang="en-US"/>
          </a:p>
        </p:txBody>
      </p:sp>
    </p:spTree>
    <p:extLst>
      <p:ext uri="{BB962C8B-B14F-4D97-AF65-F5344CB8AC3E}">
        <p14:creationId xmlns:p14="http://schemas.microsoft.com/office/powerpoint/2010/main" val="17751584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A1821-D416-4AF1-8954-4F82C85DFDBC}"/>
              </a:ext>
            </a:extLst>
          </p:cNvPr>
          <p:cNvSpPr>
            <a:spLocks noGrp="1"/>
          </p:cNvSpPr>
          <p:nvPr>
            <p:ph type="title"/>
          </p:nvPr>
        </p:nvSpPr>
        <p:spPr/>
        <p:txBody>
          <a:bodyPr/>
          <a:lstStyle/>
          <a:p>
            <a:endParaRPr lang="pt-BR"/>
          </a:p>
        </p:txBody>
      </p:sp>
      <p:pic>
        <p:nvPicPr>
          <p:cNvPr id="9" name="Espaço Reservado para Conteúdo 8">
            <a:extLst>
              <a:ext uri="{FF2B5EF4-FFF2-40B4-BE49-F238E27FC236}">
                <a16:creationId xmlns:a16="http://schemas.microsoft.com/office/drawing/2014/main" id="{0DC18F80-E623-4F6D-BAA5-83CBDE8456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75"/>
            <a:ext cx="9144000" cy="8230374"/>
          </a:xfrm>
        </p:spPr>
      </p:pic>
      <p:pic>
        <p:nvPicPr>
          <p:cNvPr id="6" name="Imagem 5">
            <a:extLst>
              <a:ext uri="{FF2B5EF4-FFF2-40B4-BE49-F238E27FC236}">
                <a16:creationId xmlns:a16="http://schemas.microsoft.com/office/drawing/2014/main" id="{62D0604A-9FBB-4B91-8704-8A5B462C2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452" y="0"/>
            <a:ext cx="2556548" cy="1656100"/>
          </a:xfrm>
          <a:prstGeom prst="rect">
            <a:avLst/>
          </a:prstGeom>
        </p:spPr>
      </p:pic>
      <p:sp>
        <p:nvSpPr>
          <p:cNvPr id="4" name="Espaço Reservado para Número de Slide 3">
            <a:extLst>
              <a:ext uri="{FF2B5EF4-FFF2-40B4-BE49-F238E27FC236}">
                <a16:creationId xmlns:a16="http://schemas.microsoft.com/office/drawing/2014/main" id="{3892A467-8E5C-6ED0-66AC-B16EDC1B6259}"/>
              </a:ext>
            </a:extLst>
          </p:cNvPr>
          <p:cNvSpPr>
            <a:spLocks noGrp="1"/>
          </p:cNvSpPr>
          <p:nvPr>
            <p:ph type="sldNum" sz="quarter" idx="12"/>
          </p:nvPr>
        </p:nvSpPr>
        <p:spPr/>
        <p:txBody>
          <a:bodyPr/>
          <a:lstStyle/>
          <a:p>
            <a:pPr>
              <a:defRPr/>
            </a:pPr>
            <a:fld id="{5F578DB3-CB70-4C20-A821-B6AAE016301F}" type="slidenum">
              <a:rPr lang="en-US" smtClean="0"/>
              <a:pPr>
                <a:defRPr/>
              </a:pPr>
              <a:t>9</a:t>
            </a:fld>
            <a:endParaRPr lang="en-US"/>
          </a:p>
        </p:txBody>
      </p:sp>
    </p:spTree>
    <p:extLst>
      <p:ext uri="{BB962C8B-B14F-4D97-AF65-F5344CB8AC3E}">
        <p14:creationId xmlns:p14="http://schemas.microsoft.com/office/powerpoint/2010/main" val="2532694262"/>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4065</TotalTime>
  <Words>340</Words>
  <Application>Microsoft Office PowerPoint</Application>
  <PresentationFormat>Apresentação na tela (4:3)</PresentationFormat>
  <Paragraphs>62</Paragraphs>
  <Slides>17</Slides>
  <Notes>2</Notes>
  <HiddenSlides>0</HiddenSlides>
  <MMClips>3</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17</vt:i4>
      </vt:variant>
    </vt:vector>
  </HeadingPairs>
  <TitlesOfParts>
    <vt:vector size="28" baseType="lpstr">
      <vt:lpstr>Adobe Fan Heiti Std B</vt:lpstr>
      <vt:lpstr>Arial</vt:lpstr>
      <vt:lpstr>Bradley Hand ITC</vt:lpstr>
      <vt:lpstr>Calibri</vt:lpstr>
      <vt:lpstr>Century Gothic</vt:lpstr>
      <vt:lpstr>Corbel</vt:lpstr>
      <vt:lpstr>Wingdings</vt:lpstr>
      <vt:lpstr>Wingdings 2</vt:lpstr>
      <vt:lpstr>Wingdings 3</vt:lpstr>
      <vt:lpstr>Work Sans</vt:lpstr>
      <vt:lpstr>Module</vt:lpstr>
      <vt:lpstr>Apresentação do PowerPoint</vt:lpstr>
      <vt:lpstr>www.acesin.letras.ufrj.br </vt:lpstr>
      <vt:lpstr>www.acesin.letras.ufrj.br </vt:lpstr>
      <vt:lpstr>Organização do curso </vt:lpstr>
      <vt:lpstr>Apresentação do PowerPoint</vt:lpstr>
      <vt:lpstr>NEUROFISIOLOGIA DA LINGUAGEM  PARTE  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Neuroanatomia na UBC</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Aniela</dc:creator>
  <cp:lastModifiedBy>Aniela Franca</cp:lastModifiedBy>
  <cp:revision>334</cp:revision>
  <dcterms:created xsi:type="dcterms:W3CDTF">2008-09-06T17:21:06Z</dcterms:created>
  <dcterms:modified xsi:type="dcterms:W3CDTF">2023-04-11T03:50:24Z</dcterms:modified>
</cp:coreProperties>
</file>