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32"/>
  </p:notesMasterIdLst>
  <p:sldIdLst>
    <p:sldId id="328" r:id="rId3"/>
    <p:sldId id="257" r:id="rId4"/>
    <p:sldId id="329" r:id="rId5"/>
    <p:sldId id="330" r:id="rId6"/>
    <p:sldId id="331" r:id="rId7"/>
    <p:sldId id="332" r:id="rId8"/>
    <p:sldId id="333" r:id="rId9"/>
    <p:sldId id="334" r:id="rId10"/>
    <p:sldId id="335" r:id="rId11"/>
    <p:sldId id="264" r:id="rId12"/>
    <p:sldId id="256"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281" r:id="rId31"/>
  </p:sldIdLst>
  <p:sldSz cx="9144000" cy="5143500" type="screen16x9"/>
  <p:notesSz cx="6858000" cy="9144000"/>
  <p:embeddedFontLst>
    <p:embeddedFont>
      <p:font typeface="Amasis MT Pro Light" panose="02040304050005020304" pitchFamily="18" charset="0"/>
      <p:regular r:id="rId33"/>
      <p:italic r:id="rId34"/>
    </p:embeddedFont>
    <p:embeddedFont>
      <p:font typeface="Avenir Next LT Pro Light" panose="020B0304020202020204" pitchFamily="34" charset="0"/>
      <p:regular r:id="rId35"/>
      <p:italic r:id="rId36"/>
    </p:embeddedFont>
    <p:embeddedFont>
      <p:font typeface="Calibri" panose="020F0502020204030204" pitchFamily="34" charset="0"/>
      <p:regular r:id="rId37"/>
      <p:bold r:id="rId38"/>
      <p:italic r:id="rId39"/>
      <p:boldItalic r:id="rId40"/>
    </p:embeddedFont>
    <p:embeddedFont>
      <p:font typeface="DM Sans" pitchFamily="2" charset="0"/>
      <p:regular r:id="rId41"/>
      <p:bold r:id="rId42"/>
      <p:italic r:id="rId43"/>
      <p:boldItalic r:id="rId44"/>
    </p:embeddedFont>
    <p:embeddedFont>
      <p:font typeface="Familjen Grotesk" panose="020B0604020202020204" charset="0"/>
      <p:regular r:id="rId45"/>
      <p:bold r:id="rId46"/>
      <p:italic r:id="rId47"/>
      <p:boldItalic r:id="rId48"/>
    </p:embeddedFont>
    <p:embeddedFont>
      <p:font typeface="Inter" panose="020B0604020202020204" charset="0"/>
      <p:regular r:id="rId49"/>
      <p:bold r:id="rId50"/>
    </p:embeddedFont>
    <p:embeddedFont>
      <p:font typeface="Lato" panose="020F0502020204030203" pitchFamily="34" charset="0"/>
      <p:regular r:id="rId51"/>
      <p:bold r:id="rId52"/>
      <p:italic r:id="rId53"/>
      <p:boldItalic r:id="rId54"/>
    </p:embeddedFont>
    <p:embeddedFont>
      <p:font typeface="Livvic" pitchFamily="2" charset="0"/>
      <p:regular r:id="rId55"/>
      <p:bold r:id="rId56"/>
      <p:italic r:id="rId57"/>
      <p:boldItalic r:id="rId58"/>
    </p:embeddedFont>
    <p:embeddedFont>
      <p:font typeface="Nunito Light" pitchFamily="2" charset="0"/>
      <p:regular r:id="rId59"/>
      <p:italic r:id="rId60"/>
    </p:embeddedFont>
    <p:embeddedFont>
      <p:font typeface="Open Sans" panose="020B0606030504020204" pitchFamily="34" charset="0"/>
      <p:regular r:id="rId61"/>
      <p:bold r:id="rId62"/>
      <p:italic r:id="rId63"/>
      <p:boldItalic r:id="rId64"/>
    </p:embeddedFont>
    <p:embeddedFont>
      <p:font typeface="Raleway Black" pitchFamily="2" charset="0"/>
      <p:bold r:id="rId65"/>
    </p:embeddedFont>
    <p:embeddedFont>
      <p:font typeface="Roboto Condensed" panose="02000000000000000000" pitchFamily="2"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4AFC64-CDD4-43F1-BE5D-03370503A70B}">
  <a:tblStyle styleId="{7D4AFC64-CDD4-43F1-BE5D-03370503A70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10.fntdata"/><Relationship Id="rId47" Type="http://schemas.openxmlformats.org/officeDocument/2006/relationships/font" Target="fonts/font15.fntdata"/><Relationship Id="rId63" Type="http://schemas.openxmlformats.org/officeDocument/2006/relationships/font" Target="fonts/font31.fntdata"/><Relationship Id="rId68" Type="http://schemas.openxmlformats.org/officeDocument/2006/relationships/font" Target="fonts/font36.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66" Type="http://schemas.openxmlformats.org/officeDocument/2006/relationships/font" Target="fonts/font34.fntdata"/><Relationship Id="rId5" Type="http://schemas.openxmlformats.org/officeDocument/2006/relationships/slide" Target="slides/slide3.xml"/><Relationship Id="rId61" Type="http://schemas.openxmlformats.org/officeDocument/2006/relationships/font" Target="fonts/font2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font" Target="fonts/font32.fntdata"/><Relationship Id="rId69" Type="http://schemas.openxmlformats.org/officeDocument/2006/relationships/font" Target="fonts/font37.fntdata"/><Relationship Id="rId8" Type="http://schemas.openxmlformats.org/officeDocument/2006/relationships/slide" Target="slides/slide6.xml"/><Relationship Id="rId51" Type="http://schemas.openxmlformats.org/officeDocument/2006/relationships/font" Target="fonts/font19.fntdata"/><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67" Type="http://schemas.openxmlformats.org/officeDocument/2006/relationships/font" Target="fonts/font35.fntdata"/><Relationship Id="rId20" Type="http://schemas.openxmlformats.org/officeDocument/2006/relationships/slide" Target="slides/slide18.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font" Target="fonts/font30.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65" Type="http://schemas.openxmlformats.org/officeDocument/2006/relationships/font" Target="fonts/font33.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7.fntdata"/><Relationship Id="rId34" Type="http://schemas.openxmlformats.org/officeDocument/2006/relationships/font" Target="fonts/font2.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5.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2c33ebb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2c33ebb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2c33ebb1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a2c33ebb1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7627061c43_0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7627061c43_0_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33393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3470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0"/>
        <p:cNvGrpSpPr/>
        <p:nvPr/>
      </p:nvGrpSpPr>
      <p:grpSpPr>
        <a:xfrm>
          <a:off x="0" y="0"/>
          <a:ext cx="0" cy="0"/>
          <a:chOff x="0" y="0"/>
          <a:chExt cx="0" cy="0"/>
        </a:xfrm>
      </p:grpSpPr>
      <p:sp>
        <p:nvSpPr>
          <p:cNvPr id="2441" name="Google Shape;2441;g27627061c43_0_2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2" name="Google Shape;2442;g27627061c43_0_20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375" y="539500"/>
            <a:ext cx="4528800" cy="26241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000">
                <a:solidFill>
                  <a:srgbClr val="121214"/>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375" y="3356500"/>
            <a:ext cx="2515500" cy="726300"/>
          </a:xfrm>
          <a:prstGeom prst="rect">
            <a:avLst/>
          </a:prstGeom>
          <a:solidFill>
            <a:srgbClr val="DBF1FC"/>
          </a:solidFill>
        </p:spPr>
        <p:txBody>
          <a:bodyPr spcFirstLastPara="1" wrap="square" lIns="91425" tIns="91425" rIns="91425" bIns="91425" anchor="t" anchorCtr="0">
            <a:noAutofit/>
          </a:bodyPr>
          <a:lstStyle>
            <a:lvl1pPr lvl="0">
              <a:spcBef>
                <a:spcPts val="0"/>
              </a:spcBef>
              <a:spcAft>
                <a:spcPts val="0"/>
              </a:spcAft>
              <a:buSzPts val="1400"/>
              <a:buNone/>
              <a:defRPr sz="1600">
                <a:solidFill>
                  <a:srgbClr val="121214"/>
                </a:solidFill>
                <a:latin typeface="Inter"/>
                <a:ea typeface="Inter"/>
                <a:cs typeface="Inter"/>
                <a:sym typeface="Inter"/>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5">
  <p:cSld name="CUSTOM_11_2">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2" name="Google Shape;182;p21"/>
          <p:cNvGrpSpPr/>
          <p:nvPr/>
        </p:nvGrpSpPr>
        <p:grpSpPr>
          <a:xfrm>
            <a:off x="-144" y="4362622"/>
            <a:ext cx="820046" cy="780904"/>
            <a:chOff x="-144" y="4362622"/>
            <a:chExt cx="820046" cy="780904"/>
          </a:xfrm>
        </p:grpSpPr>
        <p:sp>
          <p:nvSpPr>
            <p:cNvPr id="183" name="Google Shape;183;p21"/>
            <p:cNvSpPr/>
            <p:nvPr/>
          </p:nvSpPr>
          <p:spPr>
            <a:xfrm rot="-895059" flipH="1">
              <a:off x="328296" y="4370259"/>
              <a:ext cx="160820" cy="765626"/>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rot="-1449655" flipH="1">
              <a:off x="562530" y="4390171"/>
              <a:ext cx="105546" cy="765016"/>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1"/>
            <p:cNvSpPr/>
            <p:nvPr/>
          </p:nvSpPr>
          <p:spPr>
            <a:xfrm flipH="1">
              <a:off x="12037" y="4377924"/>
              <a:ext cx="215100" cy="76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1"/>
            <p:cNvSpPr/>
            <p:nvPr/>
          </p:nvSpPr>
          <p:spPr>
            <a:xfrm flipH="1">
              <a:off x="-144" y="4377926"/>
              <a:ext cx="212100" cy="765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21"/>
          <p:cNvGrpSpPr/>
          <p:nvPr/>
        </p:nvGrpSpPr>
        <p:grpSpPr>
          <a:xfrm>
            <a:off x="8460575" y="0"/>
            <a:ext cx="677400" cy="1354825"/>
            <a:chOff x="8460575" y="0"/>
            <a:chExt cx="677400" cy="1354825"/>
          </a:xfrm>
        </p:grpSpPr>
        <p:sp>
          <p:nvSpPr>
            <p:cNvPr id="188" name="Google Shape;188;p21"/>
            <p:cNvSpPr/>
            <p:nvPr/>
          </p:nvSpPr>
          <p:spPr>
            <a:xfrm>
              <a:off x="8460575" y="0"/>
              <a:ext cx="677400" cy="1354800"/>
            </a:xfrm>
            <a:prstGeom prst="rect">
              <a:avLst/>
            </a:prstGeom>
            <a:solidFill>
              <a:srgbClr val="FFB93E">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 name="Google Shape;189;p21"/>
            <p:cNvCxnSpPr/>
            <p:nvPr/>
          </p:nvCxnSpPr>
          <p:spPr>
            <a:xfrm>
              <a:off x="8686375" y="25"/>
              <a:ext cx="0" cy="1354800"/>
            </a:xfrm>
            <a:prstGeom prst="straightConnector1">
              <a:avLst/>
            </a:prstGeom>
            <a:noFill/>
            <a:ln w="19050" cap="flat" cmpd="sng">
              <a:solidFill>
                <a:schemeClr val="lt1"/>
              </a:solidFill>
              <a:prstDash val="solid"/>
              <a:round/>
              <a:headEnd type="none" w="med" len="med"/>
              <a:tailEnd type="none" w="med" len="med"/>
            </a:ln>
          </p:spPr>
        </p:cxnSp>
        <p:cxnSp>
          <p:nvCxnSpPr>
            <p:cNvPr id="190" name="Google Shape;190;p21"/>
            <p:cNvCxnSpPr/>
            <p:nvPr/>
          </p:nvCxnSpPr>
          <p:spPr>
            <a:xfrm>
              <a:off x="8912175" y="25"/>
              <a:ext cx="0" cy="1354800"/>
            </a:xfrm>
            <a:prstGeom prst="straightConnector1">
              <a:avLst/>
            </a:prstGeom>
            <a:noFill/>
            <a:ln w="19050" cap="flat" cmpd="sng">
              <a:solidFill>
                <a:schemeClr val="lt1"/>
              </a:solidFill>
              <a:prstDash val="solid"/>
              <a:round/>
              <a:headEnd type="none" w="med" len="med"/>
              <a:tailEnd type="none" w="med" len="med"/>
            </a:ln>
          </p:spPr>
        </p:cxnSp>
        <p:cxnSp>
          <p:nvCxnSpPr>
            <p:cNvPr id="191" name="Google Shape;191;p21"/>
            <p:cNvCxnSpPr/>
            <p:nvPr/>
          </p:nvCxnSpPr>
          <p:spPr>
            <a:xfrm>
              <a:off x="8460575" y="2258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192" name="Google Shape;192;p21"/>
            <p:cNvCxnSpPr/>
            <p:nvPr/>
          </p:nvCxnSpPr>
          <p:spPr>
            <a:xfrm>
              <a:off x="8460575" y="4516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193" name="Google Shape;193;p21"/>
            <p:cNvCxnSpPr/>
            <p:nvPr/>
          </p:nvCxnSpPr>
          <p:spPr>
            <a:xfrm>
              <a:off x="8460575" y="6774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194" name="Google Shape;194;p21"/>
            <p:cNvCxnSpPr/>
            <p:nvPr/>
          </p:nvCxnSpPr>
          <p:spPr>
            <a:xfrm>
              <a:off x="8460575" y="9032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195" name="Google Shape;195;p21"/>
            <p:cNvCxnSpPr/>
            <p:nvPr/>
          </p:nvCxnSpPr>
          <p:spPr>
            <a:xfrm>
              <a:off x="8460575" y="1129000"/>
              <a:ext cx="677400" cy="0"/>
            </a:xfrm>
            <a:prstGeom prst="straightConnector1">
              <a:avLst/>
            </a:prstGeom>
            <a:noFill/>
            <a:ln w="19050" cap="flat" cmpd="sng">
              <a:solidFill>
                <a:schemeClr val="lt1"/>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6">
  <p:cSld name="TITLE_ONLY_2">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8" name="Google Shape;198;p22"/>
          <p:cNvGrpSpPr/>
          <p:nvPr/>
        </p:nvGrpSpPr>
        <p:grpSpPr>
          <a:xfrm>
            <a:off x="0" y="0"/>
            <a:ext cx="677400" cy="539405"/>
            <a:chOff x="8460575" y="2170125"/>
            <a:chExt cx="677400" cy="539405"/>
          </a:xfrm>
        </p:grpSpPr>
        <p:sp>
          <p:nvSpPr>
            <p:cNvPr id="199" name="Google Shape;199;p22"/>
            <p:cNvSpPr/>
            <p:nvPr/>
          </p:nvSpPr>
          <p:spPr>
            <a:xfrm>
              <a:off x="8460575" y="2170125"/>
              <a:ext cx="677400" cy="539400"/>
            </a:xfrm>
            <a:prstGeom prst="rect">
              <a:avLst/>
            </a:prstGeom>
            <a:solidFill>
              <a:srgbClr val="FFB93E">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0" name="Google Shape;200;p22"/>
            <p:cNvCxnSpPr/>
            <p:nvPr/>
          </p:nvCxnSpPr>
          <p:spPr>
            <a:xfrm>
              <a:off x="8686375" y="2170130"/>
              <a:ext cx="0" cy="539400"/>
            </a:xfrm>
            <a:prstGeom prst="straightConnector1">
              <a:avLst/>
            </a:prstGeom>
            <a:noFill/>
            <a:ln w="19050" cap="flat" cmpd="sng">
              <a:solidFill>
                <a:schemeClr val="lt1"/>
              </a:solidFill>
              <a:prstDash val="solid"/>
              <a:round/>
              <a:headEnd type="none" w="med" len="med"/>
              <a:tailEnd type="none" w="med" len="med"/>
            </a:ln>
          </p:spPr>
        </p:cxnSp>
        <p:cxnSp>
          <p:nvCxnSpPr>
            <p:cNvPr id="201" name="Google Shape;201;p22"/>
            <p:cNvCxnSpPr/>
            <p:nvPr/>
          </p:nvCxnSpPr>
          <p:spPr>
            <a:xfrm>
              <a:off x="8912175" y="2170130"/>
              <a:ext cx="0" cy="539400"/>
            </a:xfrm>
            <a:prstGeom prst="straightConnector1">
              <a:avLst/>
            </a:prstGeom>
            <a:noFill/>
            <a:ln w="19050" cap="flat" cmpd="sng">
              <a:solidFill>
                <a:schemeClr val="lt1"/>
              </a:solidFill>
              <a:prstDash val="solid"/>
              <a:round/>
              <a:headEnd type="none" w="med" len="med"/>
              <a:tailEnd type="none" w="med" len="med"/>
            </a:ln>
          </p:spPr>
        </p:cxnSp>
        <p:cxnSp>
          <p:nvCxnSpPr>
            <p:cNvPr id="202" name="Google Shape;202;p22"/>
            <p:cNvCxnSpPr/>
            <p:nvPr/>
          </p:nvCxnSpPr>
          <p:spPr>
            <a:xfrm>
              <a:off x="8460575" y="22580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203" name="Google Shape;203;p22"/>
            <p:cNvCxnSpPr/>
            <p:nvPr/>
          </p:nvCxnSpPr>
          <p:spPr>
            <a:xfrm>
              <a:off x="8460575" y="2483800"/>
              <a:ext cx="677400" cy="0"/>
            </a:xfrm>
            <a:prstGeom prst="straightConnector1">
              <a:avLst/>
            </a:prstGeom>
            <a:noFill/>
            <a:ln w="19050" cap="flat" cmpd="sng">
              <a:solidFill>
                <a:schemeClr val="lt1"/>
              </a:solidFill>
              <a:prstDash val="solid"/>
              <a:round/>
              <a:headEnd type="none" w="med" len="med"/>
              <a:tailEnd type="none" w="med" len="med"/>
            </a:ln>
          </p:spPr>
        </p:cxnSp>
      </p:grpSp>
      <p:grpSp>
        <p:nvGrpSpPr>
          <p:cNvPr id="204" name="Google Shape;204;p22"/>
          <p:cNvGrpSpPr/>
          <p:nvPr/>
        </p:nvGrpSpPr>
        <p:grpSpPr>
          <a:xfrm flipH="1">
            <a:off x="8323956" y="4362622"/>
            <a:ext cx="820046" cy="780904"/>
            <a:chOff x="-144" y="4362622"/>
            <a:chExt cx="820046" cy="780904"/>
          </a:xfrm>
        </p:grpSpPr>
        <p:sp>
          <p:nvSpPr>
            <p:cNvPr id="205" name="Google Shape;205;p22"/>
            <p:cNvSpPr/>
            <p:nvPr/>
          </p:nvSpPr>
          <p:spPr>
            <a:xfrm rot="-895059" flipH="1">
              <a:off x="328296" y="4370259"/>
              <a:ext cx="160820" cy="765626"/>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2"/>
            <p:cNvSpPr/>
            <p:nvPr/>
          </p:nvSpPr>
          <p:spPr>
            <a:xfrm rot="-1449655" flipH="1">
              <a:off x="562530" y="4390171"/>
              <a:ext cx="105546" cy="76501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flipH="1">
              <a:off x="12037" y="4377924"/>
              <a:ext cx="215100" cy="76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flipH="1">
              <a:off x="-144" y="4377926"/>
              <a:ext cx="212100" cy="765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239"/>
        <p:cNvGrpSpPr/>
        <p:nvPr/>
      </p:nvGrpSpPr>
      <p:grpSpPr>
        <a:xfrm>
          <a:off x="0" y="0"/>
          <a:ext cx="0" cy="0"/>
          <a:chOff x="0" y="0"/>
          <a:chExt cx="0" cy="0"/>
        </a:xfrm>
      </p:grpSpPr>
      <p:sp>
        <p:nvSpPr>
          <p:cNvPr id="240" name="Google Shape;240;p24"/>
          <p:cNvSpPr txBox="1">
            <a:spLocks noGrp="1"/>
          </p:cNvSpPr>
          <p:nvPr>
            <p:ph type="title"/>
          </p:nvPr>
        </p:nvSpPr>
        <p:spPr>
          <a:xfrm>
            <a:off x="720000" y="1455450"/>
            <a:ext cx="28815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1" name="Google Shape;241;p24"/>
          <p:cNvSpPr txBox="1">
            <a:spLocks noGrp="1"/>
          </p:cNvSpPr>
          <p:nvPr>
            <p:ph type="subTitle" idx="1"/>
          </p:nvPr>
        </p:nvSpPr>
        <p:spPr>
          <a:xfrm>
            <a:off x="720000" y="2518650"/>
            <a:ext cx="2881500" cy="1169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42" name="Google Shape;242;p24"/>
          <p:cNvGrpSpPr/>
          <p:nvPr/>
        </p:nvGrpSpPr>
        <p:grpSpPr>
          <a:xfrm>
            <a:off x="6516500" y="2114275"/>
            <a:ext cx="2627400" cy="3029100"/>
            <a:chOff x="6516500" y="2114275"/>
            <a:chExt cx="2627400" cy="3029100"/>
          </a:xfrm>
        </p:grpSpPr>
        <p:sp>
          <p:nvSpPr>
            <p:cNvPr id="243" name="Google Shape;243;p24"/>
            <p:cNvSpPr/>
            <p:nvPr/>
          </p:nvSpPr>
          <p:spPr>
            <a:xfrm>
              <a:off x="6516500" y="2114275"/>
              <a:ext cx="2627400" cy="3029100"/>
            </a:xfrm>
            <a:prstGeom prst="rect">
              <a:avLst/>
            </a:prstGeom>
            <a:solidFill>
              <a:srgbClr val="FFB93E">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 name="Google Shape;244;p24"/>
            <p:cNvCxnSpPr/>
            <p:nvPr/>
          </p:nvCxnSpPr>
          <p:spPr>
            <a:xfrm>
              <a:off x="6742300" y="2114275"/>
              <a:ext cx="0" cy="3029100"/>
            </a:xfrm>
            <a:prstGeom prst="straightConnector1">
              <a:avLst/>
            </a:prstGeom>
            <a:noFill/>
            <a:ln w="19050" cap="flat" cmpd="sng">
              <a:solidFill>
                <a:schemeClr val="lt1"/>
              </a:solidFill>
              <a:prstDash val="solid"/>
              <a:round/>
              <a:headEnd type="none" w="med" len="med"/>
              <a:tailEnd type="none" w="med" len="med"/>
            </a:ln>
          </p:spPr>
        </p:cxnSp>
        <p:cxnSp>
          <p:nvCxnSpPr>
            <p:cNvPr id="245" name="Google Shape;245;p24"/>
            <p:cNvCxnSpPr/>
            <p:nvPr/>
          </p:nvCxnSpPr>
          <p:spPr>
            <a:xfrm>
              <a:off x="6968100" y="2114275"/>
              <a:ext cx="0" cy="3029100"/>
            </a:xfrm>
            <a:prstGeom prst="straightConnector1">
              <a:avLst/>
            </a:prstGeom>
            <a:noFill/>
            <a:ln w="19050" cap="flat" cmpd="sng">
              <a:solidFill>
                <a:schemeClr val="lt1"/>
              </a:solidFill>
              <a:prstDash val="solid"/>
              <a:round/>
              <a:headEnd type="none" w="med" len="med"/>
              <a:tailEnd type="none" w="med" len="med"/>
            </a:ln>
          </p:spPr>
        </p:cxnSp>
        <p:cxnSp>
          <p:nvCxnSpPr>
            <p:cNvPr id="246" name="Google Shape;246;p24"/>
            <p:cNvCxnSpPr/>
            <p:nvPr/>
          </p:nvCxnSpPr>
          <p:spPr>
            <a:xfrm>
              <a:off x="7193900" y="2114275"/>
              <a:ext cx="0" cy="3029100"/>
            </a:xfrm>
            <a:prstGeom prst="straightConnector1">
              <a:avLst/>
            </a:prstGeom>
            <a:noFill/>
            <a:ln w="19050" cap="flat" cmpd="sng">
              <a:solidFill>
                <a:schemeClr val="lt1"/>
              </a:solidFill>
              <a:prstDash val="solid"/>
              <a:round/>
              <a:headEnd type="none" w="med" len="med"/>
              <a:tailEnd type="none" w="med" len="med"/>
            </a:ln>
          </p:spPr>
        </p:cxnSp>
        <p:cxnSp>
          <p:nvCxnSpPr>
            <p:cNvPr id="247" name="Google Shape;247;p24"/>
            <p:cNvCxnSpPr/>
            <p:nvPr/>
          </p:nvCxnSpPr>
          <p:spPr>
            <a:xfrm>
              <a:off x="7419700" y="2114275"/>
              <a:ext cx="0" cy="3029100"/>
            </a:xfrm>
            <a:prstGeom prst="straightConnector1">
              <a:avLst/>
            </a:prstGeom>
            <a:noFill/>
            <a:ln w="19050" cap="flat" cmpd="sng">
              <a:solidFill>
                <a:schemeClr val="lt1"/>
              </a:solidFill>
              <a:prstDash val="solid"/>
              <a:round/>
              <a:headEnd type="none" w="med" len="med"/>
              <a:tailEnd type="none" w="med" len="med"/>
            </a:ln>
          </p:spPr>
        </p:cxnSp>
        <p:cxnSp>
          <p:nvCxnSpPr>
            <p:cNvPr id="248" name="Google Shape;248;p24"/>
            <p:cNvCxnSpPr/>
            <p:nvPr/>
          </p:nvCxnSpPr>
          <p:spPr>
            <a:xfrm>
              <a:off x="7645500" y="2114275"/>
              <a:ext cx="0" cy="3029100"/>
            </a:xfrm>
            <a:prstGeom prst="straightConnector1">
              <a:avLst/>
            </a:prstGeom>
            <a:noFill/>
            <a:ln w="19050" cap="flat" cmpd="sng">
              <a:solidFill>
                <a:schemeClr val="lt1"/>
              </a:solidFill>
              <a:prstDash val="solid"/>
              <a:round/>
              <a:headEnd type="none" w="med" len="med"/>
              <a:tailEnd type="none" w="med" len="med"/>
            </a:ln>
          </p:spPr>
        </p:cxnSp>
        <p:cxnSp>
          <p:nvCxnSpPr>
            <p:cNvPr id="249" name="Google Shape;249;p24"/>
            <p:cNvCxnSpPr/>
            <p:nvPr/>
          </p:nvCxnSpPr>
          <p:spPr>
            <a:xfrm>
              <a:off x="7871300" y="2114275"/>
              <a:ext cx="0" cy="3029100"/>
            </a:xfrm>
            <a:prstGeom prst="straightConnector1">
              <a:avLst/>
            </a:prstGeom>
            <a:noFill/>
            <a:ln w="19050" cap="flat" cmpd="sng">
              <a:solidFill>
                <a:schemeClr val="lt1"/>
              </a:solidFill>
              <a:prstDash val="solid"/>
              <a:round/>
              <a:headEnd type="none" w="med" len="med"/>
              <a:tailEnd type="none" w="med" len="med"/>
            </a:ln>
          </p:spPr>
        </p:cxnSp>
        <p:cxnSp>
          <p:nvCxnSpPr>
            <p:cNvPr id="250" name="Google Shape;250;p24"/>
            <p:cNvCxnSpPr/>
            <p:nvPr/>
          </p:nvCxnSpPr>
          <p:spPr>
            <a:xfrm>
              <a:off x="8097100" y="2114275"/>
              <a:ext cx="0" cy="3029100"/>
            </a:xfrm>
            <a:prstGeom prst="straightConnector1">
              <a:avLst/>
            </a:prstGeom>
            <a:noFill/>
            <a:ln w="19050" cap="flat" cmpd="sng">
              <a:solidFill>
                <a:schemeClr val="lt1"/>
              </a:solidFill>
              <a:prstDash val="solid"/>
              <a:round/>
              <a:headEnd type="none" w="med" len="med"/>
              <a:tailEnd type="none" w="med" len="med"/>
            </a:ln>
          </p:spPr>
        </p:cxnSp>
        <p:cxnSp>
          <p:nvCxnSpPr>
            <p:cNvPr id="251" name="Google Shape;251;p24"/>
            <p:cNvCxnSpPr/>
            <p:nvPr/>
          </p:nvCxnSpPr>
          <p:spPr>
            <a:xfrm>
              <a:off x="8322900" y="2114275"/>
              <a:ext cx="0" cy="3029100"/>
            </a:xfrm>
            <a:prstGeom prst="straightConnector1">
              <a:avLst/>
            </a:prstGeom>
            <a:noFill/>
            <a:ln w="19050" cap="flat" cmpd="sng">
              <a:solidFill>
                <a:schemeClr val="lt1"/>
              </a:solidFill>
              <a:prstDash val="solid"/>
              <a:round/>
              <a:headEnd type="none" w="med" len="med"/>
              <a:tailEnd type="none" w="med" len="med"/>
            </a:ln>
          </p:spPr>
        </p:cxnSp>
        <p:cxnSp>
          <p:nvCxnSpPr>
            <p:cNvPr id="252" name="Google Shape;252;p24"/>
            <p:cNvCxnSpPr/>
            <p:nvPr/>
          </p:nvCxnSpPr>
          <p:spPr>
            <a:xfrm>
              <a:off x="8548700" y="2114275"/>
              <a:ext cx="0" cy="3029100"/>
            </a:xfrm>
            <a:prstGeom prst="straightConnector1">
              <a:avLst/>
            </a:prstGeom>
            <a:noFill/>
            <a:ln w="19050" cap="flat" cmpd="sng">
              <a:solidFill>
                <a:schemeClr val="lt1"/>
              </a:solidFill>
              <a:prstDash val="solid"/>
              <a:round/>
              <a:headEnd type="none" w="med" len="med"/>
              <a:tailEnd type="none" w="med" len="med"/>
            </a:ln>
          </p:spPr>
        </p:cxnSp>
        <p:cxnSp>
          <p:nvCxnSpPr>
            <p:cNvPr id="253" name="Google Shape;253;p24"/>
            <p:cNvCxnSpPr/>
            <p:nvPr/>
          </p:nvCxnSpPr>
          <p:spPr>
            <a:xfrm>
              <a:off x="8774500" y="2114275"/>
              <a:ext cx="0" cy="3029100"/>
            </a:xfrm>
            <a:prstGeom prst="straightConnector1">
              <a:avLst/>
            </a:prstGeom>
            <a:noFill/>
            <a:ln w="19050" cap="flat" cmpd="sng">
              <a:solidFill>
                <a:schemeClr val="lt1"/>
              </a:solidFill>
              <a:prstDash val="solid"/>
              <a:round/>
              <a:headEnd type="none" w="med" len="med"/>
              <a:tailEnd type="none" w="med" len="med"/>
            </a:ln>
          </p:spPr>
        </p:cxnSp>
        <p:cxnSp>
          <p:nvCxnSpPr>
            <p:cNvPr id="254" name="Google Shape;254;p24"/>
            <p:cNvCxnSpPr/>
            <p:nvPr/>
          </p:nvCxnSpPr>
          <p:spPr>
            <a:xfrm>
              <a:off x="9000300" y="2114275"/>
              <a:ext cx="0" cy="3029100"/>
            </a:xfrm>
            <a:prstGeom prst="straightConnector1">
              <a:avLst/>
            </a:prstGeom>
            <a:noFill/>
            <a:ln w="19050" cap="flat" cmpd="sng">
              <a:solidFill>
                <a:schemeClr val="lt1"/>
              </a:solidFill>
              <a:prstDash val="solid"/>
              <a:round/>
              <a:headEnd type="none" w="med" len="med"/>
              <a:tailEnd type="none" w="med" len="med"/>
            </a:ln>
          </p:spPr>
        </p:cxnSp>
        <p:cxnSp>
          <p:nvCxnSpPr>
            <p:cNvPr id="255" name="Google Shape;255;p24"/>
            <p:cNvCxnSpPr/>
            <p:nvPr/>
          </p:nvCxnSpPr>
          <p:spPr>
            <a:xfrm>
              <a:off x="6516500" y="2340075"/>
              <a:ext cx="2627400" cy="0"/>
            </a:xfrm>
            <a:prstGeom prst="straightConnector1">
              <a:avLst/>
            </a:prstGeom>
            <a:noFill/>
            <a:ln w="19050" cap="flat" cmpd="sng">
              <a:solidFill>
                <a:schemeClr val="lt1"/>
              </a:solidFill>
              <a:prstDash val="solid"/>
              <a:round/>
              <a:headEnd type="none" w="med" len="med"/>
              <a:tailEnd type="none" w="med" len="med"/>
            </a:ln>
          </p:spPr>
        </p:cxnSp>
        <p:cxnSp>
          <p:nvCxnSpPr>
            <p:cNvPr id="256" name="Google Shape;256;p24"/>
            <p:cNvCxnSpPr/>
            <p:nvPr/>
          </p:nvCxnSpPr>
          <p:spPr>
            <a:xfrm>
              <a:off x="6516500" y="2565875"/>
              <a:ext cx="2627400" cy="0"/>
            </a:xfrm>
            <a:prstGeom prst="straightConnector1">
              <a:avLst/>
            </a:prstGeom>
            <a:noFill/>
            <a:ln w="19050" cap="flat" cmpd="sng">
              <a:solidFill>
                <a:schemeClr val="lt1"/>
              </a:solidFill>
              <a:prstDash val="solid"/>
              <a:round/>
              <a:headEnd type="none" w="med" len="med"/>
              <a:tailEnd type="none" w="med" len="med"/>
            </a:ln>
          </p:spPr>
        </p:cxnSp>
        <p:cxnSp>
          <p:nvCxnSpPr>
            <p:cNvPr id="257" name="Google Shape;257;p24"/>
            <p:cNvCxnSpPr/>
            <p:nvPr/>
          </p:nvCxnSpPr>
          <p:spPr>
            <a:xfrm>
              <a:off x="6516500" y="2791675"/>
              <a:ext cx="2627400" cy="0"/>
            </a:xfrm>
            <a:prstGeom prst="straightConnector1">
              <a:avLst/>
            </a:prstGeom>
            <a:noFill/>
            <a:ln w="19050" cap="flat" cmpd="sng">
              <a:solidFill>
                <a:schemeClr val="lt1"/>
              </a:solidFill>
              <a:prstDash val="solid"/>
              <a:round/>
              <a:headEnd type="none" w="med" len="med"/>
              <a:tailEnd type="none" w="med" len="med"/>
            </a:ln>
          </p:spPr>
        </p:cxnSp>
        <p:cxnSp>
          <p:nvCxnSpPr>
            <p:cNvPr id="258" name="Google Shape;258;p24"/>
            <p:cNvCxnSpPr/>
            <p:nvPr/>
          </p:nvCxnSpPr>
          <p:spPr>
            <a:xfrm>
              <a:off x="6516500" y="3017475"/>
              <a:ext cx="2627400" cy="0"/>
            </a:xfrm>
            <a:prstGeom prst="straightConnector1">
              <a:avLst/>
            </a:prstGeom>
            <a:noFill/>
            <a:ln w="19050" cap="flat" cmpd="sng">
              <a:solidFill>
                <a:schemeClr val="lt1"/>
              </a:solidFill>
              <a:prstDash val="solid"/>
              <a:round/>
              <a:headEnd type="none" w="med" len="med"/>
              <a:tailEnd type="none" w="med" len="med"/>
            </a:ln>
          </p:spPr>
        </p:cxnSp>
        <p:cxnSp>
          <p:nvCxnSpPr>
            <p:cNvPr id="259" name="Google Shape;259;p24"/>
            <p:cNvCxnSpPr/>
            <p:nvPr/>
          </p:nvCxnSpPr>
          <p:spPr>
            <a:xfrm>
              <a:off x="6516500" y="3469075"/>
              <a:ext cx="2627400" cy="0"/>
            </a:xfrm>
            <a:prstGeom prst="straightConnector1">
              <a:avLst/>
            </a:prstGeom>
            <a:noFill/>
            <a:ln w="19050" cap="flat" cmpd="sng">
              <a:solidFill>
                <a:schemeClr val="lt1"/>
              </a:solidFill>
              <a:prstDash val="solid"/>
              <a:round/>
              <a:headEnd type="none" w="med" len="med"/>
              <a:tailEnd type="none" w="med" len="med"/>
            </a:ln>
          </p:spPr>
        </p:cxnSp>
        <p:cxnSp>
          <p:nvCxnSpPr>
            <p:cNvPr id="260" name="Google Shape;260;p24"/>
            <p:cNvCxnSpPr/>
            <p:nvPr/>
          </p:nvCxnSpPr>
          <p:spPr>
            <a:xfrm>
              <a:off x="6516500" y="3694875"/>
              <a:ext cx="2627400" cy="0"/>
            </a:xfrm>
            <a:prstGeom prst="straightConnector1">
              <a:avLst/>
            </a:prstGeom>
            <a:noFill/>
            <a:ln w="19050" cap="flat" cmpd="sng">
              <a:solidFill>
                <a:schemeClr val="lt1"/>
              </a:solidFill>
              <a:prstDash val="solid"/>
              <a:round/>
              <a:headEnd type="none" w="med" len="med"/>
              <a:tailEnd type="none" w="med" len="med"/>
            </a:ln>
          </p:spPr>
        </p:cxnSp>
        <p:cxnSp>
          <p:nvCxnSpPr>
            <p:cNvPr id="261" name="Google Shape;261;p24"/>
            <p:cNvCxnSpPr/>
            <p:nvPr/>
          </p:nvCxnSpPr>
          <p:spPr>
            <a:xfrm>
              <a:off x="6516500" y="3243275"/>
              <a:ext cx="2627400" cy="0"/>
            </a:xfrm>
            <a:prstGeom prst="straightConnector1">
              <a:avLst/>
            </a:prstGeom>
            <a:noFill/>
            <a:ln w="19050" cap="flat" cmpd="sng">
              <a:solidFill>
                <a:schemeClr val="lt1"/>
              </a:solidFill>
              <a:prstDash val="solid"/>
              <a:round/>
              <a:headEnd type="none" w="med" len="med"/>
              <a:tailEnd type="none" w="med" len="med"/>
            </a:ln>
          </p:spPr>
        </p:cxnSp>
        <p:cxnSp>
          <p:nvCxnSpPr>
            <p:cNvPr id="262" name="Google Shape;262;p24"/>
            <p:cNvCxnSpPr/>
            <p:nvPr/>
          </p:nvCxnSpPr>
          <p:spPr>
            <a:xfrm>
              <a:off x="6516500" y="3920675"/>
              <a:ext cx="2627400" cy="0"/>
            </a:xfrm>
            <a:prstGeom prst="straightConnector1">
              <a:avLst/>
            </a:prstGeom>
            <a:noFill/>
            <a:ln w="19050" cap="flat" cmpd="sng">
              <a:solidFill>
                <a:schemeClr val="lt1"/>
              </a:solidFill>
              <a:prstDash val="solid"/>
              <a:round/>
              <a:headEnd type="none" w="med" len="med"/>
              <a:tailEnd type="none" w="med" len="med"/>
            </a:ln>
          </p:spPr>
        </p:cxnSp>
        <p:cxnSp>
          <p:nvCxnSpPr>
            <p:cNvPr id="263" name="Google Shape;263;p24"/>
            <p:cNvCxnSpPr/>
            <p:nvPr/>
          </p:nvCxnSpPr>
          <p:spPr>
            <a:xfrm>
              <a:off x="6516500" y="4146475"/>
              <a:ext cx="2627400" cy="0"/>
            </a:xfrm>
            <a:prstGeom prst="straightConnector1">
              <a:avLst/>
            </a:prstGeom>
            <a:noFill/>
            <a:ln w="19050" cap="flat" cmpd="sng">
              <a:solidFill>
                <a:schemeClr val="lt1"/>
              </a:solidFill>
              <a:prstDash val="solid"/>
              <a:round/>
              <a:headEnd type="none" w="med" len="med"/>
              <a:tailEnd type="none" w="med" len="med"/>
            </a:ln>
          </p:spPr>
        </p:cxnSp>
        <p:cxnSp>
          <p:nvCxnSpPr>
            <p:cNvPr id="264" name="Google Shape;264;p24"/>
            <p:cNvCxnSpPr/>
            <p:nvPr/>
          </p:nvCxnSpPr>
          <p:spPr>
            <a:xfrm>
              <a:off x="6516500" y="4372275"/>
              <a:ext cx="2627400" cy="0"/>
            </a:xfrm>
            <a:prstGeom prst="straightConnector1">
              <a:avLst/>
            </a:prstGeom>
            <a:noFill/>
            <a:ln w="19050" cap="flat" cmpd="sng">
              <a:solidFill>
                <a:schemeClr val="lt1"/>
              </a:solidFill>
              <a:prstDash val="solid"/>
              <a:round/>
              <a:headEnd type="none" w="med" len="med"/>
              <a:tailEnd type="none" w="med" len="med"/>
            </a:ln>
          </p:spPr>
        </p:cxnSp>
        <p:cxnSp>
          <p:nvCxnSpPr>
            <p:cNvPr id="265" name="Google Shape;265;p24"/>
            <p:cNvCxnSpPr/>
            <p:nvPr/>
          </p:nvCxnSpPr>
          <p:spPr>
            <a:xfrm>
              <a:off x="6516500" y="4823875"/>
              <a:ext cx="2627400" cy="0"/>
            </a:xfrm>
            <a:prstGeom prst="straightConnector1">
              <a:avLst/>
            </a:prstGeom>
            <a:noFill/>
            <a:ln w="19050" cap="flat" cmpd="sng">
              <a:solidFill>
                <a:schemeClr val="lt1"/>
              </a:solidFill>
              <a:prstDash val="solid"/>
              <a:round/>
              <a:headEnd type="none" w="med" len="med"/>
              <a:tailEnd type="none" w="med" len="med"/>
            </a:ln>
          </p:spPr>
        </p:cxnSp>
        <p:cxnSp>
          <p:nvCxnSpPr>
            <p:cNvPr id="266" name="Google Shape;266;p24"/>
            <p:cNvCxnSpPr/>
            <p:nvPr/>
          </p:nvCxnSpPr>
          <p:spPr>
            <a:xfrm>
              <a:off x="6516500" y="4598075"/>
              <a:ext cx="2627400" cy="0"/>
            </a:xfrm>
            <a:prstGeom prst="straightConnector1">
              <a:avLst/>
            </a:prstGeom>
            <a:noFill/>
            <a:ln w="19050" cap="flat" cmpd="sng">
              <a:solidFill>
                <a:schemeClr val="lt1"/>
              </a:solidFill>
              <a:prstDash val="solid"/>
              <a:round/>
              <a:headEnd type="none" w="med" len="med"/>
              <a:tailEnd type="none" w="med" len="med"/>
            </a:ln>
          </p:spPr>
        </p:cxnSp>
        <p:cxnSp>
          <p:nvCxnSpPr>
            <p:cNvPr id="267" name="Google Shape;267;p24"/>
            <p:cNvCxnSpPr/>
            <p:nvPr/>
          </p:nvCxnSpPr>
          <p:spPr>
            <a:xfrm>
              <a:off x="6516500" y="5049675"/>
              <a:ext cx="2627400" cy="0"/>
            </a:xfrm>
            <a:prstGeom prst="straightConnector1">
              <a:avLst/>
            </a:prstGeom>
            <a:noFill/>
            <a:ln w="19050" cap="flat" cmpd="sng">
              <a:solidFill>
                <a:schemeClr val="lt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1">
  <p:cSld name="CUSTOM_5_1">
    <p:spTree>
      <p:nvGrpSpPr>
        <p:cNvPr id="1" name="Shape 373"/>
        <p:cNvGrpSpPr/>
        <p:nvPr/>
      </p:nvGrpSpPr>
      <p:grpSpPr>
        <a:xfrm>
          <a:off x="0" y="0"/>
          <a:ext cx="0" cy="0"/>
          <a:chOff x="0" y="0"/>
          <a:chExt cx="0" cy="0"/>
        </a:xfrm>
      </p:grpSpPr>
      <p:sp>
        <p:nvSpPr>
          <p:cNvPr id="374" name="Google Shape;374;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5" name="Google Shape;375;p31"/>
          <p:cNvSpPr txBox="1">
            <a:spLocks noGrp="1"/>
          </p:cNvSpPr>
          <p:nvPr>
            <p:ph type="subTitle" idx="1"/>
          </p:nvPr>
        </p:nvSpPr>
        <p:spPr>
          <a:xfrm>
            <a:off x="2825107" y="1357225"/>
            <a:ext cx="4680300" cy="550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31"/>
          <p:cNvSpPr txBox="1">
            <a:spLocks noGrp="1"/>
          </p:cNvSpPr>
          <p:nvPr>
            <p:ph type="subTitle" idx="2"/>
          </p:nvPr>
        </p:nvSpPr>
        <p:spPr>
          <a:xfrm>
            <a:off x="2825107" y="3146770"/>
            <a:ext cx="4680300" cy="550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7" name="Google Shape;377;p31"/>
          <p:cNvSpPr txBox="1">
            <a:spLocks noGrp="1"/>
          </p:cNvSpPr>
          <p:nvPr>
            <p:ph type="subTitle" idx="3"/>
          </p:nvPr>
        </p:nvSpPr>
        <p:spPr>
          <a:xfrm>
            <a:off x="2825107" y="2251998"/>
            <a:ext cx="4680300" cy="550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8" name="Google Shape;378;p31"/>
          <p:cNvSpPr txBox="1">
            <a:spLocks noGrp="1"/>
          </p:cNvSpPr>
          <p:nvPr>
            <p:ph type="subTitle" idx="4"/>
          </p:nvPr>
        </p:nvSpPr>
        <p:spPr>
          <a:xfrm>
            <a:off x="2825107" y="4041529"/>
            <a:ext cx="4680300" cy="550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9" name="Google Shape;379;p31"/>
          <p:cNvSpPr txBox="1">
            <a:spLocks noGrp="1"/>
          </p:cNvSpPr>
          <p:nvPr>
            <p:ph type="subTitle" idx="5"/>
          </p:nvPr>
        </p:nvSpPr>
        <p:spPr>
          <a:xfrm>
            <a:off x="720009" y="1357225"/>
            <a:ext cx="2105100" cy="550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DM Sans"/>
              <a:buNone/>
              <a:defRPr sz="2400" b="1">
                <a:solidFill>
                  <a:schemeClr val="dk1"/>
                </a:solidFill>
                <a:latin typeface="Familjen Grotesk"/>
                <a:ea typeface="Familjen Grotesk"/>
                <a:cs typeface="Familjen Grotesk"/>
                <a:sym typeface="Familjen Grotesk"/>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0" name="Google Shape;380;p31"/>
          <p:cNvSpPr txBox="1">
            <a:spLocks noGrp="1"/>
          </p:cNvSpPr>
          <p:nvPr>
            <p:ph type="subTitle" idx="6"/>
          </p:nvPr>
        </p:nvSpPr>
        <p:spPr>
          <a:xfrm>
            <a:off x="720009" y="3146770"/>
            <a:ext cx="2105100" cy="550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DM Sans"/>
              <a:buNone/>
              <a:defRPr sz="2400" b="1">
                <a:solidFill>
                  <a:schemeClr val="dk1"/>
                </a:solidFill>
                <a:latin typeface="Familjen Grotesk"/>
                <a:ea typeface="Familjen Grotesk"/>
                <a:cs typeface="Familjen Grotesk"/>
                <a:sym typeface="Familjen Grotesk"/>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1" name="Google Shape;381;p31"/>
          <p:cNvSpPr txBox="1">
            <a:spLocks noGrp="1"/>
          </p:cNvSpPr>
          <p:nvPr>
            <p:ph type="subTitle" idx="7"/>
          </p:nvPr>
        </p:nvSpPr>
        <p:spPr>
          <a:xfrm>
            <a:off x="720000" y="2251998"/>
            <a:ext cx="2105100" cy="550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DM Sans"/>
              <a:buNone/>
              <a:defRPr sz="2400" b="1">
                <a:solidFill>
                  <a:schemeClr val="dk1"/>
                </a:solidFill>
                <a:latin typeface="Familjen Grotesk"/>
                <a:ea typeface="Familjen Grotesk"/>
                <a:cs typeface="Familjen Grotesk"/>
                <a:sym typeface="Familjen Grotesk"/>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2" name="Google Shape;382;p31"/>
          <p:cNvSpPr txBox="1">
            <a:spLocks noGrp="1"/>
          </p:cNvSpPr>
          <p:nvPr>
            <p:ph type="subTitle" idx="8"/>
          </p:nvPr>
        </p:nvSpPr>
        <p:spPr>
          <a:xfrm>
            <a:off x="720000" y="4041529"/>
            <a:ext cx="2105100" cy="550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DM Sans"/>
              <a:buNone/>
              <a:defRPr sz="2400" b="1">
                <a:solidFill>
                  <a:schemeClr val="dk1"/>
                </a:solidFill>
                <a:latin typeface="Familjen Grotesk"/>
                <a:ea typeface="Familjen Grotesk"/>
                <a:cs typeface="Familjen Grotesk"/>
                <a:sym typeface="Familjen Grotesk"/>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383" name="Google Shape;383;p31"/>
          <p:cNvGrpSpPr/>
          <p:nvPr/>
        </p:nvGrpSpPr>
        <p:grpSpPr>
          <a:xfrm>
            <a:off x="7568271" y="2122973"/>
            <a:ext cx="2935504" cy="3278102"/>
            <a:chOff x="6516496" y="2114273"/>
            <a:chExt cx="2935504" cy="3278102"/>
          </a:xfrm>
        </p:grpSpPr>
        <p:sp>
          <p:nvSpPr>
            <p:cNvPr id="384" name="Google Shape;384;p31"/>
            <p:cNvSpPr/>
            <p:nvPr/>
          </p:nvSpPr>
          <p:spPr>
            <a:xfrm>
              <a:off x="6516500" y="2114275"/>
              <a:ext cx="2935500" cy="3278100"/>
            </a:xfrm>
            <a:prstGeom prst="rect">
              <a:avLst/>
            </a:prstGeom>
            <a:solidFill>
              <a:srgbClr val="FFB93E">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5" name="Google Shape;385;p31"/>
            <p:cNvCxnSpPr/>
            <p:nvPr/>
          </p:nvCxnSpPr>
          <p:spPr>
            <a:xfrm>
              <a:off x="67423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386" name="Google Shape;386;p31"/>
            <p:cNvCxnSpPr/>
            <p:nvPr/>
          </p:nvCxnSpPr>
          <p:spPr>
            <a:xfrm>
              <a:off x="69681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387" name="Google Shape;387;p31"/>
            <p:cNvCxnSpPr/>
            <p:nvPr/>
          </p:nvCxnSpPr>
          <p:spPr>
            <a:xfrm>
              <a:off x="71939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388" name="Google Shape;388;p31"/>
            <p:cNvCxnSpPr/>
            <p:nvPr/>
          </p:nvCxnSpPr>
          <p:spPr>
            <a:xfrm>
              <a:off x="74197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389" name="Google Shape;389;p31"/>
            <p:cNvCxnSpPr/>
            <p:nvPr/>
          </p:nvCxnSpPr>
          <p:spPr>
            <a:xfrm>
              <a:off x="76455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390" name="Google Shape;390;p31"/>
            <p:cNvCxnSpPr/>
            <p:nvPr/>
          </p:nvCxnSpPr>
          <p:spPr>
            <a:xfrm>
              <a:off x="78713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391" name="Google Shape;391;p31"/>
            <p:cNvCxnSpPr/>
            <p:nvPr/>
          </p:nvCxnSpPr>
          <p:spPr>
            <a:xfrm>
              <a:off x="80971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392" name="Google Shape;392;p31"/>
            <p:cNvCxnSpPr/>
            <p:nvPr/>
          </p:nvCxnSpPr>
          <p:spPr>
            <a:xfrm>
              <a:off x="83229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393" name="Google Shape;393;p31"/>
            <p:cNvCxnSpPr/>
            <p:nvPr/>
          </p:nvCxnSpPr>
          <p:spPr>
            <a:xfrm>
              <a:off x="85487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394" name="Google Shape;394;p31"/>
            <p:cNvCxnSpPr/>
            <p:nvPr/>
          </p:nvCxnSpPr>
          <p:spPr>
            <a:xfrm>
              <a:off x="87745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395" name="Google Shape;395;p31"/>
            <p:cNvCxnSpPr/>
            <p:nvPr/>
          </p:nvCxnSpPr>
          <p:spPr>
            <a:xfrm>
              <a:off x="90003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396" name="Google Shape;396;p31"/>
            <p:cNvCxnSpPr/>
            <p:nvPr/>
          </p:nvCxnSpPr>
          <p:spPr>
            <a:xfrm>
              <a:off x="92261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397" name="Google Shape;397;p31"/>
            <p:cNvCxnSpPr/>
            <p:nvPr/>
          </p:nvCxnSpPr>
          <p:spPr>
            <a:xfrm>
              <a:off x="94519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398" name="Google Shape;398;p31"/>
            <p:cNvCxnSpPr/>
            <p:nvPr/>
          </p:nvCxnSpPr>
          <p:spPr>
            <a:xfrm>
              <a:off x="6516496" y="23400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399" name="Google Shape;399;p31"/>
            <p:cNvCxnSpPr/>
            <p:nvPr/>
          </p:nvCxnSpPr>
          <p:spPr>
            <a:xfrm>
              <a:off x="6516496" y="25658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400" name="Google Shape;400;p31"/>
            <p:cNvCxnSpPr/>
            <p:nvPr/>
          </p:nvCxnSpPr>
          <p:spPr>
            <a:xfrm>
              <a:off x="6516496" y="27916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401" name="Google Shape;401;p31"/>
            <p:cNvCxnSpPr/>
            <p:nvPr/>
          </p:nvCxnSpPr>
          <p:spPr>
            <a:xfrm>
              <a:off x="6516496" y="30174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402" name="Google Shape;402;p31"/>
            <p:cNvCxnSpPr/>
            <p:nvPr/>
          </p:nvCxnSpPr>
          <p:spPr>
            <a:xfrm>
              <a:off x="6516496" y="34690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403" name="Google Shape;403;p31"/>
            <p:cNvCxnSpPr/>
            <p:nvPr/>
          </p:nvCxnSpPr>
          <p:spPr>
            <a:xfrm>
              <a:off x="6516496" y="36948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404" name="Google Shape;404;p31"/>
            <p:cNvCxnSpPr/>
            <p:nvPr/>
          </p:nvCxnSpPr>
          <p:spPr>
            <a:xfrm>
              <a:off x="6516496" y="32432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405" name="Google Shape;405;p31"/>
            <p:cNvCxnSpPr/>
            <p:nvPr/>
          </p:nvCxnSpPr>
          <p:spPr>
            <a:xfrm>
              <a:off x="6516496" y="39206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406" name="Google Shape;406;p31"/>
            <p:cNvCxnSpPr/>
            <p:nvPr/>
          </p:nvCxnSpPr>
          <p:spPr>
            <a:xfrm>
              <a:off x="6516496" y="41464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407" name="Google Shape;407;p31"/>
            <p:cNvCxnSpPr/>
            <p:nvPr/>
          </p:nvCxnSpPr>
          <p:spPr>
            <a:xfrm>
              <a:off x="6516496" y="43722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408" name="Google Shape;408;p31"/>
            <p:cNvCxnSpPr/>
            <p:nvPr/>
          </p:nvCxnSpPr>
          <p:spPr>
            <a:xfrm>
              <a:off x="6516496" y="48238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409" name="Google Shape;409;p31"/>
            <p:cNvCxnSpPr/>
            <p:nvPr/>
          </p:nvCxnSpPr>
          <p:spPr>
            <a:xfrm>
              <a:off x="6516496" y="45980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410" name="Google Shape;410;p31"/>
            <p:cNvCxnSpPr/>
            <p:nvPr/>
          </p:nvCxnSpPr>
          <p:spPr>
            <a:xfrm>
              <a:off x="6516496" y="50496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411" name="Google Shape;411;p31"/>
            <p:cNvCxnSpPr/>
            <p:nvPr/>
          </p:nvCxnSpPr>
          <p:spPr>
            <a:xfrm>
              <a:off x="6516496" y="5275475"/>
              <a:ext cx="2935500" cy="0"/>
            </a:xfrm>
            <a:prstGeom prst="straightConnector1">
              <a:avLst/>
            </a:prstGeom>
            <a:noFill/>
            <a:ln w="19050" cap="flat" cmpd="sng">
              <a:solidFill>
                <a:schemeClr val="lt1"/>
              </a:solidFill>
              <a:prstDash val="solid"/>
              <a:round/>
              <a:headEnd type="none" w="med" len="med"/>
              <a:tailEnd type="none" w="med" len="med"/>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25"/>
        <p:cNvGrpSpPr/>
        <p:nvPr/>
      </p:nvGrpSpPr>
      <p:grpSpPr>
        <a:xfrm>
          <a:off x="0" y="0"/>
          <a:ext cx="0" cy="0"/>
          <a:chOff x="0" y="0"/>
          <a:chExt cx="0" cy="0"/>
        </a:xfrm>
      </p:grpSpPr>
      <p:grpSp>
        <p:nvGrpSpPr>
          <p:cNvPr id="526" name="Google Shape;526;p35"/>
          <p:cNvGrpSpPr/>
          <p:nvPr/>
        </p:nvGrpSpPr>
        <p:grpSpPr>
          <a:xfrm>
            <a:off x="8460575" y="0"/>
            <a:ext cx="677400" cy="2709625"/>
            <a:chOff x="8460575" y="0"/>
            <a:chExt cx="677400" cy="2709625"/>
          </a:xfrm>
        </p:grpSpPr>
        <p:sp>
          <p:nvSpPr>
            <p:cNvPr id="527" name="Google Shape;527;p35"/>
            <p:cNvSpPr/>
            <p:nvPr/>
          </p:nvSpPr>
          <p:spPr>
            <a:xfrm>
              <a:off x="8460575" y="0"/>
              <a:ext cx="677400" cy="2709600"/>
            </a:xfrm>
            <a:prstGeom prst="rect">
              <a:avLst/>
            </a:prstGeom>
            <a:solidFill>
              <a:srgbClr val="FFB93E">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8" name="Google Shape;528;p35"/>
            <p:cNvCxnSpPr/>
            <p:nvPr/>
          </p:nvCxnSpPr>
          <p:spPr>
            <a:xfrm>
              <a:off x="8686375" y="25"/>
              <a:ext cx="0" cy="2709600"/>
            </a:xfrm>
            <a:prstGeom prst="straightConnector1">
              <a:avLst/>
            </a:prstGeom>
            <a:noFill/>
            <a:ln w="19050" cap="flat" cmpd="sng">
              <a:solidFill>
                <a:schemeClr val="lt1"/>
              </a:solidFill>
              <a:prstDash val="solid"/>
              <a:round/>
              <a:headEnd type="none" w="med" len="med"/>
              <a:tailEnd type="none" w="med" len="med"/>
            </a:ln>
          </p:spPr>
        </p:cxnSp>
        <p:cxnSp>
          <p:nvCxnSpPr>
            <p:cNvPr id="529" name="Google Shape;529;p35"/>
            <p:cNvCxnSpPr/>
            <p:nvPr/>
          </p:nvCxnSpPr>
          <p:spPr>
            <a:xfrm>
              <a:off x="8912175" y="25"/>
              <a:ext cx="0" cy="2709600"/>
            </a:xfrm>
            <a:prstGeom prst="straightConnector1">
              <a:avLst/>
            </a:prstGeom>
            <a:noFill/>
            <a:ln w="19050" cap="flat" cmpd="sng">
              <a:solidFill>
                <a:schemeClr val="lt1"/>
              </a:solidFill>
              <a:prstDash val="solid"/>
              <a:round/>
              <a:headEnd type="none" w="med" len="med"/>
              <a:tailEnd type="none" w="med" len="med"/>
            </a:ln>
          </p:spPr>
        </p:cxnSp>
        <p:cxnSp>
          <p:nvCxnSpPr>
            <p:cNvPr id="530" name="Google Shape;530;p35"/>
            <p:cNvCxnSpPr/>
            <p:nvPr/>
          </p:nvCxnSpPr>
          <p:spPr>
            <a:xfrm>
              <a:off x="8460575" y="2258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531" name="Google Shape;531;p35"/>
            <p:cNvCxnSpPr/>
            <p:nvPr/>
          </p:nvCxnSpPr>
          <p:spPr>
            <a:xfrm>
              <a:off x="8460575" y="4516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532" name="Google Shape;532;p35"/>
            <p:cNvCxnSpPr/>
            <p:nvPr/>
          </p:nvCxnSpPr>
          <p:spPr>
            <a:xfrm>
              <a:off x="8460575" y="6774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533" name="Google Shape;533;p35"/>
            <p:cNvCxnSpPr/>
            <p:nvPr/>
          </p:nvCxnSpPr>
          <p:spPr>
            <a:xfrm>
              <a:off x="8460575" y="9032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534" name="Google Shape;534;p35"/>
            <p:cNvCxnSpPr/>
            <p:nvPr/>
          </p:nvCxnSpPr>
          <p:spPr>
            <a:xfrm>
              <a:off x="8460575" y="13548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535" name="Google Shape;535;p35"/>
            <p:cNvCxnSpPr/>
            <p:nvPr/>
          </p:nvCxnSpPr>
          <p:spPr>
            <a:xfrm>
              <a:off x="8460575" y="11290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536" name="Google Shape;536;p35"/>
            <p:cNvCxnSpPr/>
            <p:nvPr/>
          </p:nvCxnSpPr>
          <p:spPr>
            <a:xfrm>
              <a:off x="8460575" y="15806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537" name="Google Shape;537;p35"/>
            <p:cNvCxnSpPr/>
            <p:nvPr/>
          </p:nvCxnSpPr>
          <p:spPr>
            <a:xfrm>
              <a:off x="8460575" y="18064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538" name="Google Shape;538;p35"/>
            <p:cNvCxnSpPr/>
            <p:nvPr/>
          </p:nvCxnSpPr>
          <p:spPr>
            <a:xfrm>
              <a:off x="8460575" y="20322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539" name="Google Shape;539;p35"/>
            <p:cNvCxnSpPr/>
            <p:nvPr/>
          </p:nvCxnSpPr>
          <p:spPr>
            <a:xfrm>
              <a:off x="8460575" y="22580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540" name="Google Shape;540;p35"/>
            <p:cNvCxnSpPr/>
            <p:nvPr/>
          </p:nvCxnSpPr>
          <p:spPr>
            <a:xfrm>
              <a:off x="8460575" y="2483800"/>
              <a:ext cx="677400" cy="0"/>
            </a:xfrm>
            <a:prstGeom prst="straightConnector1">
              <a:avLst/>
            </a:prstGeom>
            <a:noFill/>
            <a:ln w="19050" cap="flat" cmpd="sng">
              <a:solidFill>
                <a:schemeClr val="lt1"/>
              </a:solidFill>
              <a:prstDash val="solid"/>
              <a:round/>
              <a:headEnd type="none" w="med" len="med"/>
              <a:tailEnd type="none" w="med" len="med"/>
            </a:ln>
          </p:spPr>
        </p:cxnSp>
      </p:grpSp>
      <p:grpSp>
        <p:nvGrpSpPr>
          <p:cNvPr id="541" name="Google Shape;541;p35"/>
          <p:cNvGrpSpPr/>
          <p:nvPr/>
        </p:nvGrpSpPr>
        <p:grpSpPr>
          <a:xfrm>
            <a:off x="-144" y="4362622"/>
            <a:ext cx="820046" cy="780904"/>
            <a:chOff x="-144" y="4362622"/>
            <a:chExt cx="820046" cy="780904"/>
          </a:xfrm>
        </p:grpSpPr>
        <p:sp>
          <p:nvSpPr>
            <p:cNvPr id="542" name="Google Shape;542;p35"/>
            <p:cNvSpPr/>
            <p:nvPr/>
          </p:nvSpPr>
          <p:spPr>
            <a:xfrm rot="-895059" flipH="1">
              <a:off x="328296" y="4370259"/>
              <a:ext cx="160820" cy="765626"/>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rot="-1449655" flipH="1">
              <a:off x="562530" y="4390171"/>
              <a:ext cx="105546" cy="765016"/>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flipH="1">
              <a:off x="12037" y="4377924"/>
              <a:ext cx="215100" cy="76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flipH="1">
              <a:off x="-144" y="4377926"/>
              <a:ext cx="212100" cy="765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46"/>
        <p:cNvGrpSpPr/>
        <p:nvPr/>
      </p:nvGrpSpPr>
      <p:grpSpPr>
        <a:xfrm>
          <a:off x="0" y="0"/>
          <a:ext cx="0" cy="0"/>
          <a:chOff x="0" y="0"/>
          <a:chExt cx="0" cy="0"/>
        </a:xfrm>
      </p:grpSpPr>
      <p:grpSp>
        <p:nvGrpSpPr>
          <p:cNvPr id="547" name="Google Shape;547;p36"/>
          <p:cNvGrpSpPr/>
          <p:nvPr/>
        </p:nvGrpSpPr>
        <p:grpSpPr>
          <a:xfrm>
            <a:off x="7439846" y="2885810"/>
            <a:ext cx="2935504" cy="3278102"/>
            <a:chOff x="6516496" y="2114273"/>
            <a:chExt cx="2935504" cy="3278102"/>
          </a:xfrm>
        </p:grpSpPr>
        <p:sp>
          <p:nvSpPr>
            <p:cNvPr id="548" name="Google Shape;548;p36"/>
            <p:cNvSpPr/>
            <p:nvPr/>
          </p:nvSpPr>
          <p:spPr>
            <a:xfrm>
              <a:off x="6516500" y="2114275"/>
              <a:ext cx="2935500" cy="3278100"/>
            </a:xfrm>
            <a:prstGeom prst="rect">
              <a:avLst/>
            </a:prstGeom>
            <a:solidFill>
              <a:srgbClr val="FFB93E">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9" name="Google Shape;549;p36"/>
            <p:cNvCxnSpPr/>
            <p:nvPr/>
          </p:nvCxnSpPr>
          <p:spPr>
            <a:xfrm>
              <a:off x="67423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550" name="Google Shape;550;p36"/>
            <p:cNvCxnSpPr/>
            <p:nvPr/>
          </p:nvCxnSpPr>
          <p:spPr>
            <a:xfrm>
              <a:off x="69681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551" name="Google Shape;551;p36"/>
            <p:cNvCxnSpPr/>
            <p:nvPr/>
          </p:nvCxnSpPr>
          <p:spPr>
            <a:xfrm>
              <a:off x="71939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552" name="Google Shape;552;p36"/>
            <p:cNvCxnSpPr/>
            <p:nvPr/>
          </p:nvCxnSpPr>
          <p:spPr>
            <a:xfrm>
              <a:off x="74197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553" name="Google Shape;553;p36"/>
            <p:cNvCxnSpPr/>
            <p:nvPr/>
          </p:nvCxnSpPr>
          <p:spPr>
            <a:xfrm>
              <a:off x="76455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554" name="Google Shape;554;p36"/>
            <p:cNvCxnSpPr/>
            <p:nvPr/>
          </p:nvCxnSpPr>
          <p:spPr>
            <a:xfrm>
              <a:off x="78713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555" name="Google Shape;555;p36"/>
            <p:cNvCxnSpPr/>
            <p:nvPr/>
          </p:nvCxnSpPr>
          <p:spPr>
            <a:xfrm>
              <a:off x="80971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556" name="Google Shape;556;p36"/>
            <p:cNvCxnSpPr/>
            <p:nvPr/>
          </p:nvCxnSpPr>
          <p:spPr>
            <a:xfrm>
              <a:off x="83229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557" name="Google Shape;557;p36"/>
            <p:cNvCxnSpPr/>
            <p:nvPr/>
          </p:nvCxnSpPr>
          <p:spPr>
            <a:xfrm>
              <a:off x="85487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558" name="Google Shape;558;p36"/>
            <p:cNvCxnSpPr/>
            <p:nvPr/>
          </p:nvCxnSpPr>
          <p:spPr>
            <a:xfrm>
              <a:off x="87745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559" name="Google Shape;559;p36"/>
            <p:cNvCxnSpPr/>
            <p:nvPr/>
          </p:nvCxnSpPr>
          <p:spPr>
            <a:xfrm>
              <a:off x="90003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560" name="Google Shape;560;p36"/>
            <p:cNvCxnSpPr/>
            <p:nvPr/>
          </p:nvCxnSpPr>
          <p:spPr>
            <a:xfrm>
              <a:off x="92261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561" name="Google Shape;561;p36"/>
            <p:cNvCxnSpPr/>
            <p:nvPr/>
          </p:nvCxnSpPr>
          <p:spPr>
            <a:xfrm>
              <a:off x="94519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562" name="Google Shape;562;p36"/>
            <p:cNvCxnSpPr/>
            <p:nvPr/>
          </p:nvCxnSpPr>
          <p:spPr>
            <a:xfrm>
              <a:off x="6516496" y="23400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563" name="Google Shape;563;p36"/>
            <p:cNvCxnSpPr/>
            <p:nvPr/>
          </p:nvCxnSpPr>
          <p:spPr>
            <a:xfrm>
              <a:off x="6516496" y="25658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564" name="Google Shape;564;p36"/>
            <p:cNvCxnSpPr/>
            <p:nvPr/>
          </p:nvCxnSpPr>
          <p:spPr>
            <a:xfrm>
              <a:off x="6516496" y="27916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565" name="Google Shape;565;p36"/>
            <p:cNvCxnSpPr/>
            <p:nvPr/>
          </p:nvCxnSpPr>
          <p:spPr>
            <a:xfrm>
              <a:off x="6516496" y="30174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566" name="Google Shape;566;p36"/>
            <p:cNvCxnSpPr/>
            <p:nvPr/>
          </p:nvCxnSpPr>
          <p:spPr>
            <a:xfrm>
              <a:off x="6516496" y="34690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567" name="Google Shape;567;p36"/>
            <p:cNvCxnSpPr/>
            <p:nvPr/>
          </p:nvCxnSpPr>
          <p:spPr>
            <a:xfrm>
              <a:off x="6516496" y="36948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568" name="Google Shape;568;p36"/>
            <p:cNvCxnSpPr/>
            <p:nvPr/>
          </p:nvCxnSpPr>
          <p:spPr>
            <a:xfrm>
              <a:off x="6516496" y="32432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569" name="Google Shape;569;p36"/>
            <p:cNvCxnSpPr/>
            <p:nvPr/>
          </p:nvCxnSpPr>
          <p:spPr>
            <a:xfrm>
              <a:off x="6516496" y="39206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570" name="Google Shape;570;p36"/>
            <p:cNvCxnSpPr/>
            <p:nvPr/>
          </p:nvCxnSpPr>
          <p:spPr>
            <a:xfrm>
              <a:off x="6516496" y="41464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571" name="Google Shape;571;p36"/>
            <p:cNvCxnSpPr/>
            <p:nvPr/>
          </p:nvCxnSpPr>
          <p:spPr>
            <a:xfrm>
              <a:off x="6516496" y="43722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572" name="Google Shape;572;p36"/>
            <p:cNvCxnSpPr/>
            <p:nvPr/>
          </p:nvCxnSpPr>
          <p:spPr>
            <a:xfrm>
              <a:off x="6516496" y="48238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573" name="Google Shape;573;p36"/>
            <p:cNvCxnSpPr/>
            <p:nvPr/>
          </p:nvCxnSpPr>
          <p:spPr>
            <a:xfrm>
              <a:off x="6516496" y="45980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574" name="Google Shape;574;p36"/>
            <p:cNvCxnSpPr/>
            <p:nvPr/>
          </p:nvCxnSpPr>
          <p:spPr>
            <a:xfrm>
              <a:off x="6516496" y="50496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575" name="Google Shape;575;p36"/>
            <p:cNvCxnSpPr/>
            <p:nvPr/>
          </p:nvCxnSpPr>
          <p:spPr>
            <a:xfrm>
              <a:off x="6516496" y="5275475"/>
              <a:ext cx="2935500" cy="0"/>
            </a:xfrm>
            <a:prstGeom prst="straightConnector1">
              <a:avLst/>
            </a:prstGeom>
            <a:noFill/>
            <a:ln w="19050" cap="flat" cmpd="sng">
              <a:solidFill>
                <a:schemeClr val="lt1"/>
              </a:solidFill>
              <a:prstDash val="solid"/>
              <a:round/>
              <a:headEnd type="none" w="med" len="med"/>
              <a:tailEnd type="none" w="med" len="med"/>
            </a:ln>
          </p:spPr>
        </p:cxnSp>
      </p:grpSp>
      <p:grpSp>
        <p:nvGrpSpPr>
          <p:cNvPr id="576" name="Google Shape;576;p36"/>
          <p:cNvGrpSpPr/>
          <p:nvPr/>
        </p:nvGrpSpPr>
        <p:grpSpPr>
          <a:xfrm>
            <a:off x="7864711" y="4432159"/>
            <a:ext cx="1215956" cy="711340"/>
            <a:chOff x="918000" y="3128350"/>
            <a:chExt cx="900975" cy="527075"/>
          </a:xfrm>
        </p:grpSpPr>
        <p:sp>
          <p:nvSpPr>
            <p:cNvPr id="577" name="Google Shape;577;p36"/>
            <p:cNvSpPr/>
            <p:nvPr/>
          </p:nvSpPr>
          <p:spPr>
            <a:xfrm>
              <a:off x="1567250" y="3485500"/>
              <a:ext cx="202400" cy="159375"/>
            </a:xfrm>
            <a:custGeom>
              <a:avLst/>
              <a:gdLst/>
              <a:ahLst/>
              <a:cxnLst/>
              <a:rect l="l" t="t" r="r" b="b"/>
              <a:pathLst>
                <a:path w="8096" h="6375" extrusionOk="0">
                  <a:moveTo>
                    <a:pt x="8095" y="1"/>
                  </a:moveTo>
                  <a:lnTo>
                    <a:pt x="1960" y="926"/>
                  </a:lnTo>
                  <a:lnTo>
                    <a:pt x="409" y="1530"/>
                  </a:lnTo>
                  <a:lnTo>
                    <a:pt x="1" y="6375"/>
                  </a:lnTo>
                  <a:lnTo>
                    <a:pt x="2038" y="6023"/>
                  </a:lnTo>
                  <a:lnTo>
                    <a:pt x="8056" y="4380"/>
                  </a:lnTo>
                  <a:lnTo>
                    <a:pt x="80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926900" y="3517225"/>
              <a:ext cx="657425" cy="138200"/>
            </a:xfrm>
            <a:custGeom>
              <a:avLst/>
              <a:gdLst/>
              <a:ahLst/>
              <a:cxnLst/>
              <a:rect l="l" t="t" r="r" b="b"/>
              <a:pathLst>
                <a:path w="26297" h="5528" extrusionOk="0">
                  <a:moveTo>
                    <a:pt x="31" y="0"/>
                  </a:moveTo>
                  <a:lnTo>
                    <a:pt x="1" y="5423"/>
                  </a:lnTo>
                  <a:lnTo>
                    <a:pt x="25906" y="5527"/>
                  </a:lnTo>
                  <a:lnTo>
                    <a:pt x="26297" y="378"/>
                  </a:lnTo>
                  <a:lnTo>
                    <a:pt x="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1567250" y="3591200"/>
              <a:ext cx="204025" cy="64225"/>
            </a:xfrm>
            <a:custGeom>
              <a:avLst/>
              <a:gdLst/>
              <a:ahLst/>
              <a:cxnLst/>
              <a:rect l="l" t="t" r="r" b="b"/>
              <a:pathLst>
                <a:path w="8161" h="2569" extrusionOk="0">
                  <a:moveTo>
                    <a:pt x="8161" y="0"/>
                  </a:moveTo>
                  <a:lnTo>
                    <a:pt x="1" y="2147"/>
                  </a:lnTo>
                  <a:lnTo>
                    <a:pt x="292" y="2568"/>
                  </a:lnTo>
                  <a:lnTo>
                    <a:pt x="8152" y="422"/>
                  </a:lnTo>
                  <a:lnTo>
                    <a:pt x="81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927675" y="3472475"/>
              <a:ext cx="845450" cy="59100"/>
            </a:xfrm>
            <a:custGeom>
              <a:avLst/>
              <a:gdLst/>
              <a:ahLst/>
              <a:cxnLst/>
              <a:rect l="l" t="t" r="r" b="b"/>
              <a:pathLst>
                <a:path w="33818" h="2364" extrusionOk="0">
                  <a:moveTo>
                    <a:pt x="3580" y="0"/>
                  </a:moveTo>
                  <a:lnTo>
                    <a:pt x="0" y="1790"/>
                  </a:lnTo>
                  <a:lnTo>
                    <a:pt x="26118" y="2364"/>
                  </a:lnTo>
                  <a:lnTo>
                    <a:pt x="33813" y="539"/>
                  </a:lnTo>
                  <a:lnTo>
                    <a:pt x="33817" y="105"/>
                  </a:lnTo>
                  <a:lnTo>
                    <a:pt x="35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1557800" y="3398375"/>
              <a:ext cx="190875" cy="109100"/>
            </a:xfrm>
            <a:custGeom>
              <a:avLst/>
              <a:gdLst/>
              <a:ahLst/>
              <a:cxnLst/>
              <a:rect l="l" t="t" r="r" b="b"/>
              <a:pathLst>
                <a:path w="7635" h="4364" extrusionOk="0">
                  <a:moveTo>
                    <a:pt x="7635" y="1"/>
                  </a:moveTo>
                  <a:lnTo>
                    <a:pt x="1" y="1543"/>
                  </a:lnTo>
                  <a:lnTo>
                    <a:pt x="9" y="4363"/>
                  </a:lnTo>
                  <a:lnTo>
                    <a:pt x="7396" y="2821"/>
                  </a:lnTo>
                  <a:lnTo>
                    <a:pt x="7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6"/>
            <p:cNvSpPr/>
            <p:nvPr/>
          </p:nvSpPr>
          <p:spPr>
            <a:xfrm>
              <a:off x="952750" y="3440750"/>
              <a:ext cx="618775" cy="75400"/>
            </a:xfrm>
            <a:custGeom>
              <a:avLst/>
              <a:gdLst/>
              <a:ahLst/>
              <a:cxnLst/>
              <a:rect l="l" t="t" r="r" b="b"/>
              <a:pathLst>
                <a:path w="24751" h="3016" extrusionOk="0">
                  <a:moveTo>
                    <a:pt x="24750" y="1"/>
                  </a:moveTo>
                  <a:lnTo>
                    <a:pt x="57" y="22"/>
                  </a:lnTo>
                  <a:lnTo>
                    <a:pt x="1" y="2455"/>
                  </a:lnTo>
                  <a:lnTo>
                    <a:pt x="24420" y="3016"/>
                  </a:lnTo>
                  <a:lnTo>
                    <a:pt x="24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6"/>
            <p:cNvSpPr/>
            <p:nvPr/>
          </p:nvSpPr>
          <p:spPr>
            <a:xfrm>
              <a:off x="1558025" y="3463675"/>
              <a:ext cx="189125" cy="52475"/>
            </a:xfrm>
            <a:custGeom>
              <a:avLst/>
              <a:gdLst/>
              <a:ahLst/>
              <a:cxnLst/>
              <a:rect l="l" t="t" r="r" b="b"/>
              <a:pathLst>
                <a:path w="7565" h="2099" extrusionOk="0">
                  <a:moveTo>
                    <a:pt x="7565" y="0"/>
                  </a:moveTo>
                  <a:lnTo>
                    <a:pt x="0" y="1751"/>
                  </a:lnTo>
                  <a:lnTo>
                    <a:pt x="209" y="2099"/>
                  </a:lnTo>
                  <a:lnTo>
                    <a:pt x="7530" y="400"/>
                  </a:lnTo>
                  <a:lnTo>
                    <a:pt x="75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927675" y="3522225"/>
              <a:ext cx="595275" cy="12825"/>
            </a:xfrm>
            <a:custGeom>
              <a:avLst/>
              <a:gdLst/>
              <a:ahLst/>
              <a:cxnLst/>
              <a:rect l="l" t="t" r="r" b="b"/>
              <a:pathLst>
                <a:path w="23811" h="513" extrusionOk="0">
                  <a:moveTo>
                    <a:pt x="174" y="0"/>
                  </a:moveTo>
                  <a:lnTo>
                    <a:pt x="0" y="226"/>
                  </a:lnTo>
                  <a:lnTo>
                    <a:pt x="23663" y="513"/>
                  </a:lnTo>
                  <a:lnTo>
                    <a:pt x="23811" y="322"/>
                  </a:lnTo>
                  <a:lnTo>
                    <a:pt x="1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1586925" y="3237175"/>
              <a:ext cx="228550" cy="206000"/>
            </a:xfrm>
            <a:custGeom>
              <a:avLst/>
              <a:gdLst/>
              <a:ahLst/>
              <a:cxnLst/>
              <a:rect l="l" t="t" r="r" b="b"/>
              <a:pathLst>
                <a:path w="9142" h="8240" extrusionOk="0">
                  <a:moveTo>
                    <a:pt x="9142" y="1"/>
                  </a:moveTo>
                  <a:lnTo>
                    <a:pt x="3389" y="992"/>
                  </a:lnTo>
                  <a:lnTo>
                    <a:pt x="313" y="2330"/>
                  </a:lnTo>
                  <a:lnTo>
                    <a:pt x="0" y="8239"/>
                  </a:lnTo>
                  <a:lnTo>
                    <a:pt x="3194" y="7618"/>
                  </a:lnTo>
                  <a:lnTo>
                    <a:pt x="8577" y="6219"/>
                  </a:lnTo>
                  <a:lnTo>
                    <a:pt x="9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918000" y="3227625"/>
              <a:ext cx="899975" cy="229000"/>
            </a:xfrm>
            <a:custGeom>
              <a:avLst/>
              <a:gdLst/>
              <a:ahLst/>
              <a:cxnLst/>
              <a:rect l="l" t="t" r="r" b="b"/>
              <a:pathLst>
                <a:path w="35999" h="9160" extrusionOk="0">
                  <a:moveTo>
                    <a:pt x="35999" y="1"/>
                  </a:moveTo>
                  <a:lnTo>
                    <a:pt x="8425" y="817"/>
                  </a:lnTo>
                  <a:lnTo>
                    <a:pt x="222" y="3311"/>
                  </a:lnTo>
                  <a:lnTo>
                    <a:pt x="0" y="8864"/>
                  </a:lnTo>
                  <a:lnTo>
                    <a:pt x="27144" y="9160"/>
                  </a:lnTo>
                  <a:lnTo>
                    <a:pt x="35469" y="6692"/>
                  </a:lnTo>
                  <a:lnTo>
                    <a:pt x="35508" y="6166"/>
                  </a:lnTo>
                  <a:lnTo>
                    <a:pt x="27474" y="8430"/>
                  </a:lnTo>
                  <a:lnTo>
                    <a:pt x="27874" y="3046"/>
                  </a:lnTo>
                  <a:lnTo>
                    <a:pt x="35999" y="522"/>
                  </a:lnTo>
                  <a:lnTo>
                    <a:pt x="359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1577800" y="3137575"/>
              <a:ext cx="240300" cy="147000"/>
            </a:xfrm>
            <a:custGeom>
              <a:avLst/>
              <a:gdLst/>
              <a:ahLst/>
              <a:cxnLst/>
              <a:rect l="l" t="t" r="r" b="b"/>
              <a:pathLst>
                <a:path w="9612" h="5880" extrusionOk="0">
                  <a:moveTo>
                    <a:pt x="9611" y="1"/>
                  </a:moveTo>
                  <a:lnTo>
                    <a:pt x="5814" y="587"/>
                  </a:lnTo>
                  <a:lnTo>
                    <a:pt x="0" y="2599"/>
                  </a:lnTo>
                  <a:lnTo>
                    <a:pt x="87" y="5879"/>
                  </a:lnTo>
                  <a:lnTo>
                    <a:pt x="9516" y="3107"/>
                  </a:lnTo>
                  <a:lnTo>
                    <a:pt x="96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6"/>
            <p:cNvSpPr/>
            <p:nvPr/>
          </p:nvSpPr>
          <p:spPr>
            <a:xfrm>
              <a:off x="958625" y="3204600"/>
              <a:ext cx="636450" cy="91375"/>
            </a:xfrm>
            <a:custGeom>
              <a:avLst/>
              <a:gdLst/>
              <a:ahLst/>
              <a:cxnLst/>
              <a:rect l="l" t="t" r="r" b="b"/>
              <a:pathLst>
                <a:path w="25458" h="3655" extrusionOk="0">
                  <a:moveTo>
                    <a:pt x="25458" y="0"/>
                  </a:moveTo>
                  <a:lnTo>
                    <a:pt x="87" y="478"/>
                  </a:lnTo>
                  <a:lnTo>
                    <a:pt x="0" y="3655"/>
                  </a:lnTo>
                  <a:lnTo>
                    <a:pt x="25375" y="3646"/>
                  </a:lnTo>
                  <a:lnTo>
                    <a:pt x="25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p:cNvSpPr/>
            <p:nvPr/>
          </p:nvSpPr>
          <p:spPr>
            <a:xfrm>
              <a:off x="1590600" y="3212525"/>
              <a:ext cx="228375" cy="83225"/>
            </a:xfrm>
            <a:custGeom>
              <a:avLst/>
              <a:gdLst/>
              <a:ahLst/>
              <a:cxnLst/>
              <a:rect l="l" t="t" r="r" b="b"/>
              <a:pathLst>
                <a:path w="9135" h="3329" extrusionOk="0">
                  <a:moveTo>
                    <a:pt x="9134" y="1"/>
                  </a:moveTo>
                  <a:lnTo>
                    <a:pt x="1" y="2742"/>
                  </a:lnTo>
                  <a:lnTo>
                    <a:pt x="96" y="3329"/>
                  </a:lnTo>
                  <a:lnTo>
                    <a:pt x="9125" y="483"/>
                  </a:lnTo>
                  <a:lnTo>
                    <a:pt x="91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
            <p:cNvSpPr/>
            <p:nvPr/>
          </p:nvSpPr>
          <p:spPr>
            <a:xfrm>
              <a:off x="960800" y="3128350"/>
              <a:ext cx="852075" cy="88225"/>
            </a:xfrm>
            <a:custGeom>
              <a:avLst/>
              <a:gdLst/>
              <a:ahLst/>
              <a:cxnLst/>
              <a:rect l="l" t="t" r="r" b="b"/>
              <a:pathLst>
                <a:path w="34083" h="3529" extrusionOk="0">
                  <a:moveTo>
                    <a:pt x="34083" y="0"/>
                  </a:moveTo>
                  <a:lnTo>
                    <a:pt x="10094" y="709"/>
                  </a:lnTo>
                  <a:lnTo>
                    <a:pt x="0" y="3528"/>
                  </a:lnTo>
                  <a:lnTo>
                    <a:pt x="25141" y="3494"/>
                  </a:lnTo>
                  <a:lnTo>
                    <a:pt x="34000" y="891"/>
                  </a:lnTo>
                  <a:lnTo>
                    <a:pt x="340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966225" y="3217750"/>
              <a:ext cx="551200" cy="7625"/>
            </a:xfrm>
            <a:custGeom>
              <a:avLst/>
              <a:gdLst/>
              <a:ahLst/>
              <a:cxnLst/>
              <a:rect l="l" t="t" r="r" b="b"/>
              <a:pathLst>
                <a:path w="22048" h="305" extrusionOk="0">
                  <a:moveTo>
                    <a:pt x="148" y="0"/>
                  </a:moveTo>
                  <a:lnTo>
                    <a:pt x="1" y="304"/>
                  </a:lnTo>
                  <a:lnTo>
                    <a:pt x="22047" y="304"/>
                  </a:lnTo>
                  <a:lnTo>
                    <a:pt x="220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928650" y="3318225"/>
              <a:ext cx="564100" cy="10550"/>
            </a:xfrm>
            <a:custGeom>
              <a:avLst/>
              <a:gdLst/>
              <a:ahLst/>
              <a:cxnLst/>
              <a:rect l="l" t="t" r="r" b="b"/>
              <a:pathLst>
                <a:path w="22564" h="422" extrusionOk="0">
                  <a:moveTo>
                    <a:pt x="31" y="0"/>
                  </a:moveTo>
                  <a:lnTo>
                    <a:pt x="0" y="422"/>
                  </a:lnTo>
                  <a:lnTo>
                    <a:pt x="22564" y="413"/>
                  </a:lnTo>
                  <a:lnTo>
                    <a:pt x="22520" y="113"/>
                  </a:lnTo>
                  <a:lnTo>
                    <a:pt x="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36"/>
          <p:cNvGrpSpPr/>
          <p:nvPr/>
        </p:nvGrpSpPr>
        <p:grpSpPr>
          <a:xfrm>
            <a:off x="7982402" y="3230382"/>
            <a:ext cx="1098273" cy="1290524"/>
            <a:chOff x="376675" y="1341750"/>
            <a:chExt cx="966875" cy="1136125"/>
          </a:xfrm>
        </p:grpSpPr>
        <p:sp>
          <p:nvSpPr>
            <p:cNvPr id="594" name="Google Shape;594;p36"/>
            <p:cNvSpPr/>
            <p:nvPr/>
          </p:nvSpPr>
          <p:spPr>
            <a:xfrm>
              <a:off x="376675" y="1341750"/>
              <a:ext cx="966875" cy="682850"/>
            </a:xfrm>
            <a:custGeom>
              <a:avLst/>
              <a:gdLst/>
              <a:ahLst/>
              <a:cxnLst/>
              <a:rect l="l" t="t" r="r" b="b"/>
              <a:pathLst>
                <a:path w="38675" h="27314" extrusionOk="0">
                  <a:moveTo>
                    <a:pt x="25074" y="0"/>
                  </a:moveTo>
                  <a:cubicBezTo>
                    <a:pt x="19992" y="0"/>
                    <a:pt x="18442" y="21367"/>
                    <a:pt x="18442" y="21367"/>
                  </a:cubicBezTo>
                  <a:cubicBezTo>
                    <a:pt x="18442" y="21367"/>
                    <a:pt x="13853" y="582"/>
                    <a:pt x="10477" y="582"/>
                  </a:cubicBezTo>
                  <a:cubicBezTo>
                    <a:pt x="10293" y="582"/>
                    <a:pt x="10112" y="644"/>
                    <a:pt x="9936" y="775"/>
                  </a:cubicBezTo>
                  <a:cubicBezTo>
                    <a:pt x="6533" y="3311"/>
                    <a:pt x="11355" y="15981"/>
                    <a:pt x="12775" y="18831"/>
                  </a:cubicBezTo>
                  <a:lnTo>
                    <a:pt x="14184" y="21680"/>
                  </a:lnTo>
                  <a:cubicBezTo>
                    <a:pt x="14184" y="21680"/>
                    <a:pt x="5754" y="11718"/>
                    <a:pt x="2806" y="11718"/>
                  </a:cubicBezTo>
                  <a:cubicBezTo>
                    <a:pt x="2601" y="11718"/>
                    <a:pt x="2423" y="11766"/>
                    <a:pt x="2275" y="11869"/>
                  </a:cubicBezTo>
                  <a:cubicBezTo>
                    <a:pt x="0" y="13445"/>
                    <a:pt x="11637" y="25479"/>
                    <a:pt x="14758" y="26752"/>
                  </a:cubicBezTo>
                  <a:cubicBezTo>
                    <a:pt x="15798" y="27173"/>
                    <a:pt x="16963" y="27313"/>
                    <a:pt x="18055" y="27313"/>
                  </a:cubicBezTo>
                  <a:cubicBezTo>
                    <a:pt x="20238" y="27313"/>
                    <a:pt x="22126" y="26752"/>
                    <a:pt x="22126" y="26752"/>
                  </a:cubicBezTo>
                  <a:lnTo>
                    <a:pt x="22136" y="26752"/>
                  </a:lnTo>
                  <a:cubicBezTo>
                    <a:pt x="22136" y="26752"/>
                    <a:pt x="36310" y="19154"/>
                    <a:pt x="38303" y="9970"/>
                  </a:cubicBezTo>
                  <a:cubicBezTo>
                    <a:pt x="38674" y="8251"/>
                    <a:pt x="38380" y="7552"/>
                    <a:pt x="37655" y="7552"/>
                  </a:cubicBezTo>
                  <a:cubicBezTo>
                    <a:pt x="34511" y="7552"/>
                    <a:pt x="23264" y="20730"/>
                    <a:pt x="23264" y="20730"/>
                  </a:cubicBezTo>
                  <a:cubicBezTo>
                    <a:pt x="23264" y="20730"/>
                    <a:pt x="31498" y="2361"/>
                    <a:pt x="25821" y="149"/>
                  </a:cubicBezTo>
                  <a:cubicBezTo>
                    <a:pt x="25564" y="48"/>
                    <a:pt x="25315" y="0"/>
                    <a:pt x="25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6"/>
            <p:cNvSpPr/>
            <p:nvPr/>
          </p:nvSpPr>
          <p:spPr>
            <a:xfrm>
              <a:off x="578875" y="2002725"/>
              <a:ext cx="506475" cy="475150"/>
            </a:xfrm>
            <a:custGeom>
              <a:avLst/>
              <a:gdLst/>
              <a:ahLst/>
              <a:cxnLst/>
              <a:rect l="l" t="t" r="r" b="b"/>
              <a:pathLst>
                <a:path w="20259" h="19006" extrusionOk="0">
                  <a:moveTo>
                    <a:pt x="1" y="0"/>
                  </a:moveTo>
                  <a:lnTo>
                    <a:pt x="2537" y="18713"/>
                  </a:lnTo>
                  <a:lnTo>
                    <a:pt x="15447" y="19005"/>
                  </a:lnTo>
                  <a:lnTo>
                    <a:pt x="20258" y="67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rot="-132933">
            <a:off x="303191" y="1753916"/>
            <a:ext cx="8520670" cy="864941"/>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4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rot="-132933">
            <a:off x="327990" y="2674061"/>
            <a:ext cx="8520670" cy="300528"/>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580774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 name="Google Shape;12;p3"/>
          <p:cNvSpPr txBox="1">
            <a:spLocks noGrp="1"/>
          </p:cNvSpPr>
          <p:nvPr>
            <p:ph type="title" idx="2" hasCustomPrompt="1"/>
          </p:nvPr>
        </p:nvSpPr>
        <p:spPr>
          <a:xfrm rot="519400">
            <a:off x="6430587" y="881470"/>
            <a:ext cx="1343404" cy="841181"/>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59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 name="Google Shape;13;p3"/>
          <p:cNvSpPr txBox="1">
            <a:spLocks noGrp="1"/>
          </p:cNvSpPr>
          <p:nvPr>
            <p:ph type="subTitle" idx="1"/>
          </p:nvPr>
        </p:nvSpPr>
        <p:spPr>
          <a:xfrm rot="-1016">
            <a:off x="3743325" y="3574581"/>
            <a:ext cx="4060800" cy="67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913269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4000"/>
              <a:buNone/>
              <a:defRPr sz="35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6" name="Google Shape;16;p4"/>
          <p:cNvSpPr txBox="1">
            <a:spLocks noGrp="1"/>
          </p:cNvSpPr>
          <p:nvPr>
            <p:ph type="subTitle" idx="1"/>
          </p:nvPr>
        </p:nvSpPr>
        <p:spPr>
          <a:xfrm>
            <a:off x="713225" y="1261872"/>
            <a:ext cx="7717500" cy="3365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rgbClr val="434343"/>
              </a:buClr>
              <a:buSzPts val="1200"/>
              <a:buFont typeface="Livvic"/>
              <a:buAutoNum type="arabicPeriod"/>
              <a:defRPr sz="1200">
                <a:solidFill>
                  <a:schemeClr val="accent1"/>
                </a:solidFill>
                <a:latin typeface="Open Sans"/>
                <a:ea typeface="Open Sans"/>
                <a:cs typeface="Open Sans"/>
                <a:sym typeface="Open Sans"/>
              </a:defRPr>
            </a:lvl1pPr>
            <a:lvl2pPr lvl="1" rtl="0">
              <a:lnSpc>
                <a:spcPct val="100000"/>
              </a:lnSpc>
              <a:spcBef>
                <a:spcPts val="0"/>
              </a:spcBef>
              <a:spcAft>
                <a:spcPts val="0"/>
              </a:spcAft>
              <a:buClr>
                <a:srgbClr val="434343"/>
              </a:buClr>
              <a:buSzPts val="1200"/>
              <a:buFont typeface="Roboto Condensed"/>
              <a:buAutoNum type="alphaLcPeriod"/>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rgbClr val="434343"/>
              </a:buClr>
              <a:buSzPts val="1200"/>
              <a:buFont typeface="Roboto Condensed"/>
              <a:buAutoNum type="romanLcPeriod"/>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rgbClr val="434343"/>
              </a:buClr>
              <a:buSzPts val="1200"/>
              <a:buFont typeface="Roboto Condensed"/>
              <a:buAutoNum type="arabicPeriod"/>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rgbClr val="434343"/>
              </a:buClr>
              <a:buSzPts val="1200"/>
              <a:buFont typeface="Roboto Condensed"/>
              <a:buAutoNum type="alphaLcPeriod"/>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rgbClr val="434343"/>
              </a:buClr>
              <a:buSzPts val="1200"/>
              <a:buFont typeface="Roboto Condensed"/>
              <a:buAutoNum type="romanLcPeriod"/>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rgbClr val="434343"/>
              </a:buClr>
              <a:buSzPts val="1200"/>
              <a:buFont typeface="Roboto Condensed"/>
              <a:buAutoNum type="arabicPeriod"/>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rgbClr val="434343"/>
              </a:buClr>
              <a:buSzPts val="1200"/>
              <a:buFont typeface="Roboto Condensed"/>
              <a:buAutoNum type="alphaLcPeriod"/>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rgbClr val="434343"/>
              </a:buClr>
              <a:buSzPts val="1200"/>
              <a:buFont typeface="Roboto Condensed"/>
              <a:buAutoNum type="romanLcPeriod"/>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016696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
        <p:cNvGrpSpPr/>
        <p:nvPr/>
      </p:nvGrpSpPr>
      <p:grpSpPr>
        <a:xfrm>
          <a:off x="0" y="0"/>
          <a:ext cx="0" cy="0"/>
          <a:chOff x="0" y="0"/>
          <a:chExt cx="0" cy="0"/>
        </a:xfrm>
      </p:grpSpPr>
      <p:sp>
        <p:nvSpPr>
          <p:cNvPr id="18" name="Google Shape;18;p5"/>
          <p:cNvSpPr/>
          <p:nvPr/>
        </p:nvSpPr>
        <p:spPr>
          <a:xfrm>
            <a:off x="3797450" y="3000900"/>
            <a:ext cx="117050" cy="112300"/>
          </a:xfrm>
          <a:custGeom>
            <a:avLst/>
            <a:gdLst/>
            <a:ahLst/>
            <a:cxnLst/>
            <a:rect l="l" t="t" r="r" b="b"/>
            <a:pathLst>
              <a:path w="4682" h="4492" extrusionOk="0">
                <a:moveTo>
                  <a:pt x="2356" y="1"/>
                </a:moveTo>
                <a:cubicBezTo>
                  <a:pt x="2075" y="1"/>
                  <a:pt x="1794" y="115"/>
                  <a:pt x="1581" y="343"/>
                </a:cubicBezTo>
                <a:lnTo>
                  <a:pt x="426" y="1467"/>
                </a:lnTo>
                <a:cubicBezTo>
                  <a:pt x="0" y="1893"/>
                  <a:pt x="0" y="2592"/>
                  <a:pt x="426" y="3017"/>
                </a:cubicBezTo>
                <a:lnTo>
                  <a:pt x="1581" y="4172"/>
                </a:lnTo>
                <a:cubicBezTo>
                  <a:pt x="1794" y="4385"/>
                  <a:pt x="2075" y="4492"/>
                  <a:pt x="2356" y="4492"/>
                </a:cubicBezTo>
                <a:cubicBezTo>
                  <a:pt x="2637" y="4492"/>
                  <a:pt x="2918" y="4385"/>
                  <a:pt x="3131" y="4172"/>
                </a:cubicBezTo>
                <a:lnTo>
                  <a:pt x="4256" y="3017"/>
                </a:lnTo>
                <a:cubicBezTo>
                  <a:pt x="4681" y="2592"/>
                  <a:pt x="4681" y="1893"/>
                  <a:pt x="4256" y="1467"/>
                </a:cubicBezTo>
                <a:lnTo>
                  <a:pt x="3131" y="343"/>
                </a:lnTo>
                <a:cubicBezTo>
                  <a:pt x="2918" y="115"/>
                  <a:pt x="2637" y="1"/>
                  <a:pt x="2356" y="1"/>
                </a:cubicBezTo>
                <a:close/>
              </a:path>
            </a:pathLst>
          </a:custGeom>
          <a:solidFill>
            <a:schemeClr val="accent2"/>
          </a:solidFill>
          <a:ln w="11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5"/>
          <p:cNvSpPr txBox="1">
            <a:spLocks noGrp="1"/>
          </p:cNvSpPr>
          <p:nvPr>
            <p:ph type="title"/>
          </p:nvPr>
        </p:nvSpPr>
        <p:spPr>
          <a:xfrm>
            <a:off x="713225" y="432816"/>
            <a:ext cx="6602100" cy="11982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subTitle" idx="1"/>
          </p:nvPr>
        </p:nvSpPr>
        <p:spPr>
          <a:xfrm rot="-231771">
            <a:off x="1276640" y="3336682"/>
            <a:ext cx="2743132" cy="84251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1" name="Google Shape;21;p5"/>
          <p:cNvSpPr txBox="1">
            <a:spLocks noGrp="1"/>
          </p:cNvSpPr>
          <p:nvPr>
            <p:ph type="subTitle" idx="2"/>
          </p:nvPr>
        </p:nvSpPr>
        <p:spPr>
          <a:xfrm rot="-231771">
            <a:off x="1228570" y="2881104"/>
            <a:ext cx="2743132" cy="331345"/>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22" name="Google Shape;22;p5"/>
          <p:cNvSpPr txBox="1">
            <a:spLocks noGrp="1"/>
          </p:cNvSpPr>
          <p:nvPr>
            <p:ph type="subTitle" idx="3"/>
          </p:nvPr>
        </p:nvSpPr>
        <p:spPr>
          <a:xfrm rot="377090">
            <a:off x="5111935" y="3335489"/>
            <a:ext cx="2743187" cy="842383"/>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3" name="Google Shape;23;p5"/>
          <p:cNvSpPr txBox="1">
            <a:spLocks noGrp="1"/>
          </p:cNvSpPr>
          <p:nvPr>
            <p:ph type="subTitle" idx="4"/>
          </p:nvPr>
        </p:nvSpPr>
        <p:spPr>
          <a:xfrm rot="377090">
            <a:off x="5189900" y="2882566"/>
            <a:ext cx="2743187" cy="331427"/>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extLst>
      <p:ext uri="{BB962C8B-B14F-4D97-AF65-F5344CB8AC3E}">
        <p14:creationId xmlns:p14="http://schemas.microsoft.com/office/powerpoint/2010/main" val="165858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03175"/>
            <a:ext cx="7704000" cy="3528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Inter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18" name="Google Shape;18;p4"/>
          <p:cNvGrpSpPr/>
          <p:nvPr/>
        </p:nvGrpSpPr>
        <p:grpSpPr>
          <a:xfrm>
            <a:off x="8460575" y="-100"/>
            <a:ext cx="677400" cy="1415500"/>
            <a:chOff x="8460575" y="1294225"/>
            <a:chExt cx="677400" cy="1415500"/>
          </a:xfrm>
        </p:grpSpPr>
        <p:sp>
          <p:nvSpPr>
            <p:cNvPr id="19" name="Google Shape;19;p4"/>
            <p:cNvSpPr/>
            <p:nvPr/>
          </p:nvSpPr>
          <p:spPr>
            <a:xfrm>
              <a:off x="8460575" y="1294325"/>
              <a:ext cx="677400" cy="1415400"/>
            </a:xfrm>
            <a:prstGeom prst="rect">
              <a:avLst/>
            </a:prstGeom>
            <a:solidFill>
              <a:srgbClr val="FFB93E">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4"/>
            <p:cNvCxnSpPr/>
            <p:nvPr/>
          </p:nvCxnSpPr>
          <p:spPr>
            <a:xfrm>
              <a:off x="8686375" y="1294225"/>
              <a:ext cx="0" cy="1415400"/>
            </a:xfrm>
            <a:prstGeom prst="straightConnector1">
              <a:avLst/>
            </a:prstGeom>
            <a:noFill/>
            <a:ln w="19050" cap="flat" cmpd="sng">
              <a:solidFill>
                <a:schemeClr val="lt1"/>
              </a:solidFill>
              <a:prstDash val="solid"/>
              <a:round/>
              <a:headEnd type="none" w="med" len="med"/>
              <a:tailEnd type="none" w="med" len="med"/>
            </a:ln>
          </p:spPr>
        </p:cxnSp>
        <p:cxnSp>
          <p:nvCxnSpPr>
            <p:cNvPr id="21" name="Google Shape;21;p4"/>
            <p:cNvCxnSpPr/>
            <p:nvPr/>
          </p:nvCxnSpPr>
          <p:spPr>
            <a:xfrm>
              <a:off x="8912175" y="1294225"/>
              <a:ext cx="0" cy="1415400"/>
            </a:xfrm>
            <a:prstGeom prst="straightConnector1">
              <a:avLst/>
            </a:prstGeom>
            <a:noFill/>
            <a:ln w="19050" cap="flat" cmpd="sng">
              <a:solidFill>
                <a:schemeClr val="lt1"/>
              </a:solidFill>
              <a:prstDash val="solid"/>
              <a:round/>
              <a:headEnd type="none" w="med" len="med"/>
              <a:tailEnd type="none" w="med" len="med"/>
            </a:ln>
          </p:spPr>
        </p:cxnSp>
        <p:cxnSp>
          <p:nvCxnSpPr>
            <p:cNvPr id="22" name="Google Shape;22;p4"/>
            <p:cNvCxnSpPr/>
            <p:nvPr/>
          </p:nvCxnSpPr>
          <p:spPr>
            <a:xfrm>
              <a:off x="8460575" y="13548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23" name="Google Shape;23;p4"/>
            <p:cNvCxnSpPr/>
            <p:nvPr/>
          </p:nvCxnSpPr>
          <p:spPr>
            <a:xfrm>
              <a:off x="8460575" y="15806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24" name="Google Shape;24;p4"/>
            <p:cNvCxnSpPr/>
            <p:nvPr/>
          </p:nvCxnSpPr>
          <p:spPr>
            <a:xfrm>
              <a:off x="8460575" y="18064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25" name="Google Shape;25;p4"/>
            <p:cNvCxnSpPr/>
            <p:nvPr/>
          </p:nvCxnSpPr>
          <p:spPr>
            <a:xfrm>
              <a:off x="8460575" y="20322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26" name="Google Shape;26;p4"/>
            <p:cNvCxnSpPr/>
            <p:nvPr/>
          </p:nvCxnSpPr>
          <p:spPr>
            <a:xfrm>
              <a:off x="8460575" y="22580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27" name="Google Shape;27;p4"/>
            <p:cNvCxnSpPr/>
            <p:nvPr/>
          </p:nvCxnSpPr>
          <p:spPr>
            <a:xfrm>
              <a:off x="8460575" y="2483800"/>
              <a:ext cx="677400" cy="0"/>
            </a:xfrm>
            <a:prstGeom prst="straightConnector1">
              <a:avLst/>
            </a:prstGeom>
            <a:noFill/>
            <a:ln w="19050" cap="flat" cmpd="sng">
              <a:solidFill>
                <a:schemeClr val="lt1"/>
              </a:solidFill>
              <a:prstDash val="solid"/>
              <a:round/>
              <a:headEnd type="none" w="med" len="med"/>
              <a:tailEnd type="none" w="med" len="med"/>
            </a:ln>
          </p:spPr>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13225" y="445025"/>
            <a:ext cx="5681100" cy="5361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18131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rot="-268314">
            <a:off x="1121330" y="1698617"/>
            <a:ext cx="3224316" cy="1884366"/>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7"/>
          <p:cNvSpPr txBox="1">
            <a:spLocks noGrp="1"/>
          </p:cNvSpPr>
          <p:nvPr>
            <p:ph type="subTitle" idx="1"/>
          </p:nvPr>
        </p:nvSpPr>
        <p:spPr>
          <a:xfrm>
            <a:off x="4798450" y="1160250"/>
            <a:ext cx="2663400" cy="2883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324610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13225" y="450150"/>
            <a:ext cx="7717500" cy="40908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3079445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rot="-255690">
            <a:off x="2580806" y="1997264"/>
            <a:ext cx="4045284" cy="1098036"/>
          </a:xfrm>
          <a:prstGeom prst="rect">
            <a:avLst/>
          </a:prstGeom>
        </p:spPr>
        <p:txBody>
          <a:bodyPr spcFirstLastPara="1" wrap="square" lIns="0" tIns="0" rIns="0" bIns="0" anchor="b" anchorCtr="0">
            <a:noAutofit/>
          </a:bodyPr>
          <a:lstStyle>
            <a:lvl1pPr lvl="0" algn="ctr">
              <a:spcBef>
                <a:spcPts val="0"/>
              </a:spcBef>
              <a:spcAft>
                <a:spcPts val="0"/>
              </a:spcAft>
              <a:buSzPts val="4200"/>
              <a:buNone/>
              <a:defRPr sz="87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rot="-765">
            <a:off x="3297179" y="3499305"/>
            <a:ext cx="4045200" cy="5988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635827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76625" y="3596525"/>
            <a:ext cx="4011300" cy="10029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95709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311700" y="1106125"/>
            <a:ext cx="85206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 name="Google Shape;38;p1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5"/>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009754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1284047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13"/>
          <p:cNvSpPr txBox="1">
            <a:spLocks noGrp="1"/>
          </p:cNvSpPr>
          <p:nvPr>
            <p:ph type="subTitle" idx="1"/>
          </p:nvPr>
        </p:nvSpPr>
        <p:spPr>
          <a:xfrm>
            <a:off x="776245"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3" name="Google Shape;43;p13"/>
          <p:cNvSpPr txBox="1">
            <a:spLocks noGrp="1"/>
          </p:cNvSpPr>
          <p:nvPr>
            <p:ph type="subTitle" idx="2"/>
          </p:nvPr>
        </p:nvSpPr>
        <p:spPr>
          <a:xfrm rot="-1287">
            <a:off x="752245" y="295786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5"/>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44" name="Google Shape;44;p13"/>
          <p:cNvSpPr txBox="1">
            <a:spLocks noGrp="1"/>
          </p:cNvSpPr>
          <p:nvPr>
            <p:ph type="title" idx="3" hasCustomPrompt="1"/>
          </p:nvPr>
        </p:nvSpPr>
        <p:spPr>
          <a:xfrm>
            <a:off x="808875"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45" name="Google Shape;45;p13"/>
          <p:cNvSpPr txBox="1">
            <a:spLocks noGrp="1"/>
          </p:cNvSpPr>
          <p:nvPr>
            <p:ph type="subTitle" idx="4"/>
          </p:nvPr>
        </p:nvSpPr>
        <p:spPr>
          <a:xfrm>
            <a:off x="2866275"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6" name="Google Shape;46;p13"/>
          <p:cNvSpPr txBox="1">
            <a:spLocks noGrp="1"/>
          </p:cNvSpPr>
          <p:nvPr>
            <p:ph type="subTitle" idx="5"/>
          </p:nvPr>
        </p:nvSpPr>
        <p:spPr>
          <a:xfrm rot="-1287">
            <a:off x="2818200" y="2957892"/>
            <a:ext cx="1602600" cy="4251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2100"/>
              <a:buFont typeface="Raleway Black"/>
              <a:buNone/>
              <a:defRPr sz="1800">
                <a:solidFill>
                  <a:schemeClr val="accent5"/>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47" name="Google Shape;47;p13"/>
          <p:cNvSpPr txBox="1">
            <a:spLocks noGrp="1"/>
          </p:cNvSpPr>
          <p:nvPr>
            <p:ph type="title" idx="6" hasCustomPrompt="1"/>
          </p:nvPr>
        </p:nvSpPr>
        <p:spPr>
          <a:xfrm>
            <a:off x="2866275"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48" name="Google Shape;48;p13"/>
          <p:cNvSpPr txBox="1">
            <a:spLocks noGrp="1"/>
          </p:cNvSpPr>
          <p:nvPr>
            <p:ph type="subTitle" idx="7"/>
          </p:nvPr>
        </p:nvSpPr>
        <p:spPr>
          <a:xfrm>
            <a:off x="4752950"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9" name="Google Shape;49;p13"/>
          <p:cNvSpPr txBox="1">
            <a:spLocks noGrp="1"/>
          </p:cNvSpPr>
          <p:nvPr>
            <p:ph type="subTitle" idx="8"/>
          </p:nvPr>
        </p:nvSpPr>
        <p:spPr>
          <a:xfrm rot="-1287">
            <a:off x="4723250" y="2957832"/>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5"/>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50" name="Google Shape;50;p13"/>
          <p:cNvSpPr txBox="1">
            <a:spLocks noGrp="1"/>
          </p:cNvSpPr>
          <p:nvPr>
            <p:ph type="title" idx="9" hasCustomPrompt="1"/>
          </p:nvPr>
        </p:nvSpPr>
        <p:spPr>
          <a:xfrm>
            <a:off x="4752950"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51" name="Google Shape;51;p13"/>
          <p:cNvSpPr txBox="1">
            <a:spLocks noGrp="1"/>
          </p:cNvSpPr>
          <p:nvPr>
            <p:ph type="subTitle" idx="13"/>
          </p:nvPr>
        </p:nvSpPr>
        <p:spPr>
          <a:xfrm>
            <a:off x="6810350"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52" name="Google Shape;52;p13"/>
          <p:cNvSpPr txBox="1">
            <a:spLocks noGrp="1"/>
          </p:cNvSpPr>
          <p:nvPr>
            <p:ph type="subTitle" idx="14"/>
          </p:nvPr>
        </p:nvSpPr>
        <p:spPr>
          <a:xfrm rot="-1287">
            <a:off x="6780600" y="295780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5"/>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53" name="Google Shape;53;p13"/>
          <p:cNvSpPr txBox="1">
            <a:spLocks noGrp="1"/>
          </p:cNvSpPr>
          <p:nvPr>
            <p:ph type="title" idx="15" hasCustomPrompt="1"/>
          </p:nvPr>
        </p:nvSpPr>
        <p:spPr>
          <a:xfrm>
            <a:off x="6810350"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Tree>
    <p:extLst>
      <p:ext uri="{BB962C8B-B14F-4D97-AF65-F5344CB8AC3E}">
        <p14:creationId xmlns:p14="http://schemas.microsoft.com/office/powerpoint/2010/main" val="509747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lvl1pPr lvl="0" algn="ctr">
              <a:spcBef>
                <a:spcPts val="0"/>
              </a:spcBef>
              <a:spcAft>
                <a:spcPts val="0"/>
              </a:spcAft>
              <a:buSzPts val="2100"/>
              <a:buNone/>
              <a:defRPr sz="1800">
                <a:solidFill>
                  <a:schemeClr val="accent5"/>
                </a:solidFill>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56" name="Google Shape;56;p14"/>
          <p:cNvSpPr txBox="1">
            <a:spLocks noGrp="1"/>
          </p:cNvSpPr>
          <p:nvPr>
            <p:ph type="subTitle" idx="1"/>
          </p:nvPr>
        </p:nvSpPr>
        <p:spPr>
          <a:xfrm rot="112642">
            <a:off x="2172806" y="1218951"/>
            <a:ext cx="4340630" cy="2245803"/>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800"/>
              <a:buNone/>
              <a:defRPr sz="2800">
                <a:solidFill>
                  <a:schemeClr val="accent1"/>
                </a:solidFill>
              </a:defRPr>
            </a:lvl1pPr>
            <a:lvl2pPr lvl="1" algn="r" rtl="0">
              <a:lnSpc>
                <a:spcPct val="100000"/>
              </a:lnSpc>
              <a:spcBef>
                <a:spcPts val="0"/>
              </a:spcBef>
              <a:spcAft>
                <a:spcPts val="0"/>
              </a:spcAft>
              <a:buClr>
                <a:schemeClr val="accent1"/>
              </a:buClr>
              <a:buSzPts val="2800"/>
              <a:buNone/>
              <a:defRPr sz="2800">
                <a:solidFill>
                  <a:schemeClr val="accent1"/>
                </a:solidFill>
              </a:defRPr>
            </a:lvl2pPr>
            <a:lvl3pPr lvl="2" algn="r" rtl="0">
              <a:lnSpc>
                <a:spcPct val="100000"/>
              </a:lnSpc>
              <a:spcBef>
                <a:spcPts val="0"/>
              </a:spcBef>
              <a:spcAft>
                <a:spcPts val="0"/>
              </a:spcAft>
              <a:buClr>
                <a:schemeClr val="accent1"/>
              </a:buClr>
              <a:buSzPts val="2800"/>
              <a:buNone/>
              <a:defRPr sz="2800">
                <a:solidFill>
                  <a:schemeClr val="accent1"/>
                </a:solidFill>
              </a:defRPr>
            </a:lvl3pPr>
            <a:lvl4pPr lvl="3" algn="r" rtl="0">
              <a:lnSpc>
                <a:spcPct val="100000"/>
              </a:lnSpc>
              <a:spcBef>
                <a:spcPts val="0"/>
              </a:spcBef>
              <a:spcAft>
                <a:spcPts val="0"/>
              </a:spcAft>
              <a:buClr>
                <a:schemeClr val="accent1"/>
              </a:buClr>
              <a:buSzPts val="2800"/>
              <a:buNone/>
              <a:defRPr sz="2800">
                <a:solidFill>
                  <a:schemeClr val="accent1"/>
                </a:solidFill>
              </a:defRPr>
            </a:lvl4pPr>
            <a:lvl5pPr lvl="4" algn="r" rtl="0">
              <a:lnSpc>
                <a:spcPct val="100000"/>
              </a:lnSpc>
              <a:spcBef>
                <a:spcPts val="0"/>
              </a:spcBef>
              <a:spcAft>
                <a:spcPts val="0"/>
              </a:spcAft>
              <a:buClr>
                <a:schemeClr val="accent1"/>
              </a:buClr>
              <a:buSzPts val="2800"/>
              <a:buNone/>
              <a:defRPr sz="2800">
                <a:solidFill>
                  <a:schemeClr val="accent1"/>
                </a:solidFill>
              </a:defRPr>
            </a:lvl5pPr>
            <a:lvl6pPr lvl="5" algn="r" rtl="0">
              <a:lnSpc>
                <a:spcPct val="100000"/>
              </a:lnSpc>
              <a:spcBef>
                <a:spcPts val="0"/>
              </a:spcBef>
              <a:spcAft>
                <a:spcPts val="0"/>
              </a:spcAft>
              <a:buClr>
                <a:schemeClr val="accent1"/>
              </a:buClr>
              <a:buSzPts val="2800"/>
              <a:buNone/>
              <a:defRPr sz="2800">
                <a:solidFill>
                  <a:schemeClr val="accent1"/>
                </a:solidFill>
              </a:defRPr>
            </a:lvl6pPr>
            <a:lvl7pPr lvl="6" algn="r" rtl="0">
              <a:lnSpc>
                <a:spcPct val="100000"/>
              </a:lnSpc>
              <a:spcBef>
                <a:spcPts val="0"/>
              </a:spcBef>
              <a:spcAft>
                <a:spcPts val="0"/>
              </a:spcAft>
              <a:buClr>
                <a:schemeClr val="accent1"/>
              </a:buClr>
              <a:buSzPts val="2800"/>
              <a:buNone/>
              <a:defRPr sz="2800">
                <a:solidFill>
                  <a:schemeClr val="accent1"/>
                </a:solidFill>
              </a:defRPr>
            </a:lvl7pPr>
            <a:lvl8pPr lvl="7" algn="r" rtl="0">
              <a:lnSpc>
                <a:spcPct val="100000"/>
              </a:lnSpc>
              <a:spcBef>
                <a:spcPts val="0"/>
              </a:spcBef>
              <a:spcAft>
                <a:spcPts val="0"/>
              </a:spcAft>
              <a:buClr>
                <a:schemeClr val="accent1"/>
              </a:buClr>
              <a:buSzPts val="2800"/>
              <a:buNone/>
              <a:defRPr sz="2800">
                <a:solidFill>
                  <a:schemeClr val="accent1"/>
                </a:solidFill>
              </a:defRPr>
            </a:lvl8pPr>
            <a:lvl9pPr lvl="8" algn="r" rtl="0">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125722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713225" y="432825"/>
            <a:ext cx="7717500" cy="1198200"/>
          </a:xfrm>
          <a:prstGeom prst="rect">
            <a:avLst/>
          </a:prstGeom>
          <a:noFill/>
        </p:spPr>
        <p:txBody>
          <a:bodyPr spcFirstLastPara="1" wrap="square" lIns="0" tIns="0" rIns="0" bIns="0"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5"/>
          <p:cNvSpPr txBox="1">
            <a:spLocks noGrp="1"/>
          </p:cNvSpPr>
          <p:nvPr>
            <p:ph type="subTitle" idx="1"/>
          </p:nvPr>
        </p:nvSpPr>
        <p:spPr>
          <a:xfrm rot="-490">
            <a:off x="1017340" y="3328566"/>
            <a:ext cx="2103000" cy="842400"/>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0" name="Google Shape;60;p15"/>
          <p:cNvSpPr txBox="1">
            <a:spLocks noGrp="1"/>
          </p:cNvSpPr>
          <p:nvPr>
            <p:ph type="subTitle" idx="2"/>
          </p:nvPr>
        </p:nvSpPr>
        <p:spPr>
          <a:xfrm rot="-981">
            <a:off x="969270" y="2881311"/>
            <a:ext cx="2103000" cy="331200"/>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61" name="Google Shape;61;p15"/>
          <p:cNvSpPr txBox="1">
            <a:spLocks noGrp="1"/>
          </p:cNvSpPr>
          <p:nvPr>
            <p:ph type="subTitle" idx="3"/>
          </p:nvPr>
        </p:nvSpPr>
        <p:spPr>
          <a:xfrm rot="-220362">
            <a:off x="3547135" y="2778111"/>
            <a:ext cx="2102819" cy="842333"/>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2" name="Google Shape;62;p15"/>
          <p:cNvSpPr txBox="1">
            <a:spLocks noGrp="1"/>
          </p:cNvSpPr>
          <p:nvPr>
            <p:ph type="subTitle" idx="4"/>
          </p:nvPr>
        </p:nvSpPr>
        <p:spPr>
          <a:xfrm rot="-220852">
            <a:off x="3454245" y="2335363"/>
            <a:ext cx="2102838" cy="331285"/>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63" name="Google Shape;63;p15"/>
          <p:cNvSpPr txBox="1">
            <a:spLocks noGrp="1"/>
          </p:cNvSpPr>
          <p:nvPr>
            <p:ph type="subTitle" idx="5"/>
          </p:nvPr>
        </p:nvSpPr>
        <p:spPr>
          <a:xfrm rot="-490">
            <a:off x="6018485" y="3328566"/>
            <a:ext cx="2103000" cy="842400"/>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4" name="Google Shape;64;p15"/>
          <p:cNvSpPr txBox="1">
            <a:spLocks noGrp="1"/>
          </p:cNvSpPr>
          <p:nvPr>
            <p:ph type="subTitle" idx="6"/>
          </p:nvPr>
        </p:nvSpPr>
        <p:spPr>
          <a:xfrm rot="-981">
            <a:off x="5970415" y="2881311"/>
            <a:ext cx="2103000" cy="331200"/>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extLst>
      <p:ext uri="{BB962C8B-B14F-4D97-AF65-F5344CB8AC3E}">
        <p14:creationId xmlns:p14="http://schemas.microsoft.com/office/powerpoint/2010/main" val="192552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6" name="Google Shape;36;p6"/>
          <p:cNvGrpSpPr/>
          <p:nvPr/>
        </p:nvGrpSpPr>
        <p:grpSpPr>
          <a:xfrm>
            <a:off x="8460575" y="0"/>
            <a:ext cx="677400" cy="1415413"/>
            <a:chOff x="8460575" y="1294325"/>
            <a:chExt cx="677400" cy="1415413"/>
          </a:xfrm>
        </p:grpSpPr>
        <p:sp>
          <p:nvSpPr>
            <p:cNvPr id="37" name="Google Shape;37;p6"/>
            <p:cNvSpPr/>
            <p:nvPr/>
          </p:nvSpPr>
          <p:spPr>
            <a:xfrm>
              <a:off x="8460575" y="1294325"/>
              <a:ext cx="677400" cy="1415400"/>
            </a:xfrm>
            <a:prstGeom prst="rect">
              <a:avLst/>
            </a:prstGeom>
            <a:solidFill>
              <a:srgbClr val="FFB93E">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6"/>
            <p:cNvCxnSpPr/>
            <p:nvPr/>
          </p:nvCxnSpPr>
          <p:spPr>
            <a:xfrm>
              <a:off x="8686375" y="1294338"/>
              <a:ext cx="0" cy="1415400"/>
            </a:xfrm>
            <a:prstGeom prst="straightConnector1">
              <a:avLst/>
            </a:prstGeom>
            <a:noFill/>
            <a:ln w="19050" cap="flat" cmpd="sng">
              <a:solidFill>
                <a:schemeClr val="lt1"/>
              </a:solidFill>
              <a:prstDash val="solid"/>
              <a:round/>
              <a:headEnd type="none" w="med" len="med"/>
              <a:tailEnd type="none" w="med" len="med"/>
            </a:ln>
          </p:spPr>
        </p:cxnSp>
        <p:cxnSp>
          <p:nvCxnSpPr>
            <p:cNvPr id="39" name="Google Shape;39;p6"/>
            <p:cNvCxnSpPr/>
            <p:nvPr/>
          </p:nvCxnSpPr>
          <p:spPr>
            <a:xfrm>
              <a:off x="8912175" y="1294338"/>
              <a:ext cx="0" cy="1415400"/>
            </a:xfrm>
            <a:prstGeom prst="straightConnector1">
              <a:avLst/>
            </a:prstGeom>
            <a:noFill/>
            <a:ln w="19050" cap="flat" cmpd="sng">
              <a:solidFill>
                <a:schemeClr val="lt1"/>
              </a:solidFill>
              <a:prstDash val="solid"/>
              <a:round/>
              <a:headEnd type="none" w="med" len="med"/>
              <a:tailEnd type="none" w="med" len="med"/>
            </a:ln>
          </p:spPr>
        </p:cxnSp>
        <p:cxnSp>
          <p:nvCxnSpPr>
            <p:cNvPr id="40" name="Google Shape;40;p6"/>
            <p:cNvCxnSpPr/>
            <p:nvPr/>
          </p:nvCxnSpPr>
          <p:spPr>
            <a:xfrm>
              <a:off x="8460575" y="13548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41" name="Google Shape;41;p6"/>
            <p:cNvCxnSpPr/>
            <p:nvPr/>
          </p:nvCxnSpPr>
          <p:spPr>
            <a:xfrm>
              <a:off x="8460575" y="15806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42" name="Google Shape;42;p6"/>
            <p:cNvCxnSpPr/>
            <p:nvPr/>
          </p:nvCxnSpPr>
          <p:spPr>
            <a:xfrm>
              <a:off x="8460575" y="18064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43" name="Google Shape;43;p6"/>
            <p:cNvCxnSpPr/>
            <p:nvPr/>
          </p:nvCxnSpPr>
          <p:spPr>
            <a:xfrm>
              <a:off x="8460575" y="20322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44" name="Google Shape;44;p6"/>
            <p:cNvCxnSpPr/>
            <p:nvPr/>
          </p:nvCxnSpPr>
          <p:spPr>
            <a:xfrm>
              <a:off x="8460575" y="22580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45" name="Google Shape;45;p6"/>
            <p:cNvCxnSpPr/>
            <p:nvPr/>
          </p:nvCxnSpPr>
          <p:spPr>
            <a:xfrm>
              <a:off x="8460575" y="2483800"/>
              <a:ext cx="677400" cy="0"/>
            </a:xfrm>
            <a:prstGeom prst="straightConnector1">
              <a:avLst/>
            </a:prstGeom>
            <a:noFill/>
            <a:ln w="19050" cap="flat" cmpd="sng">
              <a:solidFill>
                <a:schemeClr val="lt1"/>
              </a:solidFill>
              <a:prstDash val="solid"/>
              <a:round/>
              <a:headEnd type="none" w="med" len="med"/>
              <a:tailEnd type="none" w="med" len="med"/>
            </a:ln>
          </p:spPr>
        </p:cxnSp>
      </p:grpSp>
      <p:grpSp>
        <p:nvGrpSpPr>
          <p:cNvPr id="46" name="Google Shape;46;p6"/>
          <p:cNvGrpSpPr/>
          <p:nvPr/>
        </p:nvGrpSpPr>
        <p:grpSpPr>
          <a:xfrm flipH="1">
            <a:off x="8323956" y="4362622"/>
            <a:ext cx="820046" cy="780904"/>
            <a:chOff x="-144" y="4362622"/>
            <a:chExt cx="820046" cy="780904"/>
          </a:xfrm>
        </p:grpSpPr>
        <p:sp>
          <p:nvSpPr>
            <p:cNvPr id="47" name="Google Shape;47;p6"/>
            <p:cNvSpPr/>
            <p:nvPr/>
          </p:nvSpPr>
          <p:spPr>
            <a:xfrm rot="-895059" flipH="1">
              <a:off x="328296" y="4370259"/>
              <a:ext cx="160820" cy="765626"/>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1449655" flipH="1">
              <a:off x="562530" y="4390171"/>
              <a:ext cx="105546" cy="76501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flipH="1">
              <a:off x="12037" y="4377924"/>
              <a:ext cx="215100" cy="76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flipH="1">
              <a:off x="-144" y="4377926"/>
              <a:ext cx="212100" cy="765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rot="-370442">
            <a:off x="1358504" y="1950006"/>
            <a:ext cx="5620701" cy="1098080"/>
          </a:xfrm>
          <a:prstGeom prst="rect">
            <a:avLst/>
          </a:prstGeom>
        </p:spPr>
        <p:txBody>
          <a:bodyPr spcFirstLastPara="1" wrap="square" lIns="0" tIns="0" rIns="0" bIns="0" anchor="b"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6"/>
          <p:cNvSpPr txBox="1">
            <a:spLocks noGrp="1"/>
          </p:cNvSpPr>
          <p:nvPr>
            <p:ph type="title" idx="2" hasCustomPrompt="1"/>
          </p:nvPr>
        </p:nvSpPr>
        <p:spPr>
          <a:xfrm rot="519400">
            <a:off x="6354387" y="2786470"/>
            <a:ext cx="1343404" cy="841181"/>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59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68" name="Google Shape;68;p16"/>
          <p:cNvSpPr txBox="1">
            <a:spLocks noGrp="1"/>
          </p:cNvSpPr>
          <p:nvPr>
            <p:ph type="subTitle" idx="1"/>
          </p:nvPr>
        </p:nvSpPr>
        <p:spPr>
          <a:xfrm rot="-832">
            <a:off x="3067050" y="3575406"/>
            <a:ext cx="3718200" cy="59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081586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5428508" y="2537865"/>
            <a:ext cx="2730000" cy="1861500"/>
          </a:xfrm>
          <a:prstGeom prst="rect">
            <a:avLst/>
          </a:prstGeom>
        </p:spPr>
        <p:txBody>
          <a:bodyPr spcFirstLastPara="1" wrap="square" lIns="0" tIns="0" rIns="0" bIns="0" anchor="t" anchorCtr="0">
            <a:noAutofit/>
          </a:bodyPr>
          <a:lstStyle>
            <a:lvl1pPr lvl="0" algn="r">
              <a:spcBef>
                <a:spcPts val="0"/>
              </a:spcBef>
              <a:spcAft>
                <a:spcPts val="0"/>
              </a:spcAft>
              <a:buSzPts val="2800"/>
              <a:buNone/>
              <a:defRPr sz="2600">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1" name="Google Shape;71;p17"/>
          <p:cNvSpPr txBox="1">
            <a:spLocks noGrp="1"/>
          </p:cNvSpPr>
          <p:nvPr>
            <p:ph type="subTitle" idx="1"/>
          </p:nvPr>
        </p:nvSpPr>
        <p:spPr>
          <a:xfrm>
            <a:off x="358425" y="3657600"/>
            <a:ext cx="4213500" cy="5202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55147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910324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9"/>
          <p:cNvSpPr txBox="1">
            <a:spLocks noGrp="1"/>
          </p:cNvSpPr>
          <p:nvPr>
            <p:ph type="subTitle" idx="1"/>
          </p:nvPr>
        </p:nvSpPr>
        <p:spPr>
          <a:xfrm>
            <a:off x="2124325" y="2343875"/>
            <a:ext cx="3910500" cy="20151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609919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91944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713225" y="432825"/>
            <a:ext cx="7717500" cy="6123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21"/>
          <p:cNvSpPr txBox="1">
            <a:spLocks noGrp="1"/>
          </p:cNvSpPr>
          <p:nvPr>
            <p:ph type="subTitle" idx="1"/>
          </p:nvPr>
        </p:nvSpPr>
        <p:spPr>
          <a:xfrm rot="-564">
            <a:off x="1206312" y="3965352"/>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82" name="Google Shape;82;p21"/>
          <p:cNvSpPr txBox="1">
            <a:spLocks noGrp="1"/>
          </p:cNvSpPr>
          <p:nvPr>
            <p:ph type="subTitle" idx="2"/>
          </p:nvPr>
        </p:nvSpPr>
        <p:spPr>
          <a:xfrm rot="-1128">
            <a:off x="1206312" y="3510036"/>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83" name="Google Shape;83;p21"/>
          <p:cNvSpPr txBox="1">
            <a:spLocks noGrp="1"/>
          </p:cNvSpPr>
          <p:nvPr>
            <p:ph type="subTitle" idx="3"/>
          </p:nvPr>
        </p:nvSpPr>
        <p:spPr>
          <a:xfrm rot="-564">
            <a:off x="3651419" y="3965352"/>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84" name="Google Shape;84;p21"/>
          <p:cNvSpPr txBox="1">
            <a:spLocks noGrp="1"/>
          </p:cNvSpPr>
          <p:nvPr>
            <p:ph type="subTitle" idx="4"/>
          </p:nvPr>
        </p:nvSpPr>
        <p:spPr>
          <a:xfrm rot="-1128">
            <a:off x="3651419" y="3510036"/>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85" name="Google Shape;85;p21"/>
          <p:cNvSpPr txBox="1">
            <a:spLocks noGrp="1"/>
          </p:cNvSpPr>
          <p:nvPr>
            <p:ph type="subTitle" idx="5"/>
          </p:nvPr>
        </p:nvSpPr>
        <p:spPr>
          <a:xfrm rot="-564">
            <a:off x="6096762" y="3965352"/>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86" name="Google Shape;86;p21"/>
          <p:cNvSpPr txBox="1">
            <a:spLocks noGrp="1"/>
          </p:cNvSpPr>
          <p:nvPr>
            <p:ph type="subTitle" idx="6"/>
          </p:nvPr>
        </p:nvSpPr>
        <p:spPr>
          <a:xfrm rot="-1128">
            <a:off x="6096762" y="3510036"/>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87" name="Google Shape;87;p21"/>
          <p:cNvSpPr txBox="1">
            <a:spLocks noGrp="1"/>
          </p:cNvSpPr>
          <p:nvPr>
            <p:ph type="subTitle" idx="7"/>
          </p:nvPr>
        </p:nvSpPr>
        <p:spPr>
          <a:xfrm rot="-564">
            <a:off x="1206312" y="2327688"/>
            <a:ext cx="1828800" cy="511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88" name="Google Shape;88;p21"/>
          <p:cNvSpPr txBox="1">
            <a:spLocks noGrp="1"/>
          </p:cNvSpPr>
          <p:nvPr>
            <p:ph type="subTitle" idx="8"/>
          </p:nvPr>
        </p:nvSpPr>
        <p:spPr>
          <a:xfrm rot="-1128">
            <a:off x="1206312" y="1872373"/>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89" name="Google Shape;89;p21"/>
          <p:cNvSpPr txBox="1">
            <a:spLocks noGrp="1"/>
          </p:cNvSpPr>
          <p:nvPr>
            <p:ph type="subTitle" idx="9"/>
          </p:nvPr>
        </p:nvSpPr>
        <p:spPr>
          <a:xfrm rot="-564">
            <a:off x="3651419" y="2327688"/>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90" name="Google Shape;90;p21"/>
          <p:cNvSpPr txBox="1">
            <a:spLocks noGrp="1"/>
          </p:cNvSpPr>
          <p:nvPr>
            <p:ph type="subTitle" idx="13"/>
          </p:nvPr>
        </p:nvSpPr>
        <p:spPr>
          <a:xfrm rot="-1128">
            <a:off x="3651419" y="1872373"/>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91" name="Google Shape;91;p21"/>
          <p:cNvSpPr txBox="1">
            <a:spLocks noGrp="1"/>
          </p:cNvSpPr>
          <p:nvPr>
            <p:ph type="subTitle" idx="14"/>
          </p:nvPr>
        </p:nvSpPr>
        <p:spPr>
          <a:xfrm rot="-564">
            <a:off x="6096762" y="2327688"/>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92" name="Google Shape;92;p21"/>
          <p:cNvSpPr txBox="1">
            <a:spLocks noGrp="1"/>
          </p:cNvSpPr>
          <p:nvPr>
            <p:ph type="subTitle" idx="15"/>
          </p:nvPr>
        </p:nvSpPr>
        <p:spPr>
          <a:xfrm rot="-1128">
            <a:off x="6096762" y="1874820"/>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extLst>
      <p:ext uri="{BB962C8B-B14F-4D97-AF65-F5344CB8AC3E}">
        <p14:creationId xmlns:p14="http://schemas.microsoft.com/office/powerpoint/2010/main" val="597043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713225" y="448056"/>
            <a:ext cx="7717500" cy="6123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22"/>
          <p:cNvSpPr txBox="1">
            <a:spLocks noGrp="1"/>
          </p:cNvSpPr>
          <p:nvPr>
            <p:ph type="subTitle" idx="1"/>
          </p:nvPr>
        </p:nvSpPr>
        <p:spPr>
          <a:xfrm rot="-490">
            <a:off x="1075275" y="3913782"/>
            <a:ext cx="21030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96" name="Google Shape;96;p22"/>
          <p:cNvSpPr txBox="1">
            <a:spLocks noGrp="1"/>
          </p:cNvSpPr>
          <p:nvPr>
            <p:ph type="subTitle" idx="2"/>
          </p:nvPr>
        </p:nvSpPr>
        <p:spPr>
          <a:xfrm rot="-981">
            <a:off x="1075275" y="3510036"/>
            <a:ext cx="2103000" cy="33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97" name="Google Shape;97;p22"/>
          <p:cNvSpPr txBox="1">
            <a:spLocks noGrp="1"/>
          </p:cNvSpPr>
          <p:nvPr>
            <p:ph type="subTitle" idx="3"/>
          </p:nvPr>
        </p:nvSpPr>
        <p:spPr>
          <a:xfrm rot="-490">
            <a:off x="3520381" y="3913782"/>
            <a:ext cx="21030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98" name="Google Shape;98;p22"/>
          <p:cNvSpPr txBox="1">
            <a:spLocks noGrp="1"/>
          </p:cNvSpPr>
          <p:nvPr>
            <p:ph type="subTitle" idx="4"/>
          </p:nvPr>
        </p:nvSpPr>
        <p:spPr>
          <a:xfrm rot="-981">
            <a:off x="3520381" y="3510036"/>
            <a:ext cx="2103000" cy="33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99" name="Google Shape;99;p22"/>
          <p:cNvSpPr txBox="1">
            <a:spLocks noGrp="1"/>
          </p:cNvSpPr>
          <p:nvPr>
            <p:ph type="subTitle" idx="5"/>
          </p:nvPr>
        </p:nvSpPr>
        <p:spPr>
          <a:xfrm rot="-490">
            <a:off x="5965725" y="3913782"/>
            <a:ext cx="21030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atin typeface="Lato"/>
                <a:ea typeface="Lato"/>
                <a:cs typeface="Lato"/>
                <a:sym typeface="Lato"/>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00" name="Google Shape;100;p22"/>
          <p:cNvSpPr txBox="1">
            <a:spLocks noGrp="1"/>
          </p:cNvSpPr>
          <p:nvPr>
            <p:ph type="subTitle" idx="6"/>
          </p:nvPr>
        </p:nvSpPr>
        <p:spPr>
          <a:xfrm rot="-981">
            <a:off x="5965725" y="3510036"/>
            <a:ext cx="2103000" cy="33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extLst>
      <p:ext uri="{BB962C8B-B14F-4D97-AF65-F5344CB8AC3E}">
        <p14:creationId xmlns:p14="http://schemas.microsoft.com/office/powerpoint/2010/main" val="2094709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 name="Google Shape;103;p23"/>
          <p:cNvSpPr txBox="1">
            <a:spLocks noGrp="1"/>
          </p:cNvSpPr>
          <p:nvPr>
            <p:ph type="subTitle" idx="1"/>
          </p:nvPr>
        </p:nvSpPr>
        <p:spPr>
          <a:xfrm>
            <a:off x="761075" y="32735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04" name="Google Shape;104;p23"/>
          <p:cNvSpPr txBox="1">
            <a:spLocks noGrp="1"/>
          </p:cNvSpPr>
          <p:nvPr>
            <p:ph type="subTitle" idx="2"/>
          </p:nvPr>
        </p:nvSpPr>
        <p:spPr>
          <a:xfrm rot="-1287">
            <a:off x="737075" y="279096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Black"/>
              <a:buNone/>
              <a:defRPr sz="1800">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05" name="Google Shape;105;p23"/>
          <p:cNvSpPr txBox="1">
            <a:spLocks noGrp="1"/>
          </p:cNvSpPr>
          <p:nvPr>
            <p:ph type="subTitle" idx="3"/>
          </p:nvPr>
        </p:nvSpPr>
        <p:spPr>
          <a:xfrm>
            <a:off x="2783475" y="32735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06" name="Google Shape;106;p23"/>
          <p:cNvSpPr txBox="1">
            <a:spLocks noGrp="1"/>
          </p:cNvSpPr>
          <p:nvPr>
            <p:ph type="subTitle" idx="4"/>
          </p:nvPr>
        </p:nvSpPr>
        <p:spPr>
          <a:xfrm rot="-1287">
            <a:off x="2759475" y="2790992"/>
            <a:ext cx="1602600" cy="4251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2100"/>
              <a:buFont typeface="Raleway Black"/>
              <a:buNone/>
              <a:defRPr sz="1800">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07" name="Google Shape;107;p23"/>
          <p:cNvSpPr txBox="1">
            <a:spLocks noGrp="1"/>
          </p:cNvSpPr>
          <p:nvPr>
            <p:ph type="subTitle" idx="5"/>
          </p:nvPr>
        </p:nvSpPr>
        <p:spPr>
          <a:xfrm>
            <a:off x="4820825" y="32735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08" name="Google Shape;108;p23"/>
          <p:cNvSpPr txBox="1">
            <a:spLocks noGrp="1"/>
          </p:cNvSpPr>
          <p:nvPr>
            <p:ph type="subTitle" idx="6"/>
          </p:nvPr>
        </p:nvSpPr>
        <p:spPr>
          <a:xfrm rot="-1287">
            <a:off x="4796825" y="2790932"/>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Black"/>
              <a:buNone/>
              <a:defRPr sz="1800">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09" name="Google Shape;109;p23"/>
          <p:cNvSpPr txBox="1">
            <a:spLocks noGrp="1"/>
          </p:cNvSpPr>
          <p:nvPr>
            <p:ph type="subTitle" idx="7"/>
          </p:nvPr>
        </p:nvSpPr>
        <p:spPr>
          <a:xfrm>
            <a:off x="6828275" y="32735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10" name="Google Shape;110;p23"/>
          <p:cNvSpPr txBox="1">
            <a:spLocks noGrp="1"/>
          </p:cNvSpPr>
          <p:nvPr>
            <p:ph type="subTitle" idx="8"/>
          </p:nvPr>
        </p:nvSpPr>
        <p:spPr>
          <a:xfrm rot="-1287">
            <a:off x="6804275" y="279090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Black"/>
              <a:buNone/>
              <a:defRPr sz="1800">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extLst>
      <p:ext uri="{BB962C8B-B14F-4D97-AF65-F5344CB8AC3E}">
        <p14:creationId xmlns:p14="http://schemas.microsoft.com/office/powerpoint/2010/main" val="660865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713225" y="432825"/>
            <a:ext cx="7717500" cy="6123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 name="Google Shape;113;p24"/>
          <p:cNvSpPr txBox="1">
            <a:spLocks noGrp="1"/>
          </p:cNvSpPr>
          <p:nvPr>
            <p:ph type="subTitle" idx="1"/>
          </p:nvPr>
        </p:nvSpPr>
        <p:spPr>
          <a:xfrm rot="-564">
            <a:off x="1106300" y="3529734"/>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14" name="Google Shape;114;p24"/>
          <p:cNvSpPr txBox="1">
            <a:spLocks noGrp="1"/>
          </p:cNvSpPr>
          <p:nvPr>
            <p:ph type="subTitle" idx="2"/>
          </p:nvPr>
        </p:nvSpPr>
        <p:spPr>
          <a:xfrm rot="-1128">
            <a:off x="1106300" y="3071578"/>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15" name="Google Shape;115;p24"/>
          <p:cNvSpPr txBox="1">
            <a:spLocks noGrp="1"/>
          </p:cNvSpPr>
          <p:nvPr>
            <p:ph type="subTitle" idx="3"/>
          </p:nvPr>
        </p:nvSpPr>
        <p:spPr>
          <a:xfrm rot="-564">
            <a:off x="3657619" y="3526882"/>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rgbClr val="124E78"/>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16" name="Google Shape;116;p24"/>
          <p:cNvSpPr txBox="1">
            <a:spLocks noGrp="1"/>
          </p:cNvSpPr>
          <p:nvPr>
            <p:ph type="subTitle" idx="4"/>
          </p:nvPr>
        </p:nvSpPr>
        <p:spPr>
          <a:xfrm rot="-1128">
            <a:off x="3657619" y="3071578"/>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17" name="Google Shape;117;p24"/>
          <p:cNvSpPr txBox="1">
            <a:spLocks noGrp="1"/>
          </p:cNvSpPr>
          <p:nvPr>
            <p:ph type="subTitle" idx="5"/>
          </p:nvPr>
        </p:nvSpPr>
        <p:spPr>
          <a:xfrm rot="-564">
            <a:off x="6208900" y="3529734"/>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18" name="Google Shape;118;p24"/>
          <p:cNvSpPr txBox="1">
            <a:spLocks noGrp="1"/>
          </p:cNvSpPr>
          <p:nvPr>
            <p:ph type="subTitle" idx="6"/>
          </p:nvPr>
        </p:nvSpPr>
        <p:spPr>
          <a:xfrm rot="-1128">
            <a:off x="6208900" y="3071578"/>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extLst>
      <p:ext uri="{BB962C8B-B14F-4D97-AF65-F5344CB8AC3E}">
        <p14:creationId xmlns:p14="http://schemas.microsoft.com/office/powerpoint/2010/main" val="24018817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41177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168873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61151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130546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713225" y="432825"/>
            <a:ext cx="7717500" cy="6123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29"/>
          <p:cNvSpPr txBox="1">
            <a:spLocks noGrp="1"/>
          </p:cNvSpPr>
          <p:nvPr>
            <p:ph type="subTitle" idx="1"/>
          </p:nvPr>
        </p:nvSpPr>
        <p:spPr>
          <a:xfrm rot="-564">
            <a:off x="2435050" y="3617181"/>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30" name="Google Shape;130;p29"/>
          <p:cNvSpPr txBox="1">
            <a:spLocks noGrp="1"/>
          </p:cNvSpPr>
          <p:nvPr>
            <p:ph type="subTitle" idx="2"/>
          </p:nvPr>
        </p:nvSpPr>
        <p:spPr>
          <a:xfrm rot="-1128">
            <a:off x="2435050" y="3161865"/>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31" name="Google Shape;131;p29"/>
          <p:cNvSpPr txBox="1">
            <a:spLocks noGrp="1"/>
          </p:cNvSpPr>
          <p:nvPr>
            <p:ph type="subTitle" idx="3"/>
          </p:nvPr>
        </p:nvSpPr>
        <p:spPr>
          <a:xfrm rot="-564">
            <a:off x="4914025" y="3617181"/>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32" name="Google Shape;132;p29"/>
          <p:cNvSpPr txBox="1">
            <a:spLocks noGrp="1"/>
          </p:cNvSpPr>
          <p:nvPr>
            <p:ph type="subTitle" idx="4"/>
          </p:nvPr>
        </p:nvSpPr>
        <p:spPr>
          <a:xfrm rot="-1128">
            <a:off x="4914025" y="3161865"/>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33" name="Google Shape;133;p29"/>
          <p:cNvSpPr txBox="1">
            <a:spLocks noGrp="1"/>
          </p:cNvSpPr>
          <p:nvPr>
            <p:ph type="subTitle" idx="5"/>
          </p:nvPr>
        </p:nvSpPr>
        <p:spPr>
          <a:xfrm rot="-564">
            <a:off x="1206312" y="1979517"/>
            <a:ext cx="1828800" cy="511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34" name="Google Shape;134;p29"/>
          <p:cNvSpPr txBox="1">
            <a:spLocks noGrp="1"/>
          </p:cNvSpPr>
          <p:nvPr>
            <p:ph type="subTitle" idx="6"/>
          </p:nvPr>
        </p:nvSpPr>
        <p:spPr>
          <a:xfrm rot="-1128">
            <a:off x="1206312" y="1524202"/>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35" name="Google Shape;135;p29"/>
          <p:cNvSpPr txBox="1">
            <a:spLocks noGrp="1"/>
          </p:cNvSpPr>
          <p:nvPr>
            <p:ph type="subTitle" idx="7"/>
          </p:nvPr>
        </p:nvSpPr>
        <p:spPr>
          <a:xfrm rot="-564">
            <a:off x="3651419" y="1979517"/>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36" name="Google Shape;136;p29"/>
          <p:cNvSpPr txBox="1">
            <a:spLocks noGrp="1"/>
          </p:cNvSpPr>
          <p:nvPr>
            <p:ph type="subTitle" idx="8"/>
          </p:nvPr>
        </p:nvSpPr>
        <p:spPr>
          <a:xfrm rot="-1128">
            <a:off x="3651419" y="1524202"/>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37" name="Google Shape;137;p29"/>
          <p:cNvSpPr txBox="1">
            <a:spLocks noGrp="1"/>
          </p:cNvSpPr>
          <p:nvPr>
            <p:ph type="subTitle" idx="9"/>
          </p:nvPr>
        </p:nvSpPr>
        <p:spPr>
          <a:xfrm rot="-564">
            <a:off x="6096775" y="1979517"/>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38" name="Google Shape;138;p29"/>
          <p:cNvSpPr txBox="1">
            <a:spLocks noGrp="1"/>
          </p:cNvSpPr>
          <p:nvPr>
            <p:ph type="subTitle" idx="13"/>
          </p:nvPr>
        </p:nvSpPr>
        <p:spPr>
          <a:xfrm rot="-1128">
            <a:off x="6096775" y="1526649"/>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extLst>
      <p:ext uri="{BB962C8B-B14F-4D97-AF65-F5344CB8AC3E}">
        <p14:creationId xmlns:p14="http://schemas.microsoft.com/office/powerpoint/2010/main" val="3752964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139"/>
        <p:cNvGrpSpPr/>
        <p:nvPr/>
      </p:nvGrpSpPr>
      <p:grpSpPr>
        <a:xfrm>
          <a:off x="0" y="0"/>
          <a:ext cx="0" cy="0"/>
          <a:chOff x="0" y="0"/>
          <a:chExt cx="0" cy="0"/>
        </a:xfrm>
      </p:grpSpPr>
      <p:sp>
        <p:nvSpPr>
          <p:cNvPr id="140" name="Google Shape;140;p30"/>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7275249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41"/>
        <p:cNvGrpSpPr/>
        <p:nvPr/>
      </p:nvGrpSpPr>
      <p:grpSpPr>
        <a:xfrm>
          <a:off x="0" y="0"/>
          <a:ext cx="0" cy="0"/>
          <a:chOff x="0" y="0"/>
          <a:chExt cx="0" cy="0"/>
        </a:xfrm>
      </p:grpSpPr>
      <p:sp>
        <p:nvSpPr>
          <p:cNvPr id="142" name="Google Shape;142;p31"/>
          <p:cNvSpPr txBox="1">
            <a:spLocks noGrp="1"/>
          </p:cNvSpPr>
          <p:nvPr>
            <p:ph type="title" hasCustomPrompt="1"/>
          </p:nvPr>
        </p:nvSpPr>
        <p:spPr>
          <a:xfrm>
            <a:off x="2960388" y="2025300"/>
            <a:ext cx="3657600" cy="9144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7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3" name="Google Shape;143;p31"/>
          <p:cNvSpPr txBox="1">
            <a:spLocks noGrp="1"/>
          </p:cNvSpPr>
          <p:nvPr>
            <p:ph type="subTitle" idx="1"/>
          </p:nvPr>
        </p:nvSpPr>
        <p:spPr>
          <a:xfrm>
            <a:off x="2960388" y="2924460"/>
            <a:ext cx="3657600" cy="290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44" name="Google Shape;144;p31"/>
          <p:cNvSpPr txBox="1">
            <a:spLocks noGrp="1"/>
          </p:cNvSpPr>
          <p:nvPr>
            <p:ph type="title" idx="2" hasCustomPrompt="1"/>
          </p:nvPr>
        </p:nvSpPr>
        <p:spPr>
          <a:xfrm>
            <a:off x="1205475" y="2999075"/>
            <a:ext cx="1828800" cy="9144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0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5" name="Google Shape;145;p31"/>
          <p:cNvSpPr txBox="1">
            <a:spLocks noGrp="1"/>
          </p:cNvSpPr>
          <p:nvPr>
            <p:ph type="subTitle" idx="3"/>
          </p:nvPr>
        </p:nvSpPr>
        <p:spPr>
          <a:xfrm>
            <a:off x="1205475" y="3898225"/>
            <a:ext cx="1833300" cy="529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5"/>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46" name="Google Shape;146;p31"/>
          <p:cNvSpPr txBox="1">
            <a:spLocks noGrp="1"/>
          </p:cNvSpPr>
          <p:nvPr>
            <p:ph type="title" idx="4" hasCustomPrompt="1"/>
          </p:nvPr>
        </p:nvSpPr>
        <p:spPr>
          <a:xfrm rot="-399664">
            <a:off x="6661872" y="869081"/>
            <a:ext cx="1544023" cy="914254"/>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7" name="Google Shape;147;p31"/>
          <p:cNvSpPr txBox="1">
            <a:spLocks noGrp="1"/>
          </p:cNvSpPr>
          <p:nvPr>
            <p:ph type="subTitle" idx="5"/>
          </p:nvPr>
        </p:nvSpPr>
        <p:spPr>
          <a:xfrm rot="-399172">
            <a:off x="6563252" y="1613724"/>
            <a:ext cx="1833345" cy="34644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2583743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2">
  <p:cSld name="Section title and description 2">
    <p:spTree>
      <p:nvGrpSpPr>
        <p:cNvPr id="1" name="Shape 148"/>
        <p:cNvGrpSpPr/>
        <p:nvPr/>
      </p:nvGrpSpPr>
      <p:grpSpPr>
        <a:xfrm>
          <a:off x="0" y="0"/>
          <a:ext cx="0" cy="0"/>
          <a:chOff x="0" y="0"/>
          <a:chExt cx="0" cy="0"/>
        </a:xfrm>
      </p:grpSpPr>
      <p:sp>
        <p:nvSpPr>
          <p:cNvPr id="149" name="Google Shape;149;p32"/>
          <p:cNvSpPr txBox="1">
            <a:spLocks noGrp="1"/>
          </p:cNvSpPr>
          <p:nvPr>
            <p:ph type="title"/>
          </p:nvPr>
        </p:nvSpPr>
        <p:spPr>
          <a:xfrm rot="-232766">
            <a:off x="497778" y="802325"/>
            <a:ext cx="4513943" cy="2267508"/>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5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0" name="Google Shape;150;p32"/>
          <p:cNvSpPr txBox="1">
            <a:spLocks noGrp="1"/>
          </p:cNvSpPr>
          <p:nvPr>
            <p:ph type="subTitle" idx="1"/>
          </p:nvPr>
        </p:nvSpPr>
        <p:spPr>
          <a:xfrm rot="-713">
            <a:off x="2267250" y="3535980"/>
            <a:ext cx="2892300" cy="59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solidFill>
                  <a:schemeClr val="accent5"/>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27531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151"/>
        <p:cNvGrpSpPr/>
        <p:nvPr/>
      </p:nvGrpSpPr>
      <p:grpSpPr>
        <a:xfrm>
          <a:off x="0" y="0"/>
          <a:ext cx="0" cy="0"/>
          <a:chOff x="0" y="0"/>
          <a:chExt cx="0" cy="0"/>
        </a:xfrm>
      </p:grpSpPr>
      <p:sp>
        <p:nvSpPr>
          <p:cNvPr id="152" name="Google Shape;152;p33"/>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41523497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9">
  <p:cSld name="Title only 9">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xfrm>
            <a:off x="713225" y="539500"/>
            <a:ext cx="3492300" cy="4059900"/>
          </a:xfrm>
          <a:prstGeom prst="rect">
            <a:avLst/>
          </a:prstGeom>
        </p:spPr>
        <p:txBody>
          <a:bodyPr spcFirstLastPara="1" wrap="square" lIns="0" tIns="0" rIns="0" bIns="0" anchor="ctr"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8708955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10">
  <p:cSld name="Title only 10">
    <p:spTree>
      <p:nvGrpSpPr>
        <p:cNvPr id="1" name="Shape 155"/>
        <p:cNvGrpSpPr/>
        <p:nvPr/>
      </p:nvGrpSpPr>
      <p:grpSpPr>
        <a:xfrm>
          <a:off x="0" y="0"/>
          <a:ext cx="0" cy="0"/>
          <a:chOff x="0" y="0"/>
          <a:chExt cx="0" cy="0"/>
        </a:xfrm>
      </p:grpSpPr>
      <p:sp>
        <p:nvSpPr>
          <p:cNvPr id="156" name="Google Shape;156;p35"/>
          <p:cNvSpPr txBox="1">
            <a:spLocks noGrp="1"/>
          </p:cNvSpPr>
          <p:nvPr>
            <p:ph type="title"/>
          </p:nvPr>
        </p:nvSpPr>
        <p:spPr>
          <a:xfrm>
            <a:off x="5984575" y="539500"/>
            <a:ext cx="2446200" cy="4059900"/>
          </a:xfrm>
          <a:prstGeom prst="rect">
            <a:avLst/>
          </a:prstGeom>
        </p:spPr>
        <p:txBody>
          <a:bodyPr spcFirstLastPara="1" wrap="square" lIns="0" tIns="0" rIns="0" bIns="0" anchor="ctr" anchorCtr="0">
            <a:noAutofit/>
          </a:bodyPr>
          <a:lstStyle>
            <a:lvl1pPr lvl="0" algn="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84193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flipH="1">
            <a:off x="2391750" y="2284513"/>
            <a:ext cx="4360500" cy="915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2" name="Google Shape;112;p15"/>
          <p:cNvSpPr txBox="1">
            <a:spLocks noGrp="1"/>
          </p:cNvSpPr>
          <p:nvPr>
            <p:ph type="title" idx="2" hasCustomPrompt="1"/>
          </p:nvPr>
        </p:nvSpPr>
        <p:spPr>
          <a:xfrm flipH="1">
            <a:off x="3842550" y="1089838"/>
            <a:ext cx="1458900" cy="747000"/>
          </a:xfrm>
          <a:prstGeom prst="rect">
            <a:avLst/>
          </a:prstGeom>
          <a:solidFill>
            <a:schemeClr val="dk1"/>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13" name="Google Shape;113;p15"/>
          <p:cNvSpPr txBox="1">
            <a:spLocks noGrp="1"/>
          </p:cNvSpPr>
          <p:nvPr>
            <p:ph type="subTitle" idx="1"/>
          </p:nvPr>
        </p:nvSpPr>
        <p:spPr>
          <a:xfrm flipH="1">
            <a:off x="3128400" y="3306663"/>
            <a:ext cx="2887200" cy="747000"/>
          </a:xfrm>
          <a:prstGeom prst="rect">
            <a:avLst/>
          </a:prstGeom>
          <a:solidFill>
            <a:schemeClr val="dk2"/>
          </a:solidFill>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7"/>
        <p:cNvGrpSpPr/>
        <p:nvPr/>
      </p:nvGrpSpPr>
      <p:grpSpPr>
        <a:xfrm>
          <a:off x="0" y="0"/>
          <a:ext cx="0" cy="0"/>
          <a:chOff x="0" y="0"/>
          <a:chExt cx="0" cy="0"/>
        </a:xfrm>
      </p:grpSpPr>
      <p:sp>
        <p:nvSpPr>
          <p:cNvPr id="158" name="Google Shape;158;p36"/>
          <p:cNvSpPr txBox="1">
            <a:spLocks noGrp="1"/>
          </p:cNvSpPr>
          <p:nvPr>
            <p:ph type="title"/>
          </p:nvPr>
        </p:nvSpPr>
        <p:spPr>
          <a:xfrm>
            <a:off x="713225" y="432825"/>
            <a:ext cx="7717500" cy="6123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 name="Google Shape;159;p36"/>
          <p:cNvSpPr txBox="1">
            <a:spLocks noGrp="1"/>
          </p:cNvSpPr>
          <p:nvPr>
            <p:ph type="subTitle" idx="1"/>
          </p:nvPr>
        </p:nvSpPr>
        <p:spPr>
          <a:xfrm rot="-268">
            <a:off x="3343112" y="1975254"/>
            <a:ext cx="3851400" cy="612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60" name="Google Shape;160;p36"/>
          <p:cNvSpPr txBox="1">
            <a:spLocks noGrp="1"/>
          </p:cNvSpPr>
          <p:nvPr>
            <p:ph type="subTitle" idx="2"/>
          </p:nvPr>
        </p:nvSpPr>
        <p:spPr>
          <a:xfrm rot="-1072">
            <a:off x="3343075" y="1536792"/>
            <a:ext cx="3849600" cy="3312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61" name="Google Shape;161;p36"/>
          <p:cNvSpPr txBox="1">
            <a:spLocks noGrp="1"/>
          </p:cNvSpPr>
          <p:nvPr>
            <p:ph type="title" idx="3" hasCustomPrompt="1"/>
          </p:nvPr>
        </p:nvSpPr>
        <p:spPr>
          <a:xfrm>
            <a:off x="1828874" y="1522100"/>
            <a:ext cx="1251600" cy="7905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5"/>
              </a:buClr>
              <a:buSzPts val="12000"/>
              <a:buNone/>
              <a:defRPr sz="47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162" name="Google Shape;162;p36"/>
          <p:cNvSpPr txBox="1">
            <a:spLocks noGrp="1"/>
          </p:cNvSpPr>
          <p:nvPr>
            <p:ph type="subTitle" idx="4"/>
          </p:nvPr>
        </p:nvSpPr>
        <p:spPr>
          <a:xfrm rot="-268">
            <a:off x="2019387" y="3639462"/>
            <a:ext cx="3851400" cy="612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63" name="Google Shape;163;p36"/>
          <p:cNvSpPr txBox="1">
            <a:spLocks noGrp="1"/>
          </p:cNvSpPr>
          <p:nvPr>
            <p:ph type="subTitle" idx="5"/>
          </p:nvPr>
        </p:nvSpPr>
        <p:spPr>
          <a:xfrm rot="-1072">
            <a:off x="2019350" y="3201000"/>
            <a:ext cx="3849600" cy="331200"/>
          </a:xfrm>
          <a:prstGeom prst="rect">
            <a:avLst/>
          </a:prstGeom>
        </p:spPr>
        <p:txBody>
          <a:bodyPr spcFirstLastPara="1" wrap="square" lIns="0" tIns="0" rIns="0" bIns="0" anchor="b" anchorCtr="0">
            <a:noAutofit/>
          </a:bodyPr>
          <a:lstStyle>
            <a:lvl1pPr lvl="0" algn="r"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64" name="Google Shape;164;p36"/>
          <p:cNvSpPr txBox="1">
            <a:spLocks noGrp="1"/>
          </p:cNvSpPr>
          <p:nvPr>
            <p:ph type="title" idx="6" hasCustomPrompt="1"/>
          </p:nvPr>
        </p:nvSpPr>
        <p:spPr>
          <a:xfrm>
            <a:off x="6033270" y="3200400"/>
            <a:ext cx="1251600" cy="7905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5"/>
              </a:buClr>
              <a:buSzPts val="12000"/>
              <a:buNone/>
              <a:defRPr sz="47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Tree>
    <p:extLst>
      <p:ext uri="{BB962C8B-B14F-4D97-AF65-F5344CB8AC3E}">
        <p14:creationId xmlns:p14="http://schemas.microsoft.com/office/powerpoint/2010/main" val="18249600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5"/>
        <p:cNvGrpSpPr/>
        <p:nvPr/>
      </p:nvGrpSpPr>
      <p:grpSpPr>
        <a:xfrm>
          <a:off x="0" y="0"/>
          <a:ext cx="0" cy="0"/>
          <a:chOff x="0" y="0"/>
          <a:chExt cx="0" cy="0"/>
        </a:xfrm>
      </p:grpSpPr>
      <p:sp>
        <p:nvSpPr>
          <p:cNvPr id="166" name="Google Shape;166;p37"/>
          <p:cNvSpPr/>
          <p:nvPr/>
        </p:nvSpPr>
        <p:spPr>
          <a:xfrm rot="236">
            <a:off x="4067575" y="3243275"/>
            <a:ext cx="4363200" cy="136230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7"/>
          <p:cNvSpPr txBox="1">
            <a:spLocks noGrp="1"/>
          </p:cNvSpPr>
          <p:nvPr>
            <p:ph type="title"/>
          </p:nvPr>
        </p:nvSpPr>
        <p:spPr>
          <a:xfrm rot="-319520">
            <a:off x="2524706" y="1869797"/>
            <a:ext cx="4350779" cy="572767"/>
          </a:xfrm>
          <a:prstGeom prst="rect">
            <a:avLst/>
          </a:prstGeom>
        </p:spPr>
        <p:txBody>
          <a:bodyPr spcFirstLastPara="1" wrap="square" lIns="0" tIns="0" rIns="0" bIns="0" anchor="t" anchorCtr="0">
            <a:noAutofit/>
          </a:bodyPr>
          <a:lstStyle>
            <a:lvl1pPr lvl="0" algn="ctr">
              <a:spcBef>
                <a:spcPts val="0"/>
              </a:spcBef>
              <a:spcAft>
                <a:spcPts val="0"/>
              </a:spcAft>
              <a:buSzPts val="4000"/>
              <a:buNone/>
              <a:defRPr sz="4000">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8" name="Google Shape;168;p37"/>
          <p:cNvSpPr txBox="1"/>
          <p:nvPr/>
        </p:nvSpPr>
        <p:spPr>
          <a:xfrm rot="576">
            <a:off x="4562136" y="3793540"/>
            <a:ext cx="3583800" cy="695400"/>
          </a:xfrm>
          <a:prstGeom prst="rect">
            <a:avLst/>
          </a:prstGeom>
          <a:noFill/>
          <a:ln>
            <a:noFill/>
          </a:ln>
        </p:spPr>
        <p:txBody>
          <a:bodyPr spcFirstLastPara="1" wrap="square" lIns="0" tIns="0" rIns="0" bIns="0" anchor="t" anchorCtr="0">
            <a:noAutofit/>
          </a:bodyPr>
          <a:lstStyle/>
          <a:p>
            <a:pPr marL="0" lvl="0" indent="0" algn="r" rtl="0">
              <a:spcBef>
                <a:spcPts val="300"/>
              </a:spcBef>
              <a:spcAft>
                <a:spcPts val="0"/>
              </a:spcAft>
              <a:buNone/>
            </a:pPr>
            <a:r>
              <a:rPr lang="en" sz="1100" b="1">
                <a:solidFill>
                  <a:schemeClr val="accent1"/>
                </a:solidFill>
                <a:latin typeface="Open Sans"/>
                <a:ea typeface="Open Sans"/>
                <a:cs typeface="Open Sans"/>
                <a:sym typeface="Open Sans"/>
              </a:rPr>
              <a:t>Credits:</a:t>
            </a:r>
            <a:r>
              <a:rPr lang="en" sz="1100">
                <a:solidFill>
                  <a:schemeClr val="accent1"/>
                </a:solidFill>
                <a:latin typeface="Open Sans"/>
                <a:ea typeface="Open Sans"/>
                <a:cs typeface="Open Sans"/>
                <a:sym typeface="Open Sans"/>
              </a:rPr>
              <a:t> This presentation template was created </a:t>
            </a:r>
            <a:r>
              <a:rPr lang="en" sz="1100" b="1">
                <a:solidFill>
                  <a:schemeClr val="accent1"/>
                </a:solidFill>
                <a:latin typeface="Open Sans"/>
                <a:ea typeface="Open Sans"/>
                <a:cs typeface="Open Sans"/>
                <a:sym typeface="Open Sans"/>
              </a:rPr>
              <a:t>by </a:t>
            </a:r>
            <a:r>
              <a:rPr lang="en" sz="1100" b="1">
                <a:solidFill>
                  <a:schemeClr val="accent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100">
                <a:solidFill>
                  <a:schemeClr val="accent1"/>
                </a:solidFill>
                <a:latin typeface="Open Sans"/>
                <a:ea typeface="Open Sans"/>
                <a:cs typeface="Open Sans"/>
                <a:sym typeface="Open Sans"/>
              </a:rPr>
              <a:t>, including icons </a:t>
            </a:r>
            <a:r>
              <a:rPr lang="en" sz="1100" b="1">
                <a:solidFill>
                  <a:schemeClr val="accent1"/>
                </a:solidFill>
                <a:latin typeface="Open Sans"/>
                <a:ea typeface="Open Sans"/>
                <a:cs typeface="Open Sans"/>
                <a:sym typeface="Open Sans"/>
              </a:rPr>
              <a:t>by </a:t>
            </a:r>
            <a:r>
              <a:rPr lang="en" sz="1100" b="1">
                <a:solidFill>
                  <a:schemeClr val="accent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100">
                <a:solidFill>
                  <a:schemeClr val="accent1"/>
                </a:solidFill>
                <a:latin typeface="Open Sans"/>
                <a:ea typeface="Open Sans"/>
                <a:cs typeface="Open Sans"/>
                <a:sym typeface="Open Sans"/>
              </a:rPr>
              <a:t>, and infographics &amp; images </a:t>
            </a:r>
            <a:r>
              <a:rPr lang="en" sz="1100" b="1">
                <a:solidFill>
                  <a:schemeClr val="accent1"/>
                </a:solidFill>
                <a:latin typeface="Open Sans"/>
                <a:ea typeface="Open Sans"/>
                <a:cs typeface="Open Sans"/>
                <a:sym typeface="Open Sans"/>
              </a:rPr>
              <a:t>by </a:t>
            </a:r>
            <a:r>
              <a:rPr lang="en" sz="1100" b="1">
                <a:solidFill>
                  <a:schemeClr val="accent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r>
              <a:rPr lang="en" sz="1100">
                <a:solidFill>
                  <a:schemeClr val="accent1"/>
                </a:solidFill>
                <a:latin typeface="Open Sans"/>
                <a:ea typeface="Open Sans"/>
                <a:cs typeface="Open Sans"/>
                <a:sym typeface="Open Sans"/>
              </a:rPr>
              <a:t> </a:t>
            </a:r>
            <a:endParaRPr sz="1100">
              <a:solidFill>
                <a:schemeClr val="accent1"/>
              </a:solidFill>
              <a:latin typeface="Open Sans"/>
              <a:ea typeface="Open Sans"/>
              <a:cs typeface="Open Sans"/>
              <a:sym typeface="Open Sans"/>
            </a:endParaRPr>
          </a:p>
        </p:txBody>
      </p:sp>
      <p:sp>
        <p:nvSpPr>
          <p:cNvPr id="169" name="Google Shape;169;p37"/>
          <p:cNvSpPr txBox="1">
            <a:spLocks noGrp="1"/>
          </p:cNvSpPr>
          <p:nvPr>
            <p:ph type="subTitle" idx="1"/>
          </p:nvPr>
        </p:nvSpPr>
        <p:spPr>
          <a:xfrm rot="1336">
            <a:off x="992620" y="825454"/>
            <a:ext cx="3858900" cy="320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None/>
              <a:defRPr b="1">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70" name="Google Shape;170;p37"/>
          <p:cNvSpPr txBox="1">
            <a:spLocks noGrp="1"/>
          </p:cNvSpPr>
          <p:nvPr>
            <p:ph type="subTitle" idx="2"/>
          </p:nvPr>
        </p:nvSpPr>
        <p:spPr>
          <a:xfrm rot="686">
            <a:off x="992620" y="1193628"/>
            <a:ext cx="3006900" cy="714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71" name="Google Shape;171;p37"/>
          <p:cNvSpPr txBox="1">
            <a:spLocks noGrp="1"/>
          </p:cNvSpPr>
          <p:nvPr>
            <p:ph type="subTitle" idx="3"/>
          </p:nvPr>
        </p:nvSpPr>
        <p:spPr>
          <a:xfrm rot="-1336">
            <a:off x="4287036" y="3457182"/>
            <a:ext cx="3858900" cy="216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extLst>
      <p:ext uri="{BB962C8B-B14F-4D97-AF65-F5344CB8AC3E}">
        <p14:creationId xmlns:p14="http://schemas.microsoft.com/office/powerpoint/2010/main" val="806236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72"/>
        <p:cNvGrpSpPr/>
        <p:nvPr/>
      </p:nvGrpSpPr>
      <p:grpSpPr>
        <a:xfrm>
          <a:off x="0" y="0"/>
          <a:ext cx="0" cy="0"/>
          <a:chOff x="0" y="0"/>
          <a:chExt cx="0" cy="0"/>
        </a:xfrm>
      </p:grpSpPr>
      <p:sp>
        <p:nvSpPr>
          <p:cNvPr id="173" name="Google Shape;173;p38"/>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4" name="Google Shape;174;p38"/>
          <p:cNvSpPr txBox="1">
            <a:spLocks noGrp="1"/>
          </p:cNvSpPr>
          <p:nvPr>
            <p:ph type="subTitle" idx="1"/>
          </p:nvPr>
        </p:nvSpPr>
        <p:spPr>
          <a:xfrm>
            <a:off x="713224" y="1819651"/>
            <a:ext cx="3657600" cy="22728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
        <p:nvSpPr>
          <p:cNvPr id="175" name="Google Shape;175;p38"/>
          <p:cNvSpPr txBox="1">
            <a:spLocks noGrp="1"/>
          </p:cNvSpPr>
          <p:nvPr>
            <p:ph type="subTitle" idx="2"/>
          </p:nvPr>
        </p:nvSpPr>
        <p:spPr>
          <a:xfrm rot="-846">
            <a:off x="713224" y="1375602"/>
            <a:ext cx="3657600" cy="3312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76" name="Google Shape;176;p38"/>
          <p:cNvSpPr txBox="1">
            <a:spLocks noGrp="1"/>
          </p:cNvSpPr>
          <p:nvPr>
            <p:ph type="subTitle" idx="3"/>
          </p:nvPr>
        </p:nvSpPr>
        <p:spPr>
          <a:xfrm>
            <a:off x="4904224" y="1819651"/>
            <a:ext cx="3657600" cy="22728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
        <p:nvSpPr>
          <p:cNvPr id="177" name="Google Shape;177;p38"/>
          <p:cNvSpPr txBox="1">
            <a:spLocks noGrp="1"/>
          </p:cNvSpPr>
          <p:nvPr>
            <p:ph type="subTitle" idx="4"/>
          </p:nvPr>
        </p:nvSpPr>
        <p:spPr>
          <a:xfrm rot="-846">
            <a:off x="4904224" y="1375602"/>
            <a:ext cx="3657600" cy="3312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extLst>
      <p:ext uri="{BB962C8B-B14F-4D97-AF65-F5344CB8AC3E}">
        <p14:creationId xmlns:p14="http://schemas.microsoft.com/office/powerpoint/2010/main" val="2566933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78"/>
        <p:cNvGrpSpPr/>
        <p:nvPr/>
      </p:nvGrpSpPr>
      <p:grpSpPr>
        <a:xfrm>
          <a:off x="0" y="0"/>
          <a:ext cx="0" cy="0"/>
          <a:chOff x="0" y="0"/>
          <a:chExt cx="0" cy="0"/>
        </a:xfrm>
      </p:grpSpPr>
      <p:sp>
        <p:nvSpPr>
          <p:cNvPr id="179" name="Google Shape;179;p39"/>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0" name="Google Shape;180;p39"/>
          <p:cNvSpPr txBox="1">
            <a:spLocks noGrp="1"/>
          </p:cNvSpPr>
          <p:nvPr>
            <p:ph type="subTitle" idx="1"/>
          </p:nvPr>
        </p:nvSpPr>
        <p:spPr>
          <a:xfrm>
            <a:off x="713224" y="1819651"/>
            <a:ext cx="3657600" cy="22728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
        <p:nvSpPr>
          <p:cNvPr id="181" name="Google Shape;181;p39"/>
          <p:cNvSpPr txBox="1">
            <a:spLocks noGrp="1"/>
          </p:cNvSpPr>
          <p:nvPr>
            <p:ph type="subTitle" idx="2"/>
          </p:nvPr>
        </p:nvSpPr>
        <p:spPr>
          <a:xfrm rot="-846">
            <a:off x="713224" y="1375602"/>
            <a:ext cx="3657600" cy="3312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82" name="Google Shape;182;p39"/>
          <p:cNvSpPr txBox="1">
            <a:spLocks noGrp="1"/>
          </p:cNvSpPr>
          <p:nvPr>
            <p:ph type="subTitle" idx="3"/>
          </p:nvPr>
        </p:nvSpPr>
        <p:spPr>
          <a:xfrm>
            <a:off x="4904225" y="1819650"/>
            <a:ext cx="3526500" cy="22728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1400"/>
              <a:buFont typeface="Open Sans"/>
              <a:buChar char="●"/>
              <a:defRPr>
                <a:solidFill>
                  <a:schemeClr val="hlink"/>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
        <p:nvSpPr>
          <p:cNvPr id="183" name="Google Shape;183;p39"/>
          <p:cNvSpPr txBox="1">
            <a:spLocks noGrp="1"/>
          </p:cNvSpPr>
          <p:nvPr>
            <p:ph type="subTitle" idx="4"/>
          </p:nvPr>
        </p:nvSpPr>
        <p:spPr>
          <a:xfrm rot="-877">
            <a:off x="4904225" y="1375593"/>
            <a:ext cx="3526500" cy="3312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1"/>
              </a:buClr>
              <a:buSzPts val="2100"/>
              <a:buFont typeface="Raleway Black"/>
              <a:buNone/>
              <a:defRPr sz="1800">
                <a:solidFill>
                  <a:schemeClr val="accent1"/>
                </a:solidFill>
                <a:latin typeface="Raleway Black"/>
                <a:ea typeface="Raleway Black"/>
                <a:cs typeface="Raleway Black"/>
                <a:sym typeface="Raleway Black"/>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extLst>
      <p:ext uri="{BB962C8B-B14F-4D97-AF65-F5344CB8AC3E}">
        <p14:creationId xmlns:p14="http://schemas.microsoft.com/office/powerpoint/2010/main" val="3472143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184"/>
        <p:cNvGrpSpPr/>
        <p:nvPr/>
      </p:nvGrpSpPr>
      <p:grpSpPr>
        <a:xfrm>
          <a:off x="0" y="0"/>
          <a:ext cx="0" cy="0"/>
          <a:chOff x="0" y="0"/>
          <a:chExt cx="0" cy="0"/>
        </a:xfrm>
      </p:grpSpPr>
    </p:spTree>
    <p:extLst>
      <p:ext uri="{BB962C8B-B14F-4D97-AF65-F5344CB8AC3E}">
        <p14:creationId xmlns:p14="http://schemas.microsoft.com/office/powerpoint/2010/main" val="776479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6"/>
        </a:solidFill>
        <a:effectLst/>
      </p:bgPr>
    </p:bg>
    <p:spTree>
      <p:nvGrpSpPr>
        <p:cNvPr id="1" name="Shape 185"/>
        <p:cNvGrpSpPr/>
        <p:nvPr/>
      </p:nvGrpSpPr>
      <p:grpSpPr>
        <a:xfrm>
          <a:off x="0" y="0"/>
          <a:ext cx="0" cy="0"/>
          <a:chOff x="0" y="0"/>
          <a:chExt cx="0" cy="0"/>
        </a:xfrm>
      </p:grpSpPr>
    </p:spTree>
    <p:extLst>
      <p:ext uri="{BB962C8B-B14F-4D97-AF65-F5344CB8AC3E}">
        <p14:creationId xmlns:p14="http://schemas.microsoft.com/office/powerpoint/2010/main" val="348645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713225" y="3521250"/>
            <a:ext cx="6009600" cy="661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6" name="Google Shape;116;p16"/>
          <p:cNvSpPr txBox="1">
            <a:spLocks noGrp="1"/>
          </p:cNvSpPr>
          <p:nvPr>
            <p:ph type="subTitle" idx="1"/>
          </p:nvPr>
        </p:nvSpPr>
        <p:spPr>
          <a:xfrm>
            <a:off x="713225" y="960450"/>
            <a:ext cx="6009600" cy="2450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117" name="Google Shape;117;p16"/>
          <p:cNvGrpSpPr/>
          <p:nvPr/>
        </p:nvGrpSpPr>
        <p:grpSpPr>
          <a:xfrm>
            <a:off x="6963024" y="2918174"/>
            <a:ext cx="2181001" cy="2225401"/>
            <a:chOff x="6963024" y="2918174"/>
            <a:chExt cx="2181001" cy="2225401"/>
          </a:xfrm>
        </p:grpSpPr>
        <p:sp>
          <p:nvSpPr>
            <p:cNvPr id="118" name="Google Shape;118;p16"/>
            <p:cNvSpPr/>
            <p:nvPr/>
          </p:nvSpPr>
          <p:spPr>
            <a:xfrm>
              <a:off x="6963025" y="2918175"/>
              <a:ext cx="2181000" cy="2225400"/>
            </a:xfrm>
            <a:prstGeom prst="rect">
              <a:avLst/>
            </a:prstGeom>
            <a:solidFill>
              <a:srgbClr val="FFB93E">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9" name="Google Shape;119;p16"/>
            <p:cNvCxnSpPr/>
            <p:nvPr/>
          </p:nvCxnSpPr>
          <p:spPr>
            <a:xfrm>
              <a:off x="7188825" y="2918174"/>
              <a:ext cx="0" cy="2225400"/>
            </a:xfrm>
            <a:prstGeom prst="straightConnector1">
              <a:avLst/>
            </a:prstGeom>
            <a:noFill/>
            <a:ln w="19050" cap="flat" cmpd="sng">
              <a:solidFill>
                <a:schemeClr val="lt1"/>
              </a:solidFill>
              <a:prstDash val="solid"/>
              <a:round/>
              <a:headEnd type="none" w="med" len="med"/>
              <a:tailEnd type="none" w="med" len="med"/>
            </a:ln>
          </p:spPr>
        </p:cxnSp>
        <p:cxnSp>
          <p:nvCxnSpPr>
            <p:cNvPr id="120" name="Google Shape;120;p16"/>
            <p:cNvCxnSpPr/>
            <p:nvPr/>
          </p:nvCxnSpPr>
          <p:spPr>
            <a:xfrm>
              <a:off x="7414625" y="2918174"/>
              <a:ext cx="0" cy="2225400"/>
            </a:xfrm>
            <a:prstGeom prst="straightConnector1">
              <a:avLst/>
            </a:prstGeom>
            <a:noFill/>
            <a:ln w="19050" cap="flat" cmpd="sng">
              <a:solidFill>
                <a:schemeClr val="lt1"/>
              </a:solidFill>
              <a:prstDash val="solid"/>
              <a:round/>
              <a:headEnd type="none" w="med" len="med"/>
              <a:tailEnd type="none" w="med" len="med"/>
            </a:ln>
          </p:spPr>
        </p:cxnSp>
        <p:cxnSp>
          <p:nvCxnSpPr>
            <p:cNvPr id="121" name="Google Shape;121;p16"/>
            <p:cNvCxnSpPr/>
            <p:nvPr/>
          </p:nvCxnSpPr>
          <p:spPr>
            <a:xfrm>
              <a:off x="7640425" y="2918174"/>
              <a:ext cx="0" cy="2225400"/>
            </a:xfrm>
            <a:prstGeom prst="straightConnector1">
              <a:avLst/>
            </a:prstGeom>
            <a:noFill/>
            <a:ln w="19050" cap="flat" cmpd="sng">
              <a:solidFill>
                <a:schemeClr val="lt1"/>
              </a:solidFill>
              <a:prstDash val="solid"/>
              <a:round/>
              <a:headEnd type="none" w="med" len="med"/>
              <a:tailEnd type="none" w="med" len="med"/>
            </a:ln>
          </p:spPr>
        </p:cxnSp>
        <p:cxnSp>
          <p:nvCxnSpPr>
            <p:cNvPr id="122" name="Google Shape;122;p16"/>
            <p:cNvCxnSpPr/>
            <p:nvPr/>
          </p:nvCxnSpPr>
          <p:spPr>
            <a:xfrm>
              <a:off x="7866225" y="2918174"/>
              <a:ext cx="0" cy="2225400"/>
            </a:xfrm>
            <a:prstGeom prst="straightConnector1">
              <a:avLst/>
            </a:prstGeom>
            <a:noFill/>
            <a:ln w="19050" cap="flat" cmpd="sng">
              <a:solidFill>
                <a:schemeClr val="lt1"/>
              </a:solidFill>
              <a:prstDash val="solid"/>
              <a:round/>
              <a:headEnd type="none" w="med" len="med"/>
              <a:tailEnd type="none" w="med" len="med"/>
            </a:ln>
          </p:spPr>
        </p:cxnSp>
        <p:cxnSp>
          <p:nvCxnSpPr>
            <p:cNvPr id="123" name="Google Shape;123;p16"/>
            <p:cNvCxnSpPr/>
            <p:nvPr/>
          </p:nvCxnSpPr>
          <p:spPr>
            <a:xfrm>
              <a:off x="8092025" y="2918174"/>
              <a:ext cx="0" cy="2225400"/>
            </a:xfrm>
            <a:prstGeom prst="straightConnector1">
              <a:avLst/>
            </a:prstGeom>
            <a:noFill/>
            <a:ln w="19050" cap="flat" cmpd="sng">
              <a:solidFill>
                <a:schemeClr val="lt1"/>
              </a:solidFill>
              <a:prstDash val="solid"/>
              <a:round/>
              <a:headEnd type="none" w="med" len="med"/>
              <a:tailEnd type="none" w="med" len="med"/>
            </a:ln>
          </p:spPr>
        </p:cxnSp>
        <p:cxnSp>
          <p:nvCxnSpPr>
            <p:cNvPr id="124" name="Google Shape;124;p16"/>
            <p:cNvCxnSpPr/>
            <p:nvPr/>
          </p:nvCxnSpPr>
          <p:spPr>
            <a:xfrm>
              <a:off x="8317825" y="2918174"/>
              <a:ext cx="0" cy="2225400"/>
            </a:xfrm>
            <a:prstGeom prst="straightConnector1">
              <a:avLst/>
            </a:prstGeom>
            <a:noFill/>
            <a:ln w="19050" cap="flat" cmpd="sng">
              <a:solidFill>
                <a:schemeClr val="lt1"/>
              </a:solidFill>
              <a:prstDash val="solid"/>
              <a:round/>
              <a:headEnd type="none" w="med" len="med"/>
              <a:tailEnd type="none" w="med" len="med"/>
            </a:ln>
          </p:spPr>
        </p:cxnSp>
        <p:cxnSp>
          <p:nvCxnSpPr>
            <p:cNvPr id="125" name="Google Shape;125;p16"/>
            <p:cNvCxnSpPr/>
            <p:nvPr/>
          </p:nvCxnSpPr>
          <p:spPr>
            <a:xfrm>
              <a:off x="8543625" y="2918174"/>
              <a:ext cx="0" cy="2225400"/>
            </a:xfrm>
            <a:prstGeom prst="straightConnector1">
              <a:avLst/>
            </a:prstGeom>
            <a:noFill/>
            <a:ln w="19050" cap="flat" cmpd="sng">
              <a:solidFill>
                <a:schemeClr val="lt1"/>
              </a:solidFill>
              <a:prstDash val="solid"/>
              <a:round/>
              <a:headEnd type="none" w="med" len="med"/>
              <a:tailEnd type="none" w="med" len="med"/>
            </a:ln>
          </p:spPr>
        </p:cxnSp>
        <p:cxnSp>
          <p:nvCxnSpPr>
            <p:cNvPr id="126" name="Google Shape;126;p16"/>
            <p:cNvCxnSpPr/>
            <p:nvPr/>
          </p:nvCxnSpPr>
          <p:spPr>
            <a:xfrm>
              <a:off x="8769425" y="2918174"/>
              <a:ext cx="0" cy="2225400"/>
            </a:xfrm>
            <a:prstGeom prst="straightConnector1">
              <a:avLst/>
            </a:prstGeom>
            <a:noFill/>
            <a:ln w="19050" cap="flat" cmpd="sng">
              <a:solidFill>
                <a:schemeClr val="lt1"/>
              </a:solidFill>
              <a:prstDash val="solid"/>
              <a:round/>
              <a:headEnd type="none" w="med" len="med"/>
              <a:tailEnd type="none" w="med" len="med"/>
            </a:ln>
          </p:spPr>
        </p:cxnSp>
        <p:cxnSp>
          <p:nvCxnSpPr>
            <p:cNvPr id="127" name="Google Shape;127;p16"/>
            <p:cNvCxnSpPr/>
            <p:nvPr/>
          </p:nvCxnSpPr>
          <p:spPr>
            <a:xfrm>
              <a:off x="8995225" y="2918174"/>
              <a:ext cx="0" cy="2225400"/>
            </a:xfrm>
            <a:prstGeom prst="straightConnector1">
              <a:avLst/>
            </a:prstGeom>
            <a:noFill/>
            <a:ln w="19050" cap="flat" cmpd="sng">
              <a:solidFill>
                <a:schemeClr val="lt1"/>
              </a:solidFill>
              <a:prstDash val="solid"/>
              <a:round/>
              <a:headEnd type="none" w="med" len="med"/>
              <a:tailEnd type="none" w="med" len="med"/>
            </a:ln>
          </p:spPr>
        </p:cxnSp>
        <p:cxnSp>
          <p:nvCxnSpPr>
            <p:cNvPr id="128" name="Google Shape;128;p16"/>
            <p:cNvCxnSpPr/>
            <p:nvPr/>
          </p:nvCxnSpPr>
          <p:spPr>
            <a:xfrm>
              <a:off x="6963024" y="3143975"/>
              <a:ext cx="2181000" cy="0"/>
            </a:xfrm>
            <a:prstGeom prst="straightConnector1">
              <a:avLst/>
            </a:prstGeom>
            <a:noFill/>
            <a:ln w="19050" cap="flat" cmpd="sng">
              <a:solidFill>
                <a:schemeClr val="lt1"/>
              </a:solidFill>
              <a:prstDash val="solid"/>
              <a:round/>
              <a:headEnd type="none" w="med" len="med"/>
              <a:tailEnd type="none" w="med" len="med"/>
            </a:ln>
          </p:spPr>
        </p:cxnSp>
        <p:cxnSp>
          <p:nvCxnSpPr>
            <p:cNvPr id="129" name="Google Shape;129;p16"/>
            <p:cNvCxnSpPr/>
            <p:nvPr/>
          </p:nvCxnSpPr>
          <p:spPr>
            <a:xfrm>
              <a:off x="6963024" y="3369775"/>
              <a:ext cx="2181000" cy="0"/>
            </a:xfrm>
            <a:prstGeom prst="straightConnector1">
              <a:avLst/>
            </a:prstGeom>
            <a:noFill/>
            <a:ln w="19050" cap="flat" cmpd="sng">
              <a:solidFill>
                <a:schemeClr val="lt1"/>
              </a:solidFill>
              <a:prstDash val="solid"/>
              <a:round/>
              <a:headEnd type="none" w="med" len="med"/>
              <a:tailEnd type="none" w="med" len="med"/>
            </a:ln>
          </p:spPr>
        </p:cxnSp>
        <p:cxnSp>
          <p:nvCxnSpPr>
            <p:cNvPr id="130" name="Google Shape;130;p16"/>
            <p:cNvCxnSpPr/>
            <p:nvPr/>
          </p:nvCxnSpPr>
          <p:spPr>
            <a:xfrm>
              <a:off x="6963024" y="3595575"/>
              <a:ext cx="2181000" cy="0"/>
            </a:xfrm>
            <a:prstGeom prst="straightConnector1">
              <a:avLst/>
            </a:prstGeom>
            <a:noFill/>
            <a:ln w="19050" cap="flat" cmpd="sng">
              <a:solidFill>
                <a:schemeClr val="lt1"/>
              </a:solidFill>
              <a:prstDash val="solid"/>
              <a:round/>
              <a:headEnd type="none" w="med" len="med"/>
              <a:tailEnd type="none" w="med" len="med"/>
            </a:ln>
          </p:spPr>
        </p:cxnSp>
        <p:cxnSp>
          <p:nvCxnSpPr>
            <p:cNvPr id="131" name="Google Shape;131;p16"/>
            <p:cNvCxnSpPr/>
            <p:nvPr/>
          </p:nvCxnSpPr>
          <p:spPr>
            <a:xfrm>
              <a:off x="6963024" y="3821375"/>
              <a:ext cx="2181000" cy="0"/>
            </a:xfrm>
            <a:prstGeom prst="straightConnector1">
              <a:avLst/>
            </a:prstGeom>
            <a:noFill/>
            <a:ln w="19050" cap="flat" cmpd="sng">
              <a:solidFill>
                <a:schemeClr val="lt1"/>
              </a:solidFill>
              <a:prstDash val="solid"/>
              <a:round/>
              <a:headEnd type="none" w="med" len="med"/>
              <a:tailEnd type="none" w="med" len="med"/>
            </a:ln>
          </p:spPr>
        </p:cxnSp>
        <p:cxnSp>
          <p:nvCxnSpPr>
            <p:cNvPr id="132" name="Google Shape;132;p16"/>
            <p:cNvCxnSpPr/>
            <p:nvPr/>
          </p:nvCxnSpPr>
          <p:spPr>
            <a:xfrm>
              <a:off x="6963024" y="4272975"/>
              <a:ext cx="2181000" cy="0"/>
            </a:xfrm>
            <a:prstGeom prst="straightConnector1">
              <a:avLst/>
            </a:prstGeom>
            <a:noFill/>
            <a:ln w="19050" cap="flat" cmpd="sng">
              <a:solidFill>
                <a:schemeClr val="lt1"/>
              </a:solidFill>
              <a:prstDash val="solid"/>
              <a:round/>
              <a:headEnd type="none" w="med" len="med"/>
              <a:tailEnd type="none" w="med" len="med"/>
            </a:ln>
          </p:spPr>
        </p:cxnSp>
        <p:cxnSp>
          <p:nvCxnSpPr>
            <p:cNvPr id="133" name="Google Shape;133;p16"/>
            <p:cNvCxnSpPr/>
            <p:nvPr/>
          </p:nvCxnSpPr>
          <p:spPr>
            <a:xfrm>
              <a:off x="6963024" y="4498775"/>
              <a:ext cx="2181000" cy="0"/>
            </a:xfrm>
            <a:prstGeom prst="straightConnector1">
              <a:avLst/>
            </a:prstGeom>
            <a:noFill/>
            <a:ln w="19050" cap="flat" cmpd="sng">
              <a:solidFill>
                <a:schemeClr val="lt1"/>
              </a:solidFill>
              <a:prstDash val="solid"/>
              <a:round/>
              <a:headEnd type="none" w="med" len="med"/>
              <a:tailEnd type="none" w="med" len="med"/>
            </a:ln>
          </p:spPr>
        </p:cxnSp>
        <p:cxnSp>
          <p:nvCxnSpPr>
            <p:cNvPr id="134" name="Google Shape;134;p16"/>
            <p:cNvCxnSpPr/>
            <p:nvPr/>
          </p:nvCxnSpPr>
          <p:spPr>
            <a:xfrm>
              <a:off x="6963024" y="4047175"/>
              <a:ext cx="2181000" cy="0"/>
            </a:xfrm>
            <a:prstGeom prst="straightConnector1">
              <a:avLst/>
            </a:prstGeom>
            <a:noFill/>
            <a:ln w="19050" cap="flat" cmpd="sng">
              <a:solidFill>
                <a:schemeClr val="lt1"/>
              </a:solidFill>
              <a:prstDash val="solid"/>
              <a:round/>
              <a:headEnd type="none" w="med" len="med"/>
              <a:tailEnd type="none" w="med" len="med"/>
            </a:ln>
          </p:spPr>
        </p:cxnSp>
        <p:cxnSp>
          <p:nvCxnSpPr>
            <p:cNvPr id="135" name="Google Shape;135;p16"/>
            <p:cNvCxnSpPr/>
            <p:nvPr/>
          </p:nvCxnSpPr>
          <p:spPr>
            <a:xfrm>
              <a:off x="6963024" y="4724575"/>
              <a:ext cx="2181000" cy="0"/>
            </a:xfrm>
            <a:prstGeom prst="straightConnector1">
              <a:avLst/>
            </a:prstGeom>
            <a:noFill/>
            <a:ln w="19050" cap="flat" cmpd="sng">
              <a:solidFill>
                <a:schemeClr val="lt1"/>
              </a:solidFill>
              <a:prstDash val="solid"/>
              <a:round/>
              <a:headEnd type="none" w="med" len="med"/>
              <a:tailEnd type="none" w="med" len="med"/>
            </a:ln>
          </p:spPr>
        </p:cxnSp>
        <p:cxnSp>
          <p:nvCxnSpPr>
            <p:cNvPr id="136" name="Google Shape;136;p16"/>
            <p:cNvCxnSpPr/>
            <p:nvPr/>
          </p:nvCxnSpPr>
          <p:spPr>
            <a:xfrm>
              <a:off x="6963024" y="4950375"/>
              <a:ext cx="2181000" cy="0"/>
            </a:xfrm>
            <a:prstGeom prst="straightConnector1">
              <a:avLst/>
            </a:prstGeom>
            <a:noFill/>
            <a:ln w="19050" cap="flat" cmpd="sng">
              <a:solidFill>
                <a:schemeClr val="lt1"/>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9" name="Google Shape;139;p17"/>
          <p:cNvGrpSpPr/>
          <p:nvPr/>
        </p:nvGrpSpPr>
        <p:grpSpPr>
          <a:xfrm>
            <a:off x="-144" y="4362622"/>
            <a:ext cx="820046" cy="780904"/>
            <a:chOff x="-144" y="4362622"/>
            <a:chExt cx="820046" cy="780904"/>
          </a:xfrm>
        </p:grpSpPr>
        <p:sp>
          <p:nvSpPr>
            <p:cNvPr id="140" name="Google Shape;140;p17"/>
            <p:cNvSpPr/>
            <p:nvPr/>
          </p:nvSpPr>
          <p:spPr>
            <a:xfrm rot="-895059" flipH="1">
              <a:off x="328296" y="4370259"/>
              <a:ext cx="160820" cy="765626"/>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rot="-1449655" flipH="1">
              <a:off x="562530" y="4390171"/>
              <a:ext cx="105546" cy="765016"/>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flipH="1">
              <a:off x="12037" y="4377924"/>
              <a:ext cx="215100" cy="76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flipH="1">
              <a:off x="-144" y="4377926"/>
              <a:ext cx="212100" cy="765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17"/>
          <p:cNvGrpSpPr/>
          <p:nvPr/>
        </p:nvGrpSpPr>
        <p:grpSpPr>
          <a:xfrm>
            <a:off x="8460575" y="0"/>
            <a:ext cx="677400" cy="2709625"/>
            <a:chOff x="8460575" y="0"/>
            <a:chExt cx="677400" cy="2709625"/>
          </a:xfrm>
        </p:grpSpPr>
        <p:sp>
          <p:nvSpPr>
            <p:cNvPr id="145" name="Google Shape;145;p17"/>
            <p:cNvSpPr/>
            <p:nvPr/>
          </p:nvSpPr>
          <p:spPr>
            <a:xfrm>
              <a:off x="8460575" y="0"/>
              <a:ext cx="677400" cy="2709600"/>
            </a:xfrm>
            <a:prstGeom prst="rect">
              <a:avLst/>
            </a:prstGeom>
            <a:solidFill>
              <a:srgbClr val="FFB93E">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6" name="Google Shape;146;p17"/>
            <p:cNvCxnSpPr/>
            <p:nvPr/>
          </p:nvCxnSpPr>
          <p:spPr>
            <a:xfrm>
              <a:off x="8686375" y="25"/>
              <a:ext cx="0" cy="2709600"/>
            </a:xfrm>
            <a:prstGeom prst="straightConnector1">
              <a:avLst/>
            </a:prstGeom>
            <a:noFill/>
            <a:ln w="19050" cap="flat" cmpd="sng">
              <a:solidFill>
                <a:schemeClr val="lt1"/>
              </a:solidFill>
              <a:prstDash val="solid"/>
              <a:round/>
              <a:headEnd type="none" w="med" len="med"/>
              <a:tailEnd type="none" w="med" len="med"/>
            </a:ln>
          </p:spPr>
        </p:cxnSp>
        <p:cxnSp>
          <p:nvCxnSpPr>
            <p:cNvPr id="147" name="Google Shape;147;p17"/>
            <p:cNvCxnSpPr/>
            <p:nvPr/>
          </p:nvCxnSpPr>
          <p:spPr>
            <a:xfrm>
              <a:off x="8912175" y="25"/>
              <a:ext cx="0" cy="2709600"/>
            </a:xfrm>
            <a:prstGeom prst="straightConnector1">
              <a:avLst/>
            </a:prstGeom>
            <a:noFill/>
            <a:ln w="19050" cap="flat" cmpd="sng">
              <a:solidFill>
                <a:schemeClr val="lt1"/>
              </a:solidFill>
              <a:prstDash val="solid"/>
              <a:round/>
              <a:headEnd type="none" w="med" len="med"/>
              <a:tailEnd type="none" w="med" len="med"/>
            </a:ln>
          </p:spPr>
        </p:cxnSp>
        <p:cxnSp>
          <p:nvCxnSpPr>
            <p:cNvPr id="148" name="Google Shape;148;p17"/>
            <p:cNvCxnSpPr/>
            <p:nvPr/>
          </p:nvCxnSpPr>
          <p:spPr>
            <a:xfrm>
              <a:off x="8460575" y="2258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149" name="Google Shape;149;p17"/>
            <p:cNvCxnSpPr/>
            <p:nvPr/>
          </p:nvCxnSpPr>
          <p:spPr>
            <a:xfrm>
              <a:off x="8460575" y="4516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150" name="Google Shape;150;p17"/>
            <p:cNvCxnSpPr/>
            <p:nvPr/>
          </p:nvCxnSpPr>
          <p:spPr>
            <a:xfrm>
              <a:off x="8460575" y="6774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151" name="Google Shape;151;p17"/>
            <p:cNvCxnSpPr/>
            <p:nvPr/>
          </p:nvCxnSpPr>
          <p:spPr>
            <a:xfrm>
              <a:off x="8460575" y="9032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152" name="Google Shape;152;p17"/>
            <p:cNvCxnSpPr/>
            <p:nvPr/>
          </p:nvCxnSpPr>
          <p:spPr>
            <a:xfrm>
              <a:off x="8460575" y="13548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153" name="Google Shape;153;p17"/>
            <p:cNvCxnSpPr/>
            <p:nvPr/>
          </p:nvCxnSpPr>
          <p:spPr>
            <a:xfrm>
              <a:off x="8460575" y="11290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154" name="Google Shape;154;p17"/>
            <p:cNvCxnSpPr/>
            <p:nvPr/>
          </p:nvCxnSpPr>
          <p:spPr>
            <a:xfrm>
              <a:off x="8460575" y="15806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155" name="Google Shape;155;p17"/>
            <p:cNvCxnSpPr/>
            <p:nvPr/>
          </p:nvCxnSpPr>
          <p:spPr>
            <a:xfrm>
              <a:off x="8460575" y="18064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156" name="Google Shape;156;p17"/>
            <p:cNvCxnSpPr/>
            <p:nvPr/>
          </p:nvCxnSpPr>
          <p:spPr>
            <a:xfrm>
              <a:off x="8460575" y="20322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157" name="Google Shape;157;p17"/>
            <p:cNvCxnSpPr/>
            <p:nvPr/>
          </p:nvCxnSpPr>
          <p:spPr>
            <a:xfrm>
              <a:off x="8460575" y="22580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158" name="Google Shape;158;p17"/>
            <p:cNvCxnSpPr/>
            <p:nvPr/>
          </p:nvCxnSpPr>
          <p:spPr>
            <a:xfrm>
              <a:off x="8460575" y="2483800"/>
              <a:ext cx="677400" cy="0"/>
            </a:xfrm>
            <a:prstGeom prst="straightConnector1">
              <a:avLst/>
            </a:prstGeom>
            <a:noFill/>
            <a:ln w="19050" cap="flat" cmpd="sng">
              <a:solidFill>
                <a:schemeClr val="lt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4">
  <p:cSld name="TITLE_ONLY_1_1">
    <p:spTree>
      <p:nvGrpSpPr>
        <p:cNvPr id="1" name="Shape 172"/>
        <p:cNvGrpSpPr/>
        <p:nvPr/>
      </p:nvGrpSpPr>
      <p:grpSpPr>
        <a:xfrm>
          <a:off x="0" y="0"/>
          <a:ext cx="0" cy="0"/>
          <a:chOff x="0" y="0"/>
          <a:chExt cx="0" cy="0"/>
        </a:xfrm>
      </p:grpSpPr>
      <p:sp>
        <p:nvSpPr>
          <p:cNvPr id="173" name="Google Shape;173;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4" name="Google Shape;174;p20"/>
          <p:cNvGrpSpPr/>
          <p:nvPr/>
        </p:nvGrpSpPr>
        <p:grpSpPr>
          <a:xfrm>
            <a:off x="0" y="4604000"/>
            <a:ext cx="677400" cy="539405"/>
            <a:chOff x="8460575" y="0"/>
            <a:chExt cx="677400" cy="539405"/>
          </a:xfrm>
        </p:grpSpPr>
        <p:sp>
          <p:nvSpPr>
            <p:cNvPr id="175" name="Google Shape;175;p20"/>
            <p:cNvSpPr/>
            <p:nvPr/>
          </p:nvSpPr>
          <p:spPr>
            <a:xfrm>
              <a:off x="8460575" y="0"/>
              <a:ext cx="677400" cy="539400"/>
            </a:xfrm>
            <a:prstGeom prst="rect">
              <a:avLst/>
            </a:prstGeom>
            <a:solidFill>
              <a:srgbClr val="FFB93E">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0"/>
            <p:cNvCxnSpPr/>
            <p:nvPr/>
          </p:nvCxnSpPr>
          <p:spPr>
            <a:xfrm>
              <a:off x="8686375" y="5"/>
              <a:ext cx="0" cy="539400"/>
            </a:xfrm>
            <a:prstGeom prst="straightConnector1">
              <a:avLst/>
            </a:prstGeom>
            <a:noFill/>
            <a:ln w="19050" cap="flat" cmpd="sng">
              <a:solidFill>
                <a:schemeClr val="lt1"/>
              </a:solidFill>
              <a:prstDash val="solid"/>
              <a:round/>
              <a:headEnd type="none" w="med" len="med"/>
              <a:tailEnd type="none" w="med" len="med"/>
            </a:ln>
          </p:spPr>
        </p:cxnSp>
        <p:cxnSp>
          <p:nvCxnSpPr>
            <p:cNvPr id="177" name="Google Shape;177;p20"/>
            <p:cNvCxnSpPr/>
            <p:nvPr/>
          </p:nvCxnSpPr>
          <p:spPr>
            <a:xfrm>
              <a:off x="8912175" y="5"/>
              <a:ext cx="0" cy="539400"/>
            </a:xfrm>
            <a:prstGeom prst="straightConnector1">
              <a:avLst/>
            </a:prstGeom>
            <a:noFill/>
            <a:ln w="19050" cap="flat" cmpd="sng">
              <a:solidFill>
                <a:schemeClr val="lt1"/>
              </a:solidFill>
              <a:prstDash val="solid"/>
              <a:round/>
              <a:headEnd type="none" w="med" len="med"/>
              <a:tailEnd type="none" w="med" len="med"/>
            </a:ln>
          </p:spPr>
        </p:cxnSp>
        <p:cxnSp>
          <p:nvCxnSpPr>
            <p:cNvPr id="178" name="Google Shape;178;p20"/>
            <p:cNvCxnSpPr/>
            <p:nvPr/>
          </p:nvCxnSpPr>
          <p:spPr>
            <a:xfrm>
              <a:off x="8460575" y="225800"/>
              <a:ext cx="677400" cy="0"/>
            </a:xfrm>
            <a:prstGeom prst="straightConnector1">
              <a:avLst/>
            </a:prstGeom>
            <a:noFill/>
            <a:ln w="19050" cap="flat" cmpd="sng">
              <a:solidFill>
                <a:schemeClr val="lt1"/>
              </a:solidFill>
              <a:prstDash val="solid"/>
              <a:round/>
              <a:headEnd type="none" w="med" len="med"/>
              <a:tailEnd type="none" w="med" len="med"/>
            </a:ln>
          </p:spPr>
        </p:cxnSp>
        <p:cxnSp>
          <p:nvCxnSpPr>
            <p:cNvPr id="179" name="Google Shape;179;p20"/>
            <p:cNvCxnSpPr/>
            <p:nvPr/>
          </p:nvCxnSpPr>
          <p:spPr>
            <a:xfrm>
              <a:off x="8460575" y="451600"/>
              <a:ext cx="677400" cy="0"/>
            </a:xfrm>
            <a:prstGeom prst="straightConnector1">
              <a:avLst/>
            </a:prstGeom>
            <a:noFill/>
            <a:ln w="19050" cap="flat" cmpd="sng">
              <a:solidFill>
                <a:schemeClr val="lt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8" Type="http://schemas.openxmlformats.org/officeDocument/2006/relationships/slideLayout" Target="../slideLayouts/slideLayout23.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amiljen Grotesk"/>
              <a:buNone/>
              <a:defRPr sz="3500" b="1">
                <a:solidFill>
                  <a:schemeClr val="dk1"/>
                </a:solidFill>
                <a:latin typeface="Familjen Grotesk"/>
                <a:ea typeface="Familjen Grotesk"/>
                <a:cs typeface="Familjen Grotesk"/>
                <a:sym typeface="Familjen Grotesk"/>
              </a:defRPr>
            </a:lvl1pPr>
            <a:lvl2pPr lvl="1" rtl="0">
              <a:spcBef>
                <a:spcPts val="0"/>
              </a:spcBef>
              <a:spcAft>
                <a:spcPts val="0"/>
              </a:spcAft>
              <a:buClr>
                <a:schemeClr val="dk1"/>
              </a:buClr>
              <a:buSzPts val="3500"/>
              <a:buFont typeface="Familjen Grotesk"/>
              <a:buNone/>
              <a:defRPr sz="3500" b="1">
                <a:solidFill>
                  <a:schemeClr val="dk1"/>
                </a:solidFill>
                <a:latin typeface="Familjen Grotesk"/>
                <a:ea typeface="Familjen Grotesk"/>
                <a:cs typeface="Familjen Grotesk"/>
                <a:sym typeface="Familjen Grotesk"/>
              </a:defRPr>
            </a:lvl2pPr>
            <a:lvl3pPr lvl="2" rtl="0">
              <a:spcBef>
                <a:spcPts val="0"/>
              </a:spcBef>
              <a:spcAft>
                <a:spcPts val="0"/>
              </a:spcAft>
              <a:buClr>
                <a:schemeClr val="dk1"/>
              </a:buClr>
              <a:buSzPts val="3500"/>
              <a:buFont typeface="Familjen Grotesk"/>
              <a:buNone/>
              <a:defRPr sz="3500" b="1">
                <a:solidFill>
                  <a:schemeClr val="dk1"/>
                </a:solidFill>
                <a:latin typeface="Familjen Grotesk"/>
                <a:ea typeface="Familjen Grotesk"/>
                <a:cs typeface="Familjen Grotesk"/>
                <a:sym typeface="Familjen Grotesk"/>
              </a:defRPr>
            </a:lvl3pPr>
            <a:lvl4pPr lvl="3" rtl="0">
              <a:spcBef>
                <a:spcPts val="0"/>
              </a:spcBef>
              <a:spcAft>
                <a:spcPts val="0"/>
              </a:spcAft>
              <a:buClr>
                <a:schemeClr val="dk1"/>
              </a:buClr>
              <a:buSzPts val="3500"/>
              <a:buFont typeface="Familjen Grotesk"/>
              <a:buNone/>
              <a:defRPr sz="3500" b="1">
                <a:solidFill>
                  <a:schemeClr val="dk1"/>
                </a:solidFill>
                <a:latin typeface="Familjen Grotesk"/>
                <a:ea typeface="Familjen Grotesk"/>
                <a:cs typeface="Familjen Grotesk"/>
                <a:sym typeface="Familjen Grotesk"/>
              </a:defRPr>
            </a:lvl4pPr>
            <a:lvl5pPr lvl="4" rtl="0">
              <a:spcBef>
                <a:spcPts val="0"/>
              </a:spcBef>
              <a:spcAft>
                <a:spcPts val="0"/>
              </a:spcAft>
              <a:buClr>
                <a:schemeClr val="dk1"/>
              </a:buClr>
              <a:buSzPts val="3500"/>
              <a:buFont typeface="Familjen Grotesk"/>
              <a:buNone/>
              <a:defRPr sz="3500" b="1">
                <a:solidFill>
                  <a:schemeClr val="dk1"/>
                </a:solidFill>
                <a:latin typeface="Familjen Grotesk"/>
                <a:ea typeface="Familjen Grotesk"/>
                <a:cs typeface="Familjen Grotesk"/>
                <a:sym typeface="Familjen Grotesk"/>
              </a:defRPr>
            </a:lvl5pPr>
            <a:lvl6pPr lvl="5" rtl="0">
              <a:spcBef>
                <a:spcPts val="0"/>
              </a:spcBef>
              <a:spcAft>
                <a:spcPts val="0"/>
              </a:spcAft>
              <a:buClr>
                <a:schemeClr val="dk1"/>
              </a:buClr>
              <a:buSzPts val="3500"/>
              <a:buFont typeface="Familjen Grotesk"/>
              <a:buNone/>
              <a:defRPr sz="3500" b="1">
                <a:solidFill>
                  <a:schemeClr val="dk1"/>
                </a:solidFill>
                <a:latin typeface="Familjen Grotesk"/>
                <a:ea typeface="Familjen Grotesk"/>
                <a:cs typeface="Familjen Grotesk"/>
                <a:sym typeface="Familjen Grotesk"/>
              </a:defRPr>
            </a:lvl6pPr>
            <a:lvl7pPr lvl="6" rtl="0">
              <a:spcBef>
                <a:spcPts val="0"/>
              </a:spcBef>
              <a:spcAft>
                <a:spcPts val="0"/>
              </a:spcAft>
              <a:buClr>
                <a:schemeClr val="dk1"/>
              </a:buClr>
              <a:buSzPts val="3500"/>
              <a:buFont typeface="Familjen Grotesk"/>
              <a:buNone/>
              <a:defRPr sz="3500" b="1">
                <a:solidFill>
                  <a:schemeClr val="dk1"/>
                </a:solidFill>
                <a:latin typeface="Familjen Grotesk"/>
                <a:ea typeface="Familjen Grotesk"/>
                <a:cs typeface="Familjen Grotesk"/>
                <a:sym typeface="Familjen Grotesk"/>
              </a:defRPr>
            </a:lvl7pPr>
            <a:lvl8pPr lvl="7" rtl="0">
              <a:spcBef>
                <a:spcPts val="0"/>
              </a:spcBef>
              <a:spcAft>
                <a:spcPts val="0"/>
              </a:spcAft>
              <a:buClr>
                <a:schemeClr val="dk1"/>
              </a:buClr>
              <a:buSzPts val="3500"/>
              <a:buFont typeface="Familjen Grotesk"/>
              <a:buNone/>
              <a:defRPr sz="3500" b="1">
                <a:solidFill>
                  <a:schemeClr val="dk1"/>
                </a:solidFill>
                <a:latin typeface="Familjen Grotesk"/>
                <a:ea typeface="Familjen Grotesk"/>
                <a:cs typeface="Familjen Grotesk"/>
                <a:sym typeface="Familjen Grotesk"/>
              </a:defRPr>
            </a:lvl8pPr>
            <a:lvl9pPr lvl="8" rtl="0">
              <a:spcBef>
                <a:spcPts val="0"/>
              </a:spcBef>
              <a:spcAft>
                <a:spcPts val="0"/>
              </a:spcAft>
              <a:buClr>
                <a:schemeClr val="dk1"/>
              </a:buClr>
              <a:buSzPts val="3500"/>
              <a:buFont typeface="Familjen Grotesk"/>
              <a:buNone/>
              <a:defRPr sz="3500" b="1">
                <a:solidFill>
                  <a:schemeClr val="dk1"/>
                </a:solidFill>
                <a:latin typeface="Familjen Grotesk"/>
                <a:ea typeface="Familjen Grotesk"/>
                <a:cs typeface="Familjen Grotesk"/>
                <a:sym typeface="Familjen Grotes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 id="2147483661" r:id="rId5"/>
    <p:sldLayoutId id="2147483662" r:id="rId6"/>
    <p:sldLayoutId id="2147483663" r:id="rId7"/>
    <p:sldLayoutId id="2147483664" r:id="rId8"/>
    <p:sldLayoutId id="2147483666" r:id="rId9"/>
    <p:sldLayoutId id="2147483667" r:id="rId10"/>
    <p:sldLayoutId id="2147483668" r:id="rId11"/>
    <p:sldLayoutId id="2147483670" r:id="rId12"/>
    <p:sldLayoutId id="2147483677" r:id="rId13"/>
    <p:sldLayoutId id="2147483681" r:id="rId14"/>
    <p:sldLayoutId id="214748368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accent1"/>
              </a:buClr>
              <a:buSzPts val="2800"/>
              <a:buFont typeface="Raleway Black"/>
              <a:buNone/>
              <a:defRPr sz="2800">
                <a:solidFill>
                  <a:schemeClr val="accent1"/>
                </a:solidFill>
                <a:latin typeface="Raleway Black"/>
                <a:ea typeface="Raleway Black"/>
                <a:cs typeface="Raleway Black"/>
                <a:sym typeface="Raleway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Tree>
    <p:extLst>
      <p:ext uri="{BB962C8B-B14F-4D97-AF65-F5344CB8AC3E}">
        <p14:creationId xmlns:p14="http://schemas.microsoft.com/office/powerpoint/2010/main" val="4254604094"/>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44"/>
          <p:cNvGrpSpPr/>
          <p:nvPr/>
        </p:nvGrpSpPr>
        <p:grpSpPr>
          <a:xfrm>
            <a:off x="289655" y="560738"/>
            <a:ext cx="8684223" cy="3947467"/>
            <a:chOff x="831732" y="560738"/>
            <a:chExt cx="7453800" cy="3726731"/>
          </a:xfrm>
        </p:grpSpPr>
        <p:sp>
          <p:nvSpPr>
            <p:cNvPr id="195" name="Google Shape;195;p44"/>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44"/>
            <p:cNvSpPr/>
            <p:nvPr/>
          </p:nvSpPr>
          <p:spPr>
            <a:xfrm rot="-132907">
              <a:off x="6789375" y="575142"/>
              <a:ext cx="767149" cy="112997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44"/>
            <p:cNvSpPr/>
            <p:nvPr/>
          </p:nvSpPr>
          <p:spPr>
            <a:xfrm rot="-121639">
              <a:off x="3924264" y="760834"/>
              <a:ext cx="1187243" cy="44848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8" name="Google Shape;198;p44"/>
          <p:cNvSpPr txBox="1">
            <a:spLocks noGrp="1"/>
          </p:cNvSpPr>
          <p:nvPr>
            <p:ph type="ctrTitle"/>
          </p:nvPr>
        </p:nvSpPr>
        <p:spPr>
          <a:xfrm rot="-132933">
            <a:off x="303191" y="1753916"/>
            <a:ext cx="8520670" cy="86494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pt-BR" sz="3400" dirty="0"/>
              <a:t>’Variáveis psicolinguísticas no reconhecimento visual de palavras</a:t>
            </a:r>
            <a:endParaRPr sz="3400" dirty="0"/>
          </a:p>
        </p:txBody>
      </p:sp>
      <p:sp>
        <p:nvSpPr>
          <p:cNvPr id="199" name="Google Shape;199;p44"/>
          <p:cNvSpPr txBox="1">
            <a:spLocks noGrp="1"/>
          </p:cNvSpPr>
          <p:nvPr>
            <p:ph type="subTitle" idx="1"/>
          </p:nvPr>
        </p:nvSpPr>
        <p:spPr>
          <a:xfrm rot="-132933">
            <a:off x="323958" y="2844045"/>
            <a:ext cx="8520670" cy="688207"/>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pt-BR" dirty="0"/>
              <a:t>Apresentado por: Leonardo Cabral</a:t>
            </a:r>
          </a:p>
          <a:p>
            <a:pPr marL="0" lvl="0" indent="0" algn="ctr" rtl="0">
              <a:spcBef>
                <a:spcPts val="0"/>
              </a:spcBef>
              <a:spcAft>
                <a:spcPts val="0"/>
              </a:spcAft>
              <a:buNone/>
            </a:pPr>
            <a:r>
              <a:rPr lang="pt-BR" dirty="0" err="1"/>
              <a:t>Resenhadora</a:t>
            </a:r>
            <a:r>
              <a:rPr lang="pt-BR" dirty="0"/>
              <a:t>: Isadora Andrade</a:t>
            </a:r>
            <a:endParaRPr dirty="0"/>
          </a:p>
        </p:txBody>
      </p:sp>
      <p:grpSp>
        <p:nvGrpSpPr>
          <p:cNvPr id="200" name="Google Shape;200;p44"/>
          <p:cNvGrpSpPr/>
          <p:nvPr/>
        </p:nvGrpSpPr>
        <p:grpSpPr>
          <a:xfrm rot="-122406">
            <a:off x="4178471" y="965077"/>
            <a:ext cx="678648" cy="38026"/>
            <a:chOff x="-1780650" y="1138950"/>
            <a:chExt cx="678625" cy="38025"/>
          </a:xfrm>
        </p:grpSpPr>
        <p:sp>
          <p:nvSpPr>
            <p:cNvPr id="201" name="Google Shape;201;p44"/>
            <p:cNvSpPr/>
            <p:nvPr/>
          </p:nvSpPr>
          <p:spPr>
            <a:xfrm>
              <a:off x="-1780650"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44"/>
            <p:cNvSpPr/>
            <p:nvPr/>
          </p:nvSpPr>
          <p:spPr>
            <a:xfrm>
              <a:off x="-1620300"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44"/>
            <p:cNvSpPr/>
            <p:nvPr/>
          </p:nvSpPr>
          <p:spPr>
            <a:xfrm>
              <a:off x="-1459975"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44"/>
            <p:cNvSpPr/>
            <p:nvPr/>
          </p:nvSpPr>
          <p:spPr>
            <a:xfrm>
              <a:off x="-1299625"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44"/>
            <p:cNvSpPr/>
            <p:nvPr/>
          </p:nvSpPr>
          <p:spPr>
            <a:xfrm>
              <a:off x="-1140050" y="1138950"/>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3" name="Google Shape;333;p52"/>
          <p:cNvGrpSpPr/>
          <p:nvPr/>
        </p:nvGrpSpPr>
        <p:grpSpPr>
          <a:xfrm>
            <a:off x="3198111" y="1776249"/>
            <a:ext cx="2768700" cy="2127214"/>
            <a:chOff x="3198111" y="1776249"/>
            <a:chExt cx="2768700" cy="2127214"/>
          </a:xfrm>
        </p:grpSpPr>
        <p:sp>
          <p:nvSpPr>
            <p:cNvPr id="334" name="Google Shape;334;p52"/>
            <p:cNvSpPr/>
            <p:nvPr/>
          </p:nvSpPr>
          <p:spPr>
            <a:xfrm rot="-219660">
              <a:off x="3252848" y="2021826"/>
              <a:ext cx="2659227" cy="179857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52"/>
            <p:cNvSpPr/>
            <p:nvPr/>
          </p:nvSpPr>
          <p:spPr>
            <a:xfrm rot="-83">
              <a:off x="4336533" y="1776254"/>
              <a:ext cx="386153" cy="520492"/>
            </a:xfrm>
            <a:prstGeom prst="flowChartOffpageConnector">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6" name="Google Shape;336;p52"/>
          <p:cNvGrpSpPr/>
          <p:nvPr/>
        </p:nvGrpSpPr>
        <p:grpSpPr>
          <a:xfrm>
            <a:off x="5718364" y="2219406"/>
            <a:ext cx="2659200" cy="2150844"/>
            <a:chOff x="5718364" y="2219406"/>
            <a:chExt cx="2659200" cy="2150844"/>
          </a:xfrm>
        </p:grpSpPr>
        <p:sp>
          <p:nvSpPr>
            <p:cNvPr id="337" name="Google Shape;337;p52"/>
            <p:cNvSpPr/>
            <p:nvPr/>
          </p:nvSpPr>
          <p:spPr>
            <a:xfrm>
              <a:off x="5718364" y="2571750"/>
              <a:ext cx="2659200" cy="1798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52"/>
            <p:cNvSpPr/>
            <p:nvPr/>
          </p:nvSpPr>
          <p:spPr>
            <a:xfrm rot="414817">
              <a:off x="6854896" y="2240754"/>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9" name="Google Shape;339;p52"/>
          <p:cNvGrpSpPr/>
          <p:nvPr/>
        </p:nvGrpSpPr>
        <p:grpSpPr>
          <a:xfrm>
            <a:off x="713227" y="2296762"/>
            <a:ext cx="2659200" cy="2073488"/>
            <a:chOff x="713227" y="2296762"/>
            <a:chExt cx="2659200" cy="2073488"/>
          </a:xfrm>
        </p:grpSpPr>
        <p:sp>
          <p:nvSpPr>
            <p:cNvPr id="340" name="Google Shape;340;p52"/>
            <p:cNvSpPr/>
            <p:nvPr/>
          </p:nvSpPr>
          <p:spPr>
            <a:xfrm>
              <a:off x="713227" y="2571750"/>
              <a:ext cx="2659200" cy="1798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52"/>
            <p:cNvSpPr/>
            <p:nvPr/>
          </p:nvSpPr>
          <p:spPr>
            <a:xfrm rot="-277904">
              <a:off x="1827696" y="2311504"/>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43" name="Google Shape;343;p52"/>
          <p:cNvSpPr txBox="1">
            <a:spLocks noGrp="1"/>
          </p:cNvSpPr>
          <p:nvPr>
            <p:ph type="subTitle" idx="5"/>
          </p:nvPr>
        </p:nvSpPr>
        <p:spPr>
          <a:xfrm rot="-490">
            <a:off x="6031162" y="3104933"/>
            <a:ext cx="2103000" cy="842400"/>
          </a:xfrm>
          <a:prstGeom prst="rect">
            <a:avLst/>
          </a:prstGeom>
        </p:spPr>
        <p:txBody>
          <a:bodyPr spcFirstLastPara="1" wrap="square" lIns="0" tIns="0" rIns="0" bIns="0" anchor="t" anchorCtr="0">
            <a:noAutofit/>
          </a:bodyPr>
          <a:lstStyle/>
          <a:p>
            <a:r>
              <a:rPr lang="pt-BR" dirty="0"/>
              <a:t>A rota lexical é importante até em línguas com transparência ortográfica.</a:t>
            </a:r>
            <a:endParaRPr lang="en-US" dirty="0"/>
          </a:p>
          <a:p>
            <a:pPr marL="0" lvl="0" indent="0" algn="ctr" rtl="0">
              <a:spcBef>
                <a:spcPts val="0"/>
              </a:spcBef>
              <a:spcAft>
                <a:spcPts val="0"/>
              </a:spcAft>
              <a:buNone/>
            </a:pPr>
            <a:endParaRPr dirty="0"/>
          </a:p>
        </p:txBody>
      </p:sp>
      <p:sp>
        <p:nvSpPr>
          <p:cNvPr id="344" name="Google Shape;344;p52"/>
          <p:cNvSpPr txBox="1">
            <a:spLocks noGrp="1"/>
          </p:cNvSpPr>
          <p:nvPr>
            <p:ph type="subTitle" idx="1"/>
          </p:nvPr>
        </p:nvSpPr>
        <p:spPr>
          <a:xfrm rot="-490">
            <a:off x="973703" y="2881160"/>
            <a:ext cx="2103000" cy="1289948"/>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pt-BR" dirty="0"/>
              <a:t>Autores mostraram que há peculiaridades em línguas a depender de seu sistema de escrita no que concerne o efeito de variáveis psicolinguísticas.</a:t>
            </a:r>
          </a:p>
        </p:txBody>
      </p:sp>
      <p:sp>
        <p:nvSpPr>
          <p:cNvPr id="346" name="Google Shape;346;p52"/>
          <p:cNvSpPr txBox="1">
            <a:spLocks noGrp="1"/>
          </p:cNvSpPr>
          <p:nvPr>
            <p:ph type="title"/>
          </p:nvPr>
        </p:nvSpPr>
        <p:spPr>
          <a:xfrm>
            <a:off x="713225" y="432825"/>
            <a:ext cx="7717500" cy="1198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Conclusão</a:t>
            </a:r>
            <a:endParaRPr dirty="0"/>
          </a:p>
        </p:txBody>
      </p:sp>
      <p:sp>
        <p:nvSpPr>
          <p:cNvPr id="348" name="Google Shape;348;p52"/>
          <p:cNvSpPr txBox="1">
            <a:spLocks noGrp="1"/>
          </p:cNvSpPr>
          <p:nvPr>
            <p:ph type="subTitle" idx="3"/>
          </p:nvPr>
        </p:nvSpPr>
        <p:spPr>
          <a:xfrm rot="-220362">
            <a:off x="3526407" y="2508461"/>
            <a:ext cx="2102819" cy="84233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pt-BR" dirty="0"/>
              <a:t>Estudos com desenho fatorial podem influenciar os resultados e não serem generalizáveis.</a:t>
            </a:r>
          </a:p>
          <a:p>
            <a:pPr marL="0" lvl="0" indent="0" algn="ctr" rtl="0">
              <a:spcBef>
                <a:spcPts val="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grpSp>
        <p:nvGrpSpPr>
          <p:cNvPr id="606" name="Google Shape;606;p40"/>
          <p:cNvGrpSpPr/>
          <p:nvPr/>
        </p:nvGrpSpPr>
        <p:grpSpPr>
          <a:xfrm>
            <a:off x="5073813" y="2085447"/>
            <a:ext cx="4064413" cy="3065403"/>
            <a:chOff x="5073813" y="2085447"/>
            <a:chExt cx="4064413" cy="3065403"/>
          </a:xfrm>
        </p:grpSpPr>
        <p:sp>
          <p:nvSpPr>
            <p:cNvPr id="607" name="Google Shape;607;p40"/>
            <p:cNvSpPr/>
            <p:nvPr/>
          </p:nvSpPr>
          <p:spPr>
            <a:xfrm>
              <a:off x="5073825" y="2085450"/>
              <a:ext cx="4064400" cy="3065400"/>
            </a:xfrm>
            <a:prstGeom prst="rect">
              <a:avLst/>
            </a:prstGeom>
            <a:solidFill>
              <a:srgbClr val="FFB93E">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8" name="Google Shape;608;p40"/>
            <p:cNvCxnSpPr/>
            <p:nvPr/>
          </p:nvCxnSpPr>
          <p:spPr>
            <a:xfrm>
              <a:off x="52996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09" name="Google Shape;609;p40"/>
            <p:cNvCxnSpPr/>
            <p:nvPr/>
          </p:nvCxnSpPr>
          <p:spPr>
            <a:xfrm>
              <a:off x="55254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10" name="Google Shape;610;p40"/>
            <p:cNvCxnSpPr/>
            <p:nvPr/>
          </p:nvCxnSpPr>
          <p:spPr>
            <a:xfrm>
              <a:off x="57512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11" name="Google Shape;611;p40"/>
            <p:cNvCxnSpPr/>
            <p:nvPr/>
          </p:nvCxnSpPr>
          <p:spPr>
            <a:xfrm>
              <a:off x="59770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12" name="Google Shape;612;p40"/>
            <p:cNvCxnSpPr/>
            <p:nvPr/>
          </p:nvCxnSpPr>
          <p:spPr>
            <a:xfrm>
              <a:off x="62028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13" name="Google Shape;613;p40"/>
            <p:cNvCxnSpPr/>
            <p:nvPr/>
          </p:nvCxnSpPr>
          <p:spPr>
            <a:xfrm>
              <a:off x="64286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14" name="Google Shape;614;p40"/>
            <p:cNvCxnSpPr/>
            <p:nvPr/>
          </p:nvCxnSpPr>
          <p:spPr>
            <a:xfrm>
              <a:off x="66544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15" name="Google Shape;615;p40"/>
            <p:cNvCxnSpPr/>
            <p:nvPr/>
          </p:nvCxnSpPr>
          <p:spPr>
            <a:xfrm>
              <a:off x="68802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16" name="Google Shape;616;p40"/>
            <p:cNvCxnSpPr/>
            <p:nvPr/>
          </p:nvCxnSpPr>
          <p:spPr>
            <a:xfrm>
              <a:off x="71060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17" name="Google Shape;617;p40"/>
            <p:cNvCxnSpPr/>
            <p:nvPr/>
          </p:nvCxnSpPr>
          <p:spPr>
            <a:xfrm>
              <a:off x="73318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18" name="Google Shape;618;p40"/>
            <p:cNvCxnSpPr/>
            <p:nvPr/>
          </p:nvCxnSpPr>
          <p:spPr>
            <a:xfrm>
              <a:off x="75576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19" name="Google Shape;619;p40"/>
            <p:cNvCxnSpPr/>
            <p:nvPr/>
          </p:nvCxnSpPr>
          <p:spPr>
            <a:xfrm>
              <a:off x="77834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20" name="Google Shape;620;p40"/>
            <p:cNvCxnSpPr/>
            <p:nvPr/>
          </p:nvCxnSpPr>
          <p:spPr>
            <a:xfrm>
              <a:off x="80092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21" name="Google Shape;621;p40"/>
            <p:cNvCxnSpPr/>
            <p:nvPr/>
          </p:nvCxnSpPr>
          <p:spPr>
            <a:xfrm>
              <a:off x="82350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22" name="Google Shape;622;p40"/>
            <p:cNvCxnSpPr/>
            <p:nvPr/>
          </p:nvCxnSpPr>
          <p:spPr>
            <a:xfrm>
              <a:off x="84608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23" name="Google Shape;623;p40"/>
            <p:cNvCxnSpPr/>
            <p:nvPr/>
          </p:nvCxnSpPr>
          <p:spPr>
            <a:xfrm>
              <a:off x="86866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24" name="Google Shape;624;p40"/>
            <p:cNvCxnSpPr/>
            <p:nvPr/>
          </p:nvCxnSpPr>
          <p:spPr>
            <a:xfrm>
              <a:off x="8912425" y="2085447"/>
              <a:ext cx="0" cy="3065400"/>
            </a:xfrm>
            <a:prstGeom prst="straightConnector1">
              <a:avLst/>
            </a:prstGeom>
            <a:noFill/>
            <a:ln w="19050" cap="flat" cmpd="sng">
              <a:solidFill>
                <a:schemeClr val="lt1"/>
              </a:solidFill>
              <a:prstDash val="solid"/>
              <a:round/>
              <a:headEnd type="none" w="med" len="med"/>
              <a:tailEnd type="none" w="med" len="med"/>
            </a:ln>
          </p:spPr>
        </p:cxnSp>
        <p:cxnSp>
          <p:nvCxnSpPr>
            <p:cNvPr id="625" name="Google Shape;625;p40"/>
            <p:cNvCxnSpPr/>
            <p:nvPr/>
          </p:nvCxnSpPr>
          <p:spPr>
            <a:xfrm>
              <a:off x="5073813" y="2311238"/>
              <a:ext cx="4064400" cy="0"/>
            </a:xfrm>
            <a:prstGeom prst="straightConnector1">
              <a:avLst/>
            </a:prstGeom>
            <a:noFill/>
            <a:ln w="19050" cap="flat" cmpd="sng">
              <a:solidFill>
                <a:schemeClr val="lt1"/>
              </a:solidFill>
              <a:prstDash val="solid"/>
              <a:round/>
              <a:headEnd type="none" w="med" len="med"/>
              <a:tailEnd type="none" w="med" len="med"/>
            </a:ln>
          </p:spPr>
        </p:cxnSp>
        <p:cxnSp>
          <p:nvCxnSpPr>
            <p:cNvPr id="626" name="Google Shape;626;p40"/>
            <p:cNvCxnSpPr/>
            <p:nvPr/>
          </p:nvCxnSpPr>
          <p:spPr>
            <a:xfrm>
              <a:off x="5073813" y="2537038"/>
              <a:ext cx="4064400" cy="0"/>
            </a:xfrm>
            <a:prstGeom prst="straightConnector1">
              <a:avLst/>
            </a:prstGeom>
            <a:noFill/>
            <a:ln w="19050" cap="flat" cmpd="sng">
              <a:solidFill>
                <a:schemeClr val="lt1"/>
              </a:solidFill>
              <a:prstDash val="solid"/>
              <a:round/>
              <a:headEnd type="none" w="med" len="med"/>
              <a:tailEnd type="none" w="med" len="med"/>
            </a:ln>
          </p:spPr>
        </p:cxnSp>
        <p:cxnSp>
          <p:nvCxnSpPr>
            <p:cNvPr id="627" name="Google Shape;627;p40"/>
            <p:cNvCxnSpPr/>
            <p:nvPr/>
          </p:nvCxnSpPr>
          <p:spPr>
            <a:xfrm>
              <a:off x="5073813" y="2762838"/>
              <a:ext cx="4064400" cy="0"/>
            </a:xfrm>
            <a:prstGeom prst="straightConnector1">
              <a:avLst/>
            </a:prstGeom>
            <a:noFill/>
            <a:ln w="19050" cap="flat" cmpd="sng">
              <a:solidFill>
                <a:schemeClr val="lt1"/>
              </a:solidFill>
              <a:prstDash val="solid"/>
              <a:round/>
              <a:headEnd type="none" w="med" len="med"/>
              <a:tailEnd type="none" w="med" len="med"/>
            </a:ln>
          </p:spPr>
        </p:cxnSp>
        <p:cxnSp>
          <p:nvCxnSpPr>
            <p:cNvPr id="628" name="Google Shape;628;p40"/>
            <p:cNvCxnSpPr/>
            <p:nvPr/>
          </p:nvCxnSpPr>
          <p:spPr>
            <a:xfrm>
              <a:off x="5073813" y="2988638"/>
              <a:ext cx="4064400" cy="0"/>
            </a:xfrm>
            <a:prstGeom prst="straightConnector1">
              <a:avLst/>
            </a:prstGeom>
            <a:noFill/>
            <a:ln w="19050" cap="flat" cmpd="sng">
              <a:solidFill>
                <a:schemeClr val="lt1"/>
              </a:solidFill>
              <a:prstDash val="solid"/>
              <a:round/>
              <a:headEnd type="none" w="med" len="med"/>
              <a:tailEnd type="none" w="med" len="med"/>
            </a:ln>
          </p:spPr>
        </p:cxnSp>
        <p:cxnSp>
          <p:nvCxnSpPr>
            <p:cNvPr id="629" name="Google Shape;629;p40"/>
            <p:cNvCxnSpPr/>
            <p:nvPr/>
          </p:nvCxnSpPr>
          <p:spPr>
            <a:xfrm>
              <a:off x="5073813" y="3440238"/>
              <a:ext cx="4064400" cy="0"/>
            </a:xfrm>
            <a:prstGeom prst="straightConnector1">
              <a:avLst/>
            </a:prstGeom>
            <a:noFill/>
            <a:ln w="19050" cap="flat" cmpd="sng">
              <a:solidFill>
                <a:schemeClr val="lt1"/>
              </a:solidFill>
              <a:prstDash val="solid"/>
              <a:round/>
              <a:headEnd type="none" w="med" len="med"/>
              <a:tailEnd type="none" w="med" len="med"/>
            </a:ln>
          </p:spPr>
        </p:cxnSp>
        <p:cxnSp>
          <p:nvCxnSpPr>
            <p:cNvPr id="630" name="Google Shape;630;p40"/>
            <p:cNvCxnSpPr/>
            <p:nvPr/>
          </p:nvCxnSpPr>
          <p:spPr>
            <a:xfrm>
              <a:off x="5073813" y="3666038"/>
              <a:ext cx="4064400" cy="0"/>
            </a:xfrm>
            <a:prstGeom prst="straightConnector1">
              <a:avLst/>
            </a:prstGeom>
            <a:noFill/>
            <a:ln w="19050" cap="flat" cmpd="sng">
              <a:solidFill>
                <a:schemeClr val="lt1"/>
              </a:solidFill>
              <a:prstDash val="solid"/>
              <a:round/>
              <a:headEnd type="none" w="med" len="med"/>
              <a:tailEnd type="none" w="med" len="med"/>
            </a:ln>
          </p:spPr>
        </p:cxnSp>
        <p:cxnSp>
          <p:nvCxnSpPr>
            <p:cNvPr id="631" name="Google Shape;631;p40"/>
            <p:cNvCxnSpPr/>
            <p:nvPr/>
          </p:nvCxnSpPr>
          <p:spPr>
            <a:xfrm>
              <a:off x="5073813" y="3214438"/>
              <a:ext cx="4064400" cy="0"/>
            </a:xfrm>
            <a:prstGeom prst="straightConnector1">
              <a:avLst/>
            </a:prstGeom>
            <a:noFill/>
            <a:ln w="19050" cap="flat" cmpd="sng">
              <a:solidFill>
                <a:schemeClr val="lt1"/>
              </a:solidFill>
              <a:prstDash val="solid"/>
              <a:round/>
              <a:headEnd type="none" w="med" len="med"/>
              <a:tailEnd type="none" w="med" len="med"/>
            </a:ln>
          </p:spPr>
        </p:cxnSp>
        <p:cxnSp>
          <p:nvCxnSpPr>
            <p:cNvPr id="632" name="Google Shape;632;p40"/>
            <p:cNvCxnSpPr/>
            <p:nvPr/>
          </p:nvCxnSpPr>
          <p:spPr>
            <a:xfrm>
              <a:off x="5073813" y="3891838"/>
              <a:ext cx="4064400" cy="0"/>
            </a:xfrm>
            <a:prstGeom prst="straightConnector1">
              <a:avLst/>
            </a:prstGeom>
            <a:noFill/>
            <a:ln w="19050" cap="flat" cmpd="sng">
              <a:solidFill>
                <a:schemeClr val="lt1"/>
              </a:solidFill>
              <a:prstDash val="solid"/>
              <a:round/>
              <a:headEnd type="none" w="med" len="med"/>
              <a:tailEnd type="none" w="med" len="med"/>
            </a:ln>
          </p:spPr>
        </p:cxnSp>
        <p:cxnSp>
          <p:nvCxnSpPr>
            <p:cNvPr id="633" name="Google Shape;633;p40"/>
            <p:cNvCxnSpPr/>
            <p:nvPr/>
          </p:nvCxnSpPr>
          <p:spPr>
            <a:xfrm>
              <a:off x="5073813" y="4117638"/>
              <a:ext cx="4064400" cy="0"/>
            </a:xfrm>
            <a:prstGeom prst="straightConnector1">
              <a:avLst/>
            </a:prstGeom>
            <a:noFill/>
            <a:ln w="19050" cap="flat" cmpd="sng">
              <a:solidFill>
                <a:schemeClr val="lt1"/>
              </a:solidFill>
              <a:prstDash val="solid"/>
              <a:round/>
              <a:headEnd type="none" w="med" len="med"/>
              <a:tailEnd type="none" w="med" len="med"/>
            </a:ln>
          </p:spPr>
        </p:cxnSp>
        <p:cxnSp>
          <p:nvCxnSpPr>
            <p:cNvPr id="634" name="Google Shape;634;p40"/>
            <p:cNvCxnSpPr/>
            <p:nvPr/>
          </p:nvCxnSpPr>
          <p:spPr>
            <a:xfrm>
              <a:off x="5073813" y="4343438"/>
              <a:ext cx="4064400" cy="0"/>
            </a:xfrm>
            <a:prstGeom prst="straightConnector1">
              <a:avLst/>
            </a:prstGeom>
            <a:noFill/>
            <a:ln w="19050" cap="flat" cmpd="sng">
              <a:solidFill>
                <a:schemeClr val="lt1"/>
              </a:solidFill>
              <a:prstDash val="solid"/>
              <a:round/>
              <a:headEnd type="none" w="med" len="med"/>
              <a:tailEnd type="none" w="med" len="med"/>
            </a:ln>
          </p:spPr>
        </p:cxnSp>
        <p:cxnSp>
          <p:nvCxnSpPr>
            <p:cNvPr id="635" name="Google Shape;635;p40"/>
            <p:cNvCxnSpPr/>
            <p:nvPr/>
          </p:nvCxnSpPr>
          <p:spPr>
            <a:xfrm>
              <a:off x="5073813" y="4795038"/>
              <a:ext cx="4064400" cy="0"/>
            </a:xfrm>
            <a:prstGeom prst="straightConnector1">
              <a:avLst/>
            </a:prstGeom>
            <a:noFill/>
            <a:ln w="19050" cap="flat" cmpd="sng">
              <a:solidFill>
                <a:schemeClr val="lt1"/>
              </a:solidFill>
              <a:prstDash val="solid"/>
              <a:round/>
              <a:headEnd type="none" w="med" len="med"/>
              <a:tailEnd type="none" w="med" len="med"/>
            </a:ln>
          </p:spPr>
        </p:cxnSp>
        <p:cxnSp>
          <p:nvCxnSpPr>
            <p:cNvPr id="636" name="Google Shape;636;p40"/>
            <p:cNvCxnSpPr/>
            <p:nvPr/>
          </p:nvCxnSpPr>
          <p:spPr>
            <a:xfrm>
              <a:off x="5073813" y="4569238"/>
              <a:ext cx="4064400" cy="0"/>
            </a:xfrm>
            <a:prstGeom prst="straightConnector1">
              <a:avLst/>
            </a:prstGeom>
            <a:noFill/>
            <a:ln w="19050" cap="flat" cmpd="sng">
              <a:solidFill>
                <a:schemeClr val="lt1"/>
              </a:solidFill>
              <a:prstDash val="solid"/>
              <a:round/>
              <a:headEnd type="none" w="med" len="med"/>
              <a:tailEnd type="none" w="med" len="med"/>
            </a:ln>
          </p:spPr>
        </p:cxnSp>
        <p:cxnSp>
          <p:nvCxnSpPr>
            <p:cNvPr id="637" name="Google Shape;637;p40"/>
            <p:cNvCxnSpPr/>
            <p:nvPr/>
          </p:nvCxnSpPr>
          <p:spPr>
            <a:xfrm>
              <a:off x="5073813" y="5020838"/>
              <a:ext cx="4064400" cy="0"/>
            </a:xfrm>
            <a:prstGeom prst="straightConnector1">
              <a:avLst/>
            </a:prstGeom>
            <a:noFill/>
            <a:ln w="19050" cap="flat" cmpd="sng">
              <a:solidFill>
                <a:schemeClr val="lt1"/>
              </a:solidFill>
              <a:prstDash val="solid"/>
              <a:round/>
              <a:headEnd type="none" w="med" len="med"/>
              <a:tailEnd type="none" w="med" len="med"/>
            </a:ln>
          </p:spPr>
        </p:cxnSp>
      </p:grpSp>
      <p:grpSp>
        <p:nvGrpSpPr>
          <p:cNvPr id="638" name="Google Shape;638;p40"/>
          <p:cNvGrpSpPr/>
          <p:nvPr/>
        </p:nvGrpSpPr>
        <p:grpSpPr>
          <a:xfrm>
            <a:off x="4752063" y="2145289"/>
            <a:ext cx="4391939" cy="3065397"/>
            <a:chOff x="4752063" y="2135764"/>
            <a:chExt cx="4391939" cy="3065397"/>
          </a:xfrm>
        </p:grpSpPr>
        <p:sp>
          <p:nvSpPr>
            <p:cNvPr id="639" name="Google Shape;639;p40"/>
            <p:cNvSpPr/>
            <p:nvPr/>
          </p:nvSpPr>
          <p:spPr>
            <a:xfrm>
              <a:off x="6111960" y="2906906"/>
              <a:ext cx="998918" cy="1907902"/>
            </a:xfrm>
            <a:custGeom>
              <a:avLst/>
              <a:gdLst/>
              <a:ahLst/>
              <a:cxnLst/>
              <a:rect l="l" t="t" r="r" b="b"/>
              <a:pathLst>
                <a:path w="24225" h="46269" extrusionOk="0">
                  <a:moveTo>
                    <a:pt x="13614" y="0"/>
                  </a:moveTo>
                  <a:cubicBezTo>
                    <a:pt x="13440" y="0"/>
                    <a:pt x="11901" y="359"/>
                    <a:pt x="7932" y="12088"/>
                  </a:cubicBezTo>
                  <a:cubicBezTo>
                    <a:pt x="3716" y="24580"/>
                    <a:pt x="0" y="44974"/>
                    <a:pt x="0" y="44974"/>
                  </a:cubicBezTo>
                  <a:lnTo>
                    <a:pt x="15708" y="46268"/>
                  </a:lnTo>
                  <a:cubicBezTo>
                    <a:pt x="15708" y="46268"/>
                    <a:pt x="18473" y="29684"/>
                    <a:pt x="20394" y="20990"/>
                  </a:cubicBezTo>
                  <a:cubicBezTo>
                    <a:pt x="22314" y="12286"/>
                    <a:pt x="24224" y="3728"/>
                    <a:pt x="24224" y="3728"/>
                  </a:cubicBezTo>
                  <a:lnTo>
                    <a:pt x="13631" y="2"/>
                  </a:lnTo>
                  <a:cubicBezTo>
                    <a:pt x="13631" y="2"/>
                    <a:pt x="13625" y="0"/>
                    <a:pt x="13614" y="0"/>
                  </a:cubicBezTo>
                  <a:close/>
                </a:path>
              </a:pathLst>
            </a:custGeom>
            <a:solidFill>
              <a:srgbClr val="121214">
                <a:alpha val="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0"/>
            <p:cNvSpPr/>
            <p:nvPr/>
          </p:nvSpPr>
          <p:spPr>
            <a:xfrm>
              <a:off x="8211794" y="2499583"/>
              <a:ext cx="360686" cy="267535"/>
            </a:xfrm>
            <a:custGeom>
              <a:avLst/>
              <a:gdLst/>
              <a:ahLst/>
              <a:cxnLst/>
              <a:rect l="l" t="t" r="r" b="b"/>
              <a:pathLst>
                <a:path w="8747" h="6488" extrusionOk="0">
                  <a:moveTo>
                    <a:pt x="4041" y="0"/>
                  </a:moveTo>
                  <a:cubicBezTo>
                    <a:pt x="2180" y="0"/>
                    <a:pt x="962" y="1486"/>
                    <a:pt x="544" y="2532"/>
                  </a:cubicBezTo>
                  <a:cubicBezTo>
                    <a:pt x="1" y="3889"/>
                    <a:pt x="199" y="5903"/>
                    <a:pt x="199" y="5903"/>
                  </a:cubicBezTo>
                  <a:lnTo>
                    <a:pt x="7714" y="6488"/>
                  </a:lnTo>
                  <a:cubicBezTo>
                    <a:pt x="7714" y="6488"/>
                    <a:pt x="8747" y="1823"/>
                    <a:pt x="5866" y="445"/>
                  </a:cubicBezTo>
                  <a:cubicBezTo>
                    <a:pt x="5204" y="132"/>
                    <a:pt x="4594" y="0"/>
                    <a:pt x="4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0"/>
            <p:cNvSpPr/>
            <p:nvPr/>
          </p:nvSpPr>
          <p:spPr>
            <a:xfrm>
              <a:off x="7676023" y="2836394"/>
              <a:ext cx="1059997" cy="1643601"/>
            </a:xfrm>
            <a:custGeom>
              <a:avLst/>
              <a:gdLst/>
              <a:ahLst/>
              <a:cxnLst/>
              <a:rect l="l" t="t" r="r" b="b"/>
              <a:pathLst>
                <a:path w="25706" h="39859" extrusionOk="0">
                  <a:moveTo>
                    <a:pt x="17471" y="0"/>
                  </a:moveTo>
                  <a:lnTo>
                    <a:pt x="2526" y="3747"/>
                  </a:lnTo>
                  <a:lnTo>
                    <a:pt x="0" y="32031"/>
                  </a:lnTo>
                  <a:lnTo>
                    <a:pt x="19319" y="39858"/>
                  </a:lnTo>
                  <a:lnTo>
                    <a:pt x="25706" y="1033"/>
                  </a:lnTo>
                  <a:lnTo>
                    <a:pt x="174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0"/>
            <p:cNvSpPr/>
            <p:nvPr/>
          </p:nvSpPr>
          <p:spPr>
            <a:xfrm>
              <a:off x="6668106" y="2844559"/>
              <a:ext cx="1575604" cy="1991257"/>
            </a:xfrm>
            <a:custGeom>
              <a:avLst/>
              <a:gdLst/>
              <a:ahLst/>
              <a:cxnLst/>
              <a:rect l="l" t="t" r="r" b="b"/>
              <a:pathLst>
                <a:path w="38210" h="48290" extrusionOk="0">
                  <a:moveTo>
                    <a:pt x="3621" y="1"/>
                  </a:moveTo>
                  <a:cubicBezTo>
                    <a:pt x="2308" y="1"/>
                    <a:pt x="1363" y="158"/>
                    <a:pt x="1086" y="439"/>
                  </a:cubicBezTo>
                  <a:cubicBezTo>
                    <a:pt x="0" y="1514"/>
                    <a:pt x="2505" y="11460"/>
                    <a:pt x="4237" y="15823"/>
                  </a:cubicBezTo>
                  <a:cubicBezTo>
                    <a:pt x="5959" y="20185"/>
                    <a:pt x="11251" y="37761"/>
                    <a:pt x="14716" y="43898"/>
                  </a:cubicBezTo>
                  <a:cubicBezTo>
                    <a:pt x="16778" y="47550"/>
                    <a:pt x="24707" y="48289"/>
                    <a:pt x="30789" y="48289"/>
                  </a:cubicBezTo>
                  <a:cubicBezTo>
                    <a:pt x="34926" y="48289"/>
                    <a:pt x="38209" y="47947"/>
                    <a:pt x="38209" y="47947"/>
                  </a:cubicBezTo>
                  <a:lnTo>
                    <a:pt x="30632" y="30904"/>
                  </a:lnTo>
                  <a:lnTo>
                    <a:pt x="27021" y="30518"/>
                  </a:lnTo>
                  <a:cubicBezTo>
                    <a:pt x="27021" y="30518"/>
                    <a:pt x="20707" y="9383"/>
                    <a:pt x="16970" y="4739"/>
                  </a:cubicBezTo>
                  <a:cubicBezTo>
                    <a:pt x="14199" y="1302"/>
                    <a:pt x="739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0"/>
            <p:cNvSpPr/>
            <p:nvPr/>
          </p:nvSpPr>
          <p:spPr>
            <a:xfrm>
              <a:off x="6230393" y="2497027"/>
              <a:ext cx="2015874" cy="806770"/>
            </a:xfrm>
            <a:custGeom>
              <a:avLst/>
              <a:gdLst/>
              <a:ahLst/>
              <a:cxnLst/>
              <a:rect l="l" t="t" r="r" b="b"/>
              <a:pathLst>
                <a:path w="48887" h="19565" extrusionOk="0">
                  <a:moveTo>
                    <a:pt x="10154" y="0"/>
                  </a:moveTo>
                  <a:cubicBezTo>
                    <a:pt x="8511" y="0"/>
                    <a:pt x="7216" y="105"/>
                    <a:pt x="6409" y="319"/>
                  </a:cubicBezTo>
                  <a:cubicBezTo>
                    <a:pt x="1" y="2020"/>
                    <a:pt x="2443" y="9775"/>
                    <a:pt x="7014" y="11726"/>
                  </a:cubicBezTo>
                  <a:cubicBezTo>
                    <a:pt x="11586" y="13689"/>
                    <a:pt x="42239" y="19565"/>
                    <a:pt x="42239" y="19565"/>
                  </a:cubicBezTo>
                  <a:lnTo>
                    <a:pt x="48887" y="7750"/>
                  </a:lnTo>
                  <a:cubicBezTo>
                    <a:pt x="48887" y="7750"/>
                    <a:pt x="39640" y="4776"/>
                    <a:pt x="29506" y="2479"/>
                  </a:cubicBezTo>
                  <a:cubicBezTo>
                    <a:pt x="22379" y="856"/>
                    <a:pt x="14846" y="0"/>
                    <a:pt x="10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0"/>
            <p:cNvSpPr/>
            <p:nvPr/>
          </p:nvSpPr>
          <p:spPr>
            <a:xfrm>
              <a:off x="5182024" y="4423832"/>
              <a:ext cx="3350839" cy="733983"/>
            </a:xfrm>
            <a:custGeom>
              <a:avLst/>
              <a:gdLst/>
              <a:ahLst/>
              <a:cxnLst/>
              <a:rect l="l" t="t" r="r" b="b"/>
              <a:pathLst>
                <a:path w="81262" h="17800" extrusionOk="0">
                  <a:moveTo>
                    <a:pt x="37472" y="0"/>
                  </a:moveTo>
                  <a:cubicBezTo>
                    <a:pt x="25719" y="0"/>
                    <a:pt x="1" y="986"/>
                    <a:pt x="1" y="986"/>
                  </a:cubicBezTo>
                  <a:lnTo>
                    <a:pt x="564" y="17340"/>
                  </a:lnTo>
                  <a:cubicBezTo>
                    <a:pt x="564" y="17340"/>
                    <a:pt x="5838" y="17259"/>
                    <a:pt x="11720" y="17259"/>
                  </a:cubicBezTo>
                  <a:cubicBezTo>
                    <a:pt x="16426" y="17259"/>
                    <a:pt x="21523" y="17311"/>
                    <a:pt x="24621" y="17497"/>
                  </a:cubicBezTo>
                  <a:cubicBezTo>
                    <a:pt x="27822" y="17683"/>
                    <a:pt x="34892" y="17800"/>
                    <a:pt x="42781" y="17800"/>
                  </a:cubicBezTo>
                  <a:cubicBezTo>
                    <a:pt x="52102" y="17800"/>
                    <a:pt x="62565" y="17637"/>
                    <a:pt x="69134" y="17236"/>
                  </a:cubicBezTo>
                  <a:cubicBezTo>
                    <a:pt x="81262" y="16495"/>
                    <a:pt x="80938" y="14303"/>
                    <a:pt x="80938" y="14303"/>
                  </a:cubicBezTo>
                  <a:lnTo>
                    <a:pt x="75114" y="1685"/>
                  </a:lnTo>
                  <a:cubicBezTo>
                    <a:pt x="75114" y="1685"/>
                    <a:pt x="55535" y="620"/>
                    <a:pt x="41310" y="57"/>
                  </a:cubicBezTo>
                  <a:cubicBezTo>
                    <a:pt x="40336" y="18"/>
                    <a:pt x="39026" y="0"/>
                    <a:pt x="37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0"/>
            <p:cNvSpPr/>
            <p:nvPr/>
          </p:nvSpPr>
          <p:spPr>
            <a:xfrm>
              <a:off x="5182024" y="4423832"/>
              <a:ext cx="3350839" cy="733983"/>
            </a:xfrm>
            <a:custGeom>
              <a:avLst/>
              <a:gdLst/>
              <a:ahLst/>
              <a:cxnLst/>
              <a:rect l="l" t="t" r="r" b="b"/>
              <a:pathLst>
                <a:path w="81262" h="17800" extrusionOk="0">
                  <a:moveTo>
                    <a:pt x="37472" y="0"/>
                  </a:moveTo>
                  <a:cubicBezTo>
                    <a:pt x="25719" y="0"/>
                    <a:pt x="1" y="986"/>
                    <a:pt x="1" y="986"/>
                  </a:cubicBezTo>
                  <a:lnTo>
                    <a:pt x="564" y="17340"/>
                  </a:lnTo>
                  <a:cubicBezTo>
                    <a:pt x="564" y="17340"/>
                    <a:pt x="5838" y="17259"/>
                    <a:pt x="11720" y="17259"/>
                  </a:cubicBezTo>
                  <a:cubicBezTo>
                    <a:pt x="16426" y="17259"/>
                    <a:pt x="21523" y="17311"/>
                    <a:pt x="24621" y="17497"/>
                  </a:cubicBezTo>
                  <a:cubicBezTo>
                    <a:pt x="27822" y="17683"/>
                    <a:pt x="34892" y="17800"/>
                    <a:pt x="42781" y="17800"/>
                  </a:cubicBezTo>
                  <a:cubicBezTo>
                    <a:pt x="52102" y="17800"/>
                    <a:pt x="62565" y="17637"/>
                    <a:pt x="69134" y="17236"/>
                  </a:cubicBezTo>
                  <a:cubicBezTo>
                    <a:pt x="81262" y="16495"/>
                    <a:pt x="80938" y="14303"/>
                    <a:pt x="80938" y="14303"/>
                  </a:cubicBezTo>
                  <a:lnTo>
                    <a:pt x="75114" y="1685"/>
                  </a:lnTo>
                  <a:cubicBezTo>
                    <a:pt x="75114" y="1685"/>
                    <a:pt x="55535" y="620"/>
                    <a:pt x="41310" y="57"/>
                  </a:cubicBezTo>
                  <a:cubicBezTo>
                    <a:pt x="40336" y="18"/>
                    <a:pt x="39026" y="0"/>
                    <a:pt x="37472" y="0"/>
                  </a:cubicBezTo>
                  <a:close/>
                </a:path>
              </a:pathLst>
            </a:custGeom>
            <a:solidFill>
              <a:srgbClr val="121214">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0"/>
            <p:cNvSpPr/>
            <p:nvPr/>
          </p:nvSpPr>
          <p:spPr>
            <a:xfrm>
              <a:off x="8169940" y="2833796"/>
              <a:ext cx="2309" cy="2103"/>
            </a:xfrm>
            <a:custGeom>
              <a:avLst/>
              <a:gdLst/>
              <a:ahLst/>
              <a:cxnLst/>
              <a:rect l="l" t="t" r="r" b="b"/>
              <a:pathLst>
                <a:path w="56" h="51" extrusionOk="0">
                  <a:moveTo>
                    <a:pt x="14" y="1"/>
                  </a:moveTo>
                  <a:lnTo>
                    <a:pt x="14" y="1"/>
                  </a:lnTo>
                  <a:cubicBezTo>
                    <a:pt x="1" y="39"/>
                    <a:pt x="12" y="50"/>
                    <a:pt x="23" y="50"/>
                  </a:cubicBezTo>
                  <a:cubicBezTo>
                    <a:pt x="29" y="50"/>
                    <a:pt x="35" y="46"/>
                    <a:pt x="35" y="42"/>
                  </a:cubicBezTo>
                  <a:cubicBezTo>
                    <a:pt x="56" y="11"/>
                    <a:pt x="14" y="11"/>
                    <a:pt x="14" y="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0"/>
            <p:cNvSpPr/>
            <p:nvPr/>
          </p:nvSpPr>
          <p:spPr>
            <a:xfrm>
              <a:off x="6111635" y="2906906"/>
              <a:ext cx="998927" cy="1907920"/>
            </a:xfrm>
            <a:custGeom>
              <a:avLst/>
              <a:gdLst/>
              <a:ahLst/>
              <a:cxnLst/>
              <a:rect l="l" t="t" r="r" b="b"/>
              <a:pathLst>
                <a:path w="24225" h="46269" extrusionOk="0">
                  <a:moveTo>
                    <a:pt x="13614" y="0"/>
                  </a:moveTo>
                  <a:cubicBezTo>
                    <a:pt x="13440" y="0"/>
                    <a:pt x="11901" y="359"/>
                    <a:pt x="7932" y="12088"/>
                  </a:cubicBezTo>
                  <a:cubicBezTo>
                    <a:pt x="3716" y="24580"/>
                    <a:pt x="0" y="44974"/>
                    <a:pt x="0" y="44974"/>
                  </a:cubicBezTo>
                  <a:lnTo>
                    <a:pt x="15708" y="46268"/>
                  </a:lnTo>
                  <a:cubicBezTo>
                    <a:pt x="15708" y="46268"/>
                    <a:pt x="18473" y="29684"/>
                    <a:pt x="20394" y="20990"/>
                  </a:cubicBezTo>
                  <a:cubicBezTo>
                    <a:pt x="22314" y="12286"/>
                    <a:pt x="24224" y="3728"/>
                    <a:pt x="24224" y="3728"/>
                  </a:cubicBezTo>
                  <a:lnTo>
                    <a:pt x="13631" y="2"/>
                  </a:lnTo>
                  <a:cubicBezTo>
                    <a:pt x="13631" y="2"/>
                    <a:pt x="13625" y="0"/>
                    <a:pt x="136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0"/>
            <p:cNvSpPr/>
            <p:nvPr/>
          </p:nvSpPr>
          <p:spPr>
            <a:xfrm>
              <a:off x="8161899" y="2858744"/>
              <a:ext cx="454" cy="3917"/>
            </a:xfrm>
            <a:custGeom>
              <a:avLst/>
              <a:gdLst/>
              <a:ahLst/>
              <a:cxnLst/>
              <a:rect l="l" t="t" r="r" b="b"/>
              <a:pathLst>
                <a:path w="11" h="95" extrusionOk="0">
                  <a:moveTo>
                    <a:pt x="11" y="1"/>
                  </a:moveTo>
                  <a:lnTo>
                    <a:pt x="0" y="95"/>
                  </a:lnTo>
                  <a:lnTo>
                    <a:pt x="11" y="11"/>
                  </a:lnTo>
                  <a:lnTo>
                    <a:pt x="11" y="1"/>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0"/>
            <p:cNvSpPr/>
            <p:nvPr/>
          </p:nvSpPr>
          <p:spPr>
            <a:xfrm>
              <a:off x="8153281" y="2866083"/>
              <a:ext cx="6062" cy="14226"/>
            </a:xfrm>
            <a:custGeom>
              <a:avLst/>
              <a:gdLst/>
              <a:ahLst/>
              <a:cxnLst/>
              <a:rect l="l" t="t" r="r" b="b"/>
              <a:pathLst>
                <a:path w="147" h="345" extrusionOk="0">
                  <a:moveTo>
                    <a:pt x="126" y="0"/>
                  </a:moveTo>
                  <a:cubicBezTo>
                    <a:pt x="84" y="115"/>
                    <a:pt x="42" y="272"/>
                    <a:pt x="0" y="345"/>
                  </a:cubicBezTo>
                  <a:cubicBezTo>
                    <a:pt x="63" y="313"/>
                    <a:pt x="74" y="157"/>
                    <a:pt x="126" y="73"/>
                  </a:cubicBezTo>
                  <a:lnTo>
                    <a:pt x="147" y="63"/>
                  </a:lnTo>
                  <a:lnTo>
                    <a:pt x="126" y="0"/>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0"/>
            <p:cNvSpPr/>
            <p:nvPr/>
          </p:nvSpPr>
          <p:spPr>
            <a:xfrm>
              <a:off x="8144663" y="2887608"/>
              <a:ext cx="1361" cy="3258"/>
            </a:xfrm>
            <a:custGeom>
              <a:avLst/>
              <a:gdLst/>
              <a:ahLst/>
              <a:cxnLst/>
              <a:rect l="l" t="t" r="r" b="b"/>
              <a:pathLst>
                <a:path w="33" h="79" extrusionOk="0">
                  <a:moveTo>
                    <a:pt x="32" y="0"/>
                  </a:moveTo>
                  <a:lnTo>
                    <a:pt x="32" y="0"/>
                  </a:lnTo>
                  <a:cubicBezTo>
                    <a:pt x="32" y="0"/>
                    <a:pt x="22" y="11"/>
                    <a:pt x="22" y="11"/>
                  </a:cubicBezTo>
                  <a:cubicBezTo>
                    <a:pt x="22" y="21"/>
                    <a:pt x="11" y="42"/>
                    <a:pt x="1" y="63"/>
                  </a:cubicBezTo>
                  <a:cubicBezTo>
                    <a:pt x="3" y="62"/>
                    <a:pt x="4" y="62"/>
                    <a:pt x="6" y="62"/>
                  </a:cubicBezTo>
                  <a:cubicBezTo>
                    <a:pt x="11" y="62"/>
                    <a:pt x="13" y="65"/>
                    <a:pt x="13" y="69"/>
                  </a:cubicBezTo>
                  <a:lnTo>
                    <a:pt x="13" y="69"/>
                  </a:lnTo>
                  <a:cubicBezTo>
                    <a:pt x="15" y="58"/>
                    <a:pt x="20" y="38"/>
                    <a:pt x="32" y="0"/>
                  </a:cubicBezTo>
                  <a:close/>
                  <a:moveTo>
                    <a:pt x="13" y="69"/>
                  </a:moveTo>
                  <a:cubicBezTo>
                    <a:pt x="12" y="76"/>
                    <a:pt x="12" y="79"/>
                    <a:pt x="12" y="79"/>
                  </a:cubicBezTo>
                  <a:cubicBezTo>
                    <a:pt x="13" y="79"/>
                    <a:pt x="14" y="74"/>
                    <a:pt x="13" y="69"/>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0"/>
            <p:cNvSpPr/>
            <p:nvPr/>
          </p:nvSpPr>
          <p:spPr>
            <a:xfrm>
              <a:off x="8144951" y="2887278"/>
              <a:ext cx="866" cy="1072"/>
            </a:xfrm>
            <a:custGeom>
              <a:avLst/>
              <a:gdLst/>
              <a:ahLst/>
              <a:cxnLst/>
              <a:rect l="l" t="t" r="r" b="b"/>
              <a:pathLst>
                <a:path w="21" h="26" extrusionOk="0">
                  <a:moveTo>
                    <a:pt x="19" y="1"/>
                  </a:moveTo>
                  <a:cubicBezTo>
                    <a:pt x="16" y="1"/>
                    <a:pt x="1" y="26"/>
                    <a:pt x="5" y="26"/>
                  </a:cubicBezTo>
                  <a:cubicBezTo>
                    <a:pt x="6" y="26"/>
                    <a:pt x="9" y="24"/>
                    <a:pt x="15" y="19"/>
                  </a:cubicBezTo>
                  <a:cubicBezTo>
                    <a:pt x="20" y="6"/>
                    <a:pt x="20" y="1"/>
                    <a:pt x="19" y="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0"/>
            <p:cNvSpPr/>
            <p:nvPr/>
          </p:nvSpPr>
          <p:spPr>
            <a:xfrm>
              <a:off x="8140333" y="2895773"/>
              <a:ext cx="2227" cy="4371"/>
            </a:xfrm>
            <a:custGeom>
              <a:avLst/>
              <a:gdLst/>
              <a:ahLst/>
              <a:cxnLst/>
              <a:rect l="l" t="t" r="r" b="b"/>
              <a:pathLst>
                <a:path w="54" h="106" extrusionOk="0">
                  <a:moveTo>
                    <a:pt x="54" y="0"/>
                  </a:moveTo>
                  <a:cubicBezTo>
                    <a:pt x="45" y="9"/>
                    <a:pt x="23" y="51"/>
                    <a:pt x="15" y="51"/>
                  </a:cubicBezTo>
                  <a:cubicBezTo>
                    <a:pt x="13" y="51"/>
                    <a:pt x="12" y="48"/>
                    <a:pt x="12" y="42"/>
                  </a:cubicBezTo>
                  <a:cubicBezTo>
                    <a:pt x="0" y="87"/>
                    <a:pt x="1" y="105"/>
                    <a:pt x="10" y="105"/>
                  </a:cubicBezTo>
                  <a:cubicBezTo>
                    <a:pt x="17" y="105"/>
                    <a:pt x="29" y="93"/>
                    <a:pt x="43" y="73"/>
                  </a:cubicBezTo>
                  <a:lnTo>
                    <a:pt x="54" y="0"/>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0"/>
            <p:cNvSpPr/>
            <p:nvPr/>
          </p:nvSpPr>
          <p:spPr>
            <a:xfrm>
              <a:off x="8142518" y="2900515"/>
              <a:ext cx="454" cy="1732"/>
            </a:xfrm>
            <a:custGeom>
              <a:avLst/>
              <a:gdLst/>
              <a:ahLst/>
              <a:cxnLst/>
              <a:rect l="l" t="t" r="r" b="b"/>
              <a:pathLst>
                <a:path w="11" h="42" extrusionOk="0">
                  <a:moveTo>
                    <a:pt x="11" y="0"/>
                  </a:moveTo>
                  <a:cubicBezTo>
                    <a:pt x="1" y="11"/>
                    <a:pt x="1" y="21"/>
                    <a:pt x="1" y="42"/>
                  </a:cubicBezTo>
                  <a:lnTo>
                    <a:pt x="11" y="0"/>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0"/>
            <p:cNvSpPr/>
            <p:nvPr/>
          </p:nvSpPr>
          <p:spPr>
            <a:xfrm>
              <a:off x="8142931" y="2897051"/>
              <a:ext cx="907" cy="3505"/>
            </a:xfrm>
            <a:custGeom>
              <a:avLst/>
              <a:gdLst/>
              <a:ahLst/>
              <a:cxnLst/>
              <a:rect l="l" t="t" r="r" b="b"/>
              <a:pathLst>
                <a:path w="22" h="85" extrusionOk="0">
                  <a:moveTo>
                    <a:pt x="11" y="1"/>
                  </a:moveTo>
                  <a:lnTo>
                    <a:pt x="1" y="84"/>
                  </a:lnTo>
                  <a:cubicBezTo>
                    <a:pt x="11" y="74"/>
                    <a:pt x="22" y="84"/>
                    <a:pt x="11" y="42"/>
                  </a:cubicBezTo>
                  <a:lnTo>
                    <a:pt x="11" y="42"/>
                  </a:lnTo>
                  <a:cubicBezTo>
                    <a:pt x="14" y="45"/>
                    <a:pt x="15" y="46"/>
                    <a:pt x="16" y="46"/>
                  </a:cubicBezTo>
                  <a:cubicBezTo>
                    <a:pt x="17" y="46"/>
                    <a:pt x="11" y="33"/>
                    <a:pt x="11" y="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0"/>
            <p:cNvSpPr/>
            <p:nvPr/>
          </p:nvSpPr>
          <p:spPr>
            <a:xfrm>
              <a:off x="8144250" y="2890618"/>
              <a:ext cx="2928" cy="4742"/>
            </a:xfrm>
            <a:custGeom>
              <a:avLst/>
              <a:gdLst/>
              <a:ahLst/>
              <a:cxnLst/>
              <a:rect l="l" t="t" r="r" b="b"/>
              <a:pathLst>
                <a:path w="71" h="115" extrusionOk="0">
                  <a:moveTo>
                    <a:pt x="61" y="0"/>
                  </a:moveTo>
                  <a:cubicBezTo>
                    <a:pt x="52" y="0"/>
                    <a:pt x="27" y="39"/>
                    <a:pt x="0" y="115"/>
                  </a:cubicBezTo>
                  <a:cubicBezTo>
                    <a:pt x="19" y="90"/>
                    <a:pt x="35" y="60"/>
                    <a:pt x="41" y="60"/>
                  </a:cubicBezTo>
                  <a:cubicBezTo>
                    <a:pt x="45" y="60"/>
                    <a:pt x="46" y="72"/>
                    <a:pt x="42" y="105"/>
                  </a:cubicBezTo>
                  <a:cubicBezTo>
                    <a:pt x="67" y="34"/>
                    <a:pt x="71"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0"/>
            <p:cNvSpPr/>
            <p:nvPr/>
          </p:nvSpPr>
          <p:spPr>
            <a:xfrm>
              <a:off x="8154147" y="2878124"/>
              <a:ext cx="2185" cy="4330"/>
            </a:xfrm>
            <a:custGeom>
              <a:avLst/>
              <a:gdLst/>
              <a:ahLst/>
              <a:cxnLst/>
              <a:rect l="l" t="t" r="r" b="b"/>
              <a:pathLst>
                <a:path w="53" h="105" extrusionOk="0">
                  <a:moveTo>
                    <a:pt x="53" y="1"/>
                  </a:moveTo>
                  <a:cubicBezTo>
                    <a:pt x="53" y="21"/>
                    <a:pt x="0" y="94"/>
                    <a:pt x="21" y="105"/>
                  </a:cubicBezTo>
                  <a:lnTo>
                    <a:pt x="53" y="53"/>
                  </a:lnTo>
                  <a:lnTo>
                    <a:pt x="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0"/>
            <p:cNvSpPr/>
            <p:nvPr/>
          </p:nvSpPr>
          <p:spPr>
            <a:xfrm>
              <a:off x="8134766" y="2914288"/>
              <a:ext cx="2185" cy="3464"/>
            </a:xfrm>
            <a:custGeom>
              <a:avLst/>
              <a:gdLst/>
              <a:ahLst/>
              <a:cxnLst/>
              <a:rect l="l" t="t" r="r" b="b"/>
              <a:pathLst>
                <a:path w="53" h="84" extrusionOk="0">
                  <a:moveTo>
                    <a:pt x="53" y="0"/>
                  </a:moveTo>
                  <a:cubicBezTo>
                    <a:pt x="44" y="27"/>
                    <a:pt x="27" y="70"/>
                    <a:pt x="9" y="81"/>
                  </a:cubicBezTo>
                  <a:lnTo>
                    <a:pt x="9" y="81"/>
                  </a:lnTo>
                  <a:cubicBezTo>
                    <a:pt x="20" y="76"/>
                    <a:pt x="37" y="63"/>
                    <a:pt x="53" y="63"/>
                  </a:cubicBezTo>
                  <a:lnTo>
                    <a:pt x="53" y="0"/>
                  </a:lnTo>
                  <a:close/>
                  <a:moveTo>
                    <a:pt x="9" y="81"/>
                  </a:moveTo>
                  <a:cubicBezTo>
                    <a:pt x="6" y="83"/>
                    <a:pt x="3" y="84"/>
                    <a:pt x="1" y="84"/>
                  </a:cubicBezTo>
                  <a:cubicBezTo>
                    <a:pt x="3" y="84"/>
                    <a:pt x="6" y="83"/>
                    <a:pt x="9" y="8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0"/>
            <p:cNvSpPr/>
            <p:nvPr/>
          </p:nvSpPr>
          <p:spPr>
            <a:xfrm>
              <a:off x="8136498" y="2916844"/>
              <a:ext cx="907" cy="3505"/>
            </a:xfrm>
            <a:custGeom>
              <a:avLst/>
              <a:gdLst/>
              <a:ahLst/>
              <a:cxnLst/>
              <a:rect l="l" t="t" r="r" b="b"/>
              <a:pathLst>
                <a:path w="22" h="85" extrusionOk="0">
                  <a:moveTo>
                    <a:pt x="11" y="1"/>
                  </a:moveTo>
                  <a:lnTo>
                    <a:pt x="0" y="84"/>
                  </a:lnTo>
                  <a:cubicBezTo>
                    <a:pt x="21" y="11"/>
                    <a:pt x="21" y="1"/>
                    <a:pt x="11" y="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0"/>
            <p:cNvSpPr/>
            <p:nvPr/>
          </p:nvSpPr>
          <p:spPr>
            <a:xfrm>
              <a:off x="8144250" y="2897505"/>
              <a:ext cx="907" cy="7340"/>
            </a:xfrm>
            <a:custGeom>
              <a:avLst/>
              <a:gdLst/>
              <a:ahLst/>
              <a:cxnLst/>
              <a:rect l="l" t="t" r="r" b="b"/>
              <a:pathLst>
                <a:path w="22" h="178" extrusionOk="0">
                  <a:moveTo>
                    <a:pt x="21" y="0"/>
                  </a:moveTo>
                  <a:lnTo>
                    <a:pt x="0" y="178"/>
                  </a:lnTo>
                  <a:lnTo>
                    <a:pt x="11" y="146"/>
                  </a:lnTo>
                  <a:lnTo>
                    <a:pt x="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0"/>
            <p:cNvSpPr/>
            <p:nvPr/>
          </p:nvSpPr>
          <p:spPr>
            <a:xfrm>
              <a:off x="8130478" y="2928473"/>
              <a:ext cx="454" cy="3917"/>
            </a:xfrm>
            <a:custGeom>
              <a:avLst/>
              <a:gdLst/>
              <a:ahLst/>
              <a:cxnLst/>
              <a:rect l="l" t="t" r="r" b="b"/>
              <a:pathLst>
                <a:path w="11" h="95" extrusionOk="0">
                  <a:moveTo>
                    <a:pt x="0" y="1"/>
                  </a:moveTo>
                  <a:lnTo>
                    <a:pt x="11" y="95"/>
                  </a:lnTo>
                  <a:lnTo>
                    <a:pt x="11" y="5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0"/>
            <p:cNvSpPr/>
            <p:nvPr/>
          </p:nvSpPr>
          <p:spPr>
            <a:xfrm>
              <a:off x="8126148" y="2938740"/>
              <a:ext cx="2639" cy="7422"/>
            </a:xfrm>
            <a:custGeom>
              <a:avLst/>
              <a:gdLst/>
              <a:ahLst/>
              <a:cxnLst/>
              <a:rect l="l" t="t" r="r" b="b"/>
              <a:pathLst>
                <a:path w="64" h="180" extrusionOk="0">
                  <a:moveTo>
                    <a:pt x="53" y="0"/>
                  </a:moveTo>
                  <a:cubicBezTo>
                    <a:pt x="42" y="0"/>
                    <a:pt x="25" y="25"/>
                    <a:pt x="16" y="25"/>
                  </a:cubicBezTo>
                  <a:cubicBezTo>
                    <a:pt x="13" y="25"/>
                    <a:pt x="11" y="21"/>
                    <a:pt x="11" y="13"/>
                  </a:cubicBezTo>
                  <a:cubicBezTo>
                    <a:pt x="1" y="75"/>
                    <a:pt x="11" y="127"/>
                    <a:pt x="11" y="180"/>
                  </a:cubicBezTo>
                  <a:cubicBezTo>
                    <a:pt x="11" y="127"/>
                    <a:pt x="32" y="75"/>
                    <a:pt x="64" y="13"/>
                  </a:cubicBezTo>
                  <a:cubicBezTo>
                    <a:pt x="61" y="4"/>
                    <a:pt x="58"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0"/>
            <p:cNvSpPr/>
            <p:nvPr/>
          </p:nvSpPr>
          <p:spPr>
            <a:xfrm>
              <a:off x="8132622" y="2926328"/>
              <a:ext cx="2185" cy="2185"/>
            </a:xfrm>
            <a:custGeom>
              <a:avLst/>
              <a:gdLst/>
              <a:ahLst/>
              <a:cxnLst/>
              <a:rect l="l" t="t" r="r" b="b"/>
              <a:pathLst>
                <a:path w="53" h="53" extrusionOk="0">
                  <a:moveTo>
                    <a:pt x="53" y="0"/>
                  </a:moveTo>
                  <a:cubicBezTo>
                    <a:pt x="42" y="0"/>
                    <a:pt x="21" y="11"/>
                    <a:pt x="0" y="53"/>
                  </a:cubicBezTo>
                  <a:lnTo>
                    <a:pt x="42" y="32"/>
                  </a:lnTo>
                  <a:cubicBezTo>
                    <a:pt x="42" y="21"/>
                    <a:pt x="42" y="11"/>
                    <a:pt x="53"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0"/>
            <p:cNvSpPr/>
            <p:nvPr/>
          </p:nvSpPr>
          <p:spPr>
            <a:xfrm>
              <a:off x="8133488" y="2927607"/>
              <a:ext cx="907" cy="2639"/>
            </a:xfrm>
            <a:custGeom>
              <a:avLst/>
              <a:gdLst/>
              <a:ahLst/>
              <a:cxnLst/>
              <a:rect l="l" t="t" r="r" b="b"/>
              <a:pathLst>
                <a:path w="22" h="64" extrusionOk="0">
                  <a:moveTo>
                    <a:pt x="21" y="1"/>
                  </a:moveTo>
                  <a:lnTo>
                    <a:pt x="21" y="1"/>
                  </a:lnTo>
                  <a:cubicBezTo>
                    <a:pt x="11" y="32"/>
                    <a:pt x="0" y="53"/>
                    <a:pt x="0" y="63"/>
                  </a:cubicBezTo>
                  <a:cubicBezTo>
                    <a:pt x="0" y="63"/>
                    <a:pt x="11" y="43"/>
                    <a:pt x="21" y="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0"/>
            <p:cNvSpPr/>
            <p:nvPr/>
          </p:nvSpPr>
          <p:spPr>
            <a:xfrm>
              <a:off x="8140168" y="2912143"/>
              <a:ext cx="1979" cy="4165"/>
            </a:xfrm>
            <a:custGeom>
              <a:avLst/>
              <a:gdLst/>
              <a:ahLst/>
              <a:cxnLst/>
              <a:rect l="l" t="t" r="r" b="b"/>
              <a:pathLst>
                <a:path w="48" h="101" extrusionOk="0">
                  <a:moveTo>
                    <a:pt x="5" y="0"/>
                  </a:moveTo>
                  <a:lnTo>
                    <a:pt x="5" y="0"/>
                  </a:lnTo>
                  <a:cubicBezTo>
                    <a:pt x="5" y="37"/>
                    <a:pt x="0" y="100"/>
                    <a:pt x="16" y="100"/>
                  </a:cubicBezTo>
                  <a:cubicBezTo>
                    <a:pt x="22" y="100"/>
                    <a:pt x="32" y="90"/>
                    <a:pt x="47" y="63"/>
                  </a:cubicBezTo>
                  <a:cubicBezTo>
                    <a:pt x="37" y="21"/>
                    <a:pt x="5" y="73"/>
                    <a:pt x="5"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0"/>
            <p:cNvSpPr/>
            <p:nvPr/>
          </p:nvSpPr>
          <p:spPr>
            <a:xfrm>
              <a:off x="8136498" y="2920308"/>
              <a:ext cx="1773" cy="4330"/>
            </a:xfrm>
            <a:custGeom>
              <a:avLst/>
              <a:gdLst/>
              <a:ahLst/>
              <a:cxnLst/>
              <a:rect l="l" t="t" r="r" b="b"/>
              <a:pathLst>
                <a:path w="43" h="105" extrusionOk="0">
                  <a:moveTo>
                    <a:pt x="11" y="0"/>
                  </a:moveTo>
                  <a:lnTo>
                    <a:pt x="0" y="105"/>
                  </a:lnTo>
                  <a:lnTo>
                    <a:pt x="42" y="21"/>
                  </a:lnTo>
                  <a:cubicBezTo>
                    <a:pt x="38" y="21"/>
                    <a:pt x="32" y="23"/>
                    <a:pt x="27" y="23"/>
                  </a:cubicBezTo>
                  <a:cubicBezTo>
                    <a:pt x="18" y="23"/>
                    <a:pt x="11" y="19"/>
                    <a:pt x="11"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0"/>
            <p:cNvSpPr/>
            <p:nvPr/>
          </p:nvSpPr>
          <p:spPr>
            <a:xfrm>
              <a:off x="8136045" y="2924596"/>
              <a:ext cx="495" cy="1773"/>
            </a:xfrm>
            <a:custGeom>
              <a:avLst/>
              <a:gdLst/>
              <a:ahLst/>
              <a:cxnLst/>
              <a:rect l="l" t="t" r="r" b="b"/>
              <a:pathLst>
                <a:path w="12" h="43" extrusionOk="0">
                  <a:moveTo>
                    <a:pt x="11" y="1"/>
                  </a:moveTo>
                  <a:lnTo>
                    <a:pt x="1" y="32"/>
                  </a:lnTo>
                  <a:lnTo>
                    <a:pt x="11" y="42"/>
                  </a:lnTo>
                  <a:lnTo>
                    <a:pt x="11" y="1"/>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0"/>
            <p:cNvSpPr/>
            <p:nvPr/>
          </p:nvSpPr>
          <p:spPr>
            <a:xfrm>
              <a:off x="8128746" y="2941709"/>
              <a:ext cx="1773" cy="7051"/>
            </a:xfrm>
            <a:custGeom>
              <a:avLst/>
              <a:gdLst/>
              <a:ahLst/>
              <a:cxnLst/>
              <a:rect l="l" t="t" r="r" b="b"/>
              <a:pathLst>
                <a:path w="43" h="171" extrusionOk="0">
                  <a:moveTo>
                    <a:pt x="34" y="1"/>
                  </a:moveTo>
                  <a:cubicBezTo>
                    <a:pt x="29" y="1"/>
                    <a:pt x="21" y="8"/>
                    <a:pt x="11" y="34"/>
                  </a:cubicBezTo>
                  <a:cubicBezTo>
                    <a:pt x="21" y="76"/>
                    <a:pt x="11" y="118"/>
                    <a:pt x="1" y="170"/>
                  </a:cubicBezTo>
                  <a:cubicBezTo>
                    <a:pt x="21" y="118"/>
                    <a:pt x="32" y="66"/>
                    <a:pt x="42" y="14"/>
                  </a:cubicBezTo>
                  <a:cubicBezTo>
                    <a:pt x="42" y="8"/>
                    <a:pt x="40" y="1"/>
                    <a:pt x="34" y="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a:off x="8131756" y="2935812"/>
              <a:ext cx="495" cy="41"/>
            </a:xfrm>
            <a:custGeom>
              <a:avLst/>
              <a:gdLst/>
              <a:ahLst/>
              <a:cxnLst/>
              <a:rect l="l" t="t" r="r" b="b"/>
              <a:pathLst>
                <a:path w="12" h="1" extrusionOk="0">
                  <a:moveTo>
                    <a:pt x="1" y="0"/>
                  </a:moveTo>
                  <a:lnTo>
                    <a:pt x="1" y="0"/>
                  </a:lnTo>
                  <a:cubicBezTo>
                    <a:pt x="1" y="0"/>
                    <a:pt x="11" y="0"/>
                    <a:pt x="1"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0"/>
            <p:cNvSpPr/>
            <p:nvPr/>
          </p:nvSpPr>
          <p:spPr>
            <a:xfrm>
              <a:off x="8124457" y="2967646"/>
              <a:ext cx="454" cy="454"/>
            </a:xfrm>
            <a:custGeom>
              <a:avLst/>
              <a:gdLst/>
              <a:ahLst/>
              <a:cxnLst/>
              <a:rect l="l" t="t" r="r" b="b"/>
              <a:pathLst>
                <a:path w="11" h="11" extrusionOk="0">
                  <a:moveTo>
                    <a:pt x="0" y="0"/>
                  </a:moveTo>
                  <a:lnTo>
                    <a:pt x="0" y="11"/>
                  </a:lnTo>
                  <a:lnTo>
                    <a:pt x="11" y="11"/>
                  </a:lnTo>
                  <a:lnTo>
                    <a:pt x="0" y="0"/>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0"/>
            <p:cNvSpPr/>
            <p:nvPr/>
          </p:nvSpPr>
          <p:spPr>
            <a:xfrm>
              <a:off x="8130478" y="2938823"/>
              <a:ext cx="1320" cy="3794"/>
            </a:xfrm>
            <a:custGeom>
              <a:avLst/>
              <a:gdLst/>
              <a:ahLst/>
              <a:cxnLst/>
              <a:rect l="l" t="t" r="r" b="b"/>
              <a:pathLst>
                <a:path w="32" h="92" extrusionOk="0">
                  <a:moveTo>
                    <a:pt x="21" y="0"/>
                  </a:moveTo>
                  <a:cubicBezTo>
                    <a:pt x="21" y="21"/>
                    <a:pt x="11" y="52"/>
                    <a:pt x="0" y="84"/>
                  </a:cubicBezTo>
                  <a:cubicBezTo>
                    <a:pt x="6" y="89"/>
                    <a:pt x="8" y="91"/>
                    <a:pt x="9" y="91"/>
                  </a:cubicBezTo>
                  <a:cubicBezTo>
                    <a:pt x="11" y="91"/>
                    <a:pt x="11" y="89"/>
                    <a:pt x="11" y="84"/>
                  </a:cubicBezTo>
                  <a:cubicBezTo>
                    <a:pt x="32" y="42"/>
                    <a:pt x="32" y="21"/>
                    <a:pt x="21"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0"/>
            <p:cNvSpPr/>
            <p:nvPr/>
          </p:nvSpPr>
          <p:spPr>
            <a:xfrm>
              <a:off x="8125736" y="2952142"/>
              <a:ext cx="1773" cy="2639"/>
            </a:xfrm>
            <a:custGeom>
              <a:avLst/>
              <a:gdLst/>
              <a:ahLst/>
              <a:cxnLst/>
              <a:rect l="l" t="t" r="r" b="b"/>
              <a:pathLst>
                <a:path w="43" h="64" extrusionOk="0">
                  <a:moveTo>
                    <a:pt x="42" y="1"/>
                  </a:moveTo>
                  <a:lnTo>
                    <a:pt x="42" y="1"/>
                  </a:lnTo>
                  <a:cubicBezTo>
                    <a:pt x="21" y="22"/>
                    <a:pt x="0" y="53"/>
                    <a:pt x="11" y="63"/>
                  </a:cubicBezTo>
                  <a:cubicBezTo>
                    <a:pt x="21" y="42"/>
                    <a:pt x="32" y="22"/>
                    <a:pt x="42" y="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0"/>
            <p:cNvSpPr/>
            <p:nvPr/>
          </p:nvSpPr>
          <p:spPr>
            <a:xfrm>
              <a:off x="8130890" y="2936225"/>
              <a:ext cx="495" cy="454"/>
            </a:xfrm>
            <a:custGeom>
              <a:avLst/>
              <a:gdLst/>
              <a:ahLst/>
              <a:cxnLst/>
              <a:rect l="l" t="t" r="r" b="b"/>
              <a:pathLst>
                <a:path w="12" h="11" extrusionOk="0">
                  <a:moveTo>
                    <a:pt x="11" y="0"/>
                  </a:moveTo>
                  <a:lnTo>
                    <a:pt x="11" y="0"/>
                  </a:lnTo>
                  <a:cubicBezTo>
                    <a:pt x="1" y="11"/>
                    <a:pt x="1" y="11"/>
                    <a:pt x="11"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0"/>
            <p:cNvSpPr/>
            <p:nvPr/>
          </p:nvSpPr>
          <p:spPr>
            <a:xfrm>
              <a:off x="8131344" y="2935812"/>
              <a:ext cx="454" cy="3051"/>
            </a:xfrm>
            <a:custGeom>
              <a:avLst/>
              <a:gdLst/>
              <a:ahLst/>
              <a:cxnLst/>
              <a:rect l="l" t="t" r="r" b="b"/>
              <a:pathLst>
                <a:path w="11" h="74" extrusionOk="0">
                  <a:moveTo>
                    <a:pt x="11" y="0"/>
                  </a:moveTo>
                  <a:lnTo>
                    <a:pt x="11" y="0"/>
                  </a:lnTo>
                  <a:cubicBezTo>
                    <a:pt x="11" y="10"/>
                    <a:pt x="0" y="10"/>
                    <a:pt x="0" y="10"/>
                  </a:cubicBezTo>
                  <a:cubicBezTo>
                    <a:pt x="0" y="31"/>
                    <a:pt x="0" y="52"/>
                    <a:pt x="0" y="73"/>
                  </a:cubicBezTo>
                  <a:cubicBezTo>
                    <a:pt x="11" y="42"/>
                    <a:pt x="11" y="21"/>
                    <a:pt x="11"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0"/>
            <p:cNvSpPr/>
            <p:nvPr/>
          </p:nvSpPr>
          <p:spPr>
            <a:xfrm>
              <a:off x="8124870" y="2965131"/>
              <a:ext cx="6928" cy="14226"/>
            </a:xfrm>
            <a:custGeom>
              <a:avLst/>
              <a:gdLst/>
              <a:ahLst/>
              <a:cxnLst/>
              <a:rect l="l" t="t" r="r" b="b"/>
              <a:pathLst>
                <a:path w="168" h="345" extrusionOk="0">
                  <a:moveTo>
                    <a:pt x="121" y="0"/>
                  </a:moveTo>
                  <a:cubicBezTo>
                    <a:pt x="85" y="0"/>
                    <a:pt x="36" y="26"/>
                    <a:pt x="1" y="61"/>
                  </a:cubicBezTo>
                  <a:cubicBezTo>
                    <a:pt x="11" y="72"/>
                    <a:pt x="21" y="72"/>
                    <a:pt x="21" y="166"/>
                  </a:cubicBezTo>
                  <a:cubicBezTo>
                    <a:pt x="38" y="140"/>
                    <a:pt x="76" y="32"/>
                    <a:pt x="95" y="32"/>
                  </a:cubicBezTo>
                  <a:cubicBezTo>
                    <a:pt x="100" y="32"/>
                    <a:pt x="103" y="37"/>
                    <a:pt x="105" y="51"/>
                  </a:cubicBezTo>
                  <a:cubicBezTo>
                    <a:pt x="95" y="176"/>
                    <a:pt x="74" y="145"/>
                    <a:pt x="53" y="207"/>
                  </a:cubicBezTo>
                  <a:cubicBezTo>
                    <a:pt x="57" y="203"/>
                    <a:pt x="60" y="202"/>
                    <a:pt x="63" y="202"/>
                  </a:cubicBezTo>
                  <a:cubicBezTo>
                    <a:pt x="90" y="202"/>
                    <a:pt x="80" y="345"/>
                    <a:pt x="119" y="345"/>
                  </a:cubicBezTo>
                  <a:cubicBezTo>
                    <a:pt x="121" y="345"/>
                    <a:pt x="123" y="344"/>
                    <a:pt x="126" y="343"/>
                  </a:cubicBezTo>
                  <a:lnTo>
                    <a:pt x="126" y="239"/>
                  </a:lnTo>
                  <a:cubicBezTo>
                    <a:pt x="133" y="239"/>
                    <a:pt x="141" y="261"/>
                    <a:pt x="149" y="261"/>
                  </a:cubicBezTo>
                  <a:cubicBezTo>
                    <a:pt x="151" y="261"/>
                    <a:pt x="154" y="258"/>
                    <a:pt x="157" y="249"/>
                  </a:cubicBezTo>
                  <a:cubicBezTo>
                    <a:pt x="126" y="239"/>
                    <a:pt x="115" y="134"/>
                    <a:pt x="168" y="51"/>
                  </a:cubicBezTo>
                  <a:cubicBezTo>
                    <a:pt x="168" y="15"/>
                    <a:pt x="148" y="0"/>
                    <a:pt x="121"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0"/>
            <p:cNvSpPr/>
            <p:nvPr/>
          </p:nvSpPr>
          <p:spPr>
            <a:xfrm>
              <a:off x="8124004" y="2959482"/>
              <a:ext cx="2639" cy="8206"/>
            </a:xfrm>
            <a:custGeom>
              <a:avLst/>
              <a:gdLst/>
              <a:ahLst/>
              <a:cxnLst/>
              <a:rect l="l" t="t" r="r" b="b"/>
              <a:pathLst>
                <a:path w="64" h="199" extrusionOk="0">
                  <a:moveTo>
                    <a:pt x="63" y="0"/>
                  </a:moveTo>
                  <a:lnTo>
                    <a:pt x="63" y="0"/>
                  </a:lnTo>
                  <a:cubicBezTo>
                    <a:pt x="42" y="42"/>
                    <a:pt x="32" y="63"/>
                    <a:pt x="1" y="115"/>
                  </a:cubicBezTo>
                  <a:cubicBezTo>
                    <a:pt x="1" y="178"/>
                    <a:pt x="1" y="198"/>
                    <a:pt x="11" y="198"/>
                  </a:cubicBezTo>
                  <a:lnTo>
                    <a:pt x="53" y="21"/>
                  </a:lnTo>
                  <a:lnTo>
                    <a:pt x="53" y="31"/>
                  </a:lnTo>
                  <a:lnTo>
                    <a:pt x="63" y="0"/>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0"/>
            <p:cNvSpPr/>
            <p:nvPr/>
          </p:nvSpPr>
          <p:spPr>
            <a:xfrm>
              <a:off x="8126602" y="2948719"/>
              <a:ext cx="4783" cy="10804"/>
            </a:xfrm>
            <a:custGeom>
              <a:avLst/>
              <a:gdLst/>
              <a:ahLst/>
              <a:cxnLst/>
              <a:rect l="l" t="t" r="r" b="b"/>
              <a:pathLst>
                <a:path w="116" h="262" extrusionOk="0">
                  <a:moveTo>
                    <a:pt x="24" y="76"/>
                  </a:moveTo>
                  <a:cubicBezTo>
                    <a:pt x="23" y="77"/>
                    <a:pt x="21" y="80"/>
                    <a:pt x="21" y="84"/>
                  </a:cubicBezTo>
                  <a:lnTo>
                    <a:pt x="24" y="76"/>
                  </a:lnTo>
                  <a:close/>
                  <a:moveTo>
                    <a:pt x="53" y="0"/>
                  </a:moveTo>
                  <a:lnTo>
                    <a:pt x="24" y="76"/>
                  </a:lnTo>
                  <a:cubicBezTo>
                    <a:pt x="24" y="76"/>
                    <a:pt x="25" y="76"/>
                    <a:pt x="25" y="76"/>
                  </a:cubicBezTo>
                  <a:cubicBezTo>
                    <a:pt x="26" y="76"/>
                    <a:pt x="26" y="78"/>
                    <a:pt x="21" y="84"/>
                  </a:cubicBezTo>
                  <a:cubicBezTo>
                    <a:pt x="32" y="94"/>
                    <a:pt x="32" y="94"/>
                    <a:pt x="32" y="94"/>
                  </a:cubicBezTo>
                  <a:cubicBezTo>
                    <a:pt x="49" y="128"/>
                    <a:pt x="52" y="189"/>
                    <a:pt x="75" y="189"/>
                  </a:cubicBezTo>
                  <a:cubicBezTo>
                    <a:pt x="80" y="189"/>
                    <a:pt x="86" y="186"/>
                    <a:pt x="94" y="178"/>
                  </a:cubicBezTo>
                  <a:cubicBezTo>
                    <a:pt x="115" y="63"/>
                    <a:pt x="84" y="94"/>
                    <a:pt x="84" y="31"/>
                  </a:cubicBezTo>
                  <a:cubicBezTo>
                    <a:pt x="74" y="82"/>
                    <a:pt x="71" y="97"/>
                    <a:pt x="69" y="97"/>
                  </a:cubicBezTo>
                  <a:cubicBezTo>
                    <a:pt x="66" y="97"/>
                    <a:pt x="68" y="59"/>
                    <a:pt x="61" y="59"/>
                  </a:cubicBezTo>
                  <a:cubicBezTo>
                    <a:pt x="57" y="59"/>
                    <a:pt x="52" y="68"/>
                    <a:pt x="42" y="94"/>
                  </a:cubicBezTo>
                  <a:cubicBezTo>
                    <a:pt x="42" y="63"/>
                    <a:pt x="42" y="31"/>
                    <a:pt x="53" y="0"/>
                  </a:cubicBezTo>
                  <a:close/>
                  <a:moveTo>
                    <a:pt x="21" y="84"/>
                  </a:moveTo>
                  <a:lnTo>
                    <a:pt x="0" y="261"/>
                  </a:lnTo>
                  <a:cubicBezTo>
                    <a:pt x="11" y="230"/>
                    <a:pt x="21" y="178"/>
                    <a:pt x="32" y="94"/>
                  </a:cubicBezTo>
                  <a:lnTo>
                    <a:pt x="32" y="94"/>
                  </a:lnTo>
                  <a:cubicBezTo>
                    <a:pt x="24" y="113"/>
                    <a:pt x="21" y="119"/>
                    <a:pt x="19" y="119"/>
                  </a:cubicBezTo>
                  <a:cubicBezTo>
                    <a:pt x="17" y="119"/>
                    <a:pt x="21" y="97"/>
                    <a:pt x="21" y="84"/>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0"/>
            <p:cNvSpPr/>
            <p:nvPr/>
          </p:nvSpPr>
          <p:spPr>
            <a:xfrm>
              <a:off x="8143384" y="2919442"/>
              <a:ext cx="454" cy="536"/>
            </a:xfrm>
            <a:custGeom>
              <a:avLst/>
              <a:gdLst/>
              <a:ahLst/>
              <a:cxnLst/>
              <a:rect l="l" t="t" r="r" b="b"/>
              <a:pathLst>
                <a:path w="11" h="13" extrusionOk="0">
                  <a:moveTo>
                    <a:pt x="0" y="0"/>
                  </a:moveTo>
                  <a:cubicBezTo>
                    <a:pt x="0" y="6"/>
                    <a:pt x="0" y="13"/>
                    <a:pt x="2" y="13"/>
                  </a:cubicBezTo>
                  <a:cubicBezTo>
                    <a:pt x="4" y="13"/>
                    <a:pt x="6" y="9"/>
                    <a:pt x="11"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0"/>
            <p:cNvSpPr/>
            <p:nvPr/>
          </p:nvSpPr>
          <p:spPr>
            <a:xfrm>
              <a:off x="8138230" y="2917257"/>
              <a:ext cx="5196" cy="7422"/>
            </a:xfrm>
            <a:custGeom>
              <a:avLst/>
              <a:gdLst/>
              <a:ahLst/>
              <a:cxnLst/>
              <a:rect l="l" t="t" r="r" b="b"/>
              <a:pathLst>
                <a:path w="126" h="180" extrusionOk="0">
                  <a:moveTo>
                    <a:pt x="116" y="1"/>
                  </a:moveTo>
                  <a:cubicBezTo>
                    <a:pt x="111" y="1"/>
                    <a:pt x="104" y="9"/>
                    <a:pt x="94" y="33"/>
                  </a:cubicBezTo>
                  <a:lnTo>
                    <a:pt x="94" y="43"/>
                  </a:lnTo>
                  <a:cubicBezTo>
                    <a:pt x="100" y="34"/>
                    <a:pt x="104" y="31"/>
                    <a:pt x="107" y="31"/>
                  </a:cubicBezTo>
                  <a:cubicBezTo>
                    <a:pt x="116" y="31"/>
                    <a:pt x="118" y="53"/>
                    <a:pt x="125" y="53"/>
                  </a:cubicBezTo>
                  <a:cubicBezTo>
                    <a:pt x="125" y="39"/>
                    <a:pt x="125" y="1"/>
                    <a:pt x="116" y="1"/>
                  </a:cubicBezTo>
                  <a:close/>
                  <a:moveTo>
                    <a:pt x="94" y="43"/>
                  </a:moveTo>
                  <a:cubicBezTo>
                    <a:pt x="71" y="97"/>
                    <a:pt x="30" y="152"/>
                    <a:pt x="11" y="172"/>
                  </a:cubicBezTo>
                  <a:lnTo>
                    <a:pt x="11" y="172"/>
                  </a:lnTo>
                  <a:cubicBezTo>
                    <a:pt x="37" y="155"/>
                    <a:pt x="57" y="144"/>
                    <a:pt x="94" y="116"/>
                  </a:cubicBezTo>
                  <a:cubicBezTo>
                    <a:pt x="94" y="106"/>
                    <a:pt x="84" y="85"/>
                    <a:pt x="94" y="53"/>
                  </a:cubicBezTo>
                  <a:lnTo>
                    <a:pt x="94" y="43"/>
                  </a:lnTo>
                  <a:close/>
                  <a:moveTo>
                    <a:pt x="11" y="172"/>
                  </a:moveTo>
                  <a:cubicBezTo>
                    <a:pt x="7" y="174"/>
                    <a:pt x="4" y="176"/>
                    <a:pt x="0" y="179"/>
                  </a:cubicBezTo>
                  <a:cubicBezTo>
                    <a:pt x="0" y="179"/>
                    <a:pt x="0" y="180"/>
                    <a:pt x="1" y="180"/>
                  </a:cubicBezTo>
                  <a:cubicBezTo>
                    <a:pt x="2" y="180"/>
                    <a:pt x="6" y="177"/>
                    <a:pt x="11" y="172"/>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0"/>
            <p:cNvSpPr/>
            <p:nvPr/>
          </p:nvSpPr>
          <p:spPr>
            <a:xfrm>
              <a:off x="8133900" y="2937503"/>
              <a:ext cx="2639" cy="6062"/>
            </a:xfrm>
            <a:custGeom>
              <a:avLst/>
              <a:gdLst/>
              <a:ahLst/>
              <a:cxnLst/>
              <a:rect l="l" t="t" r="r" b="b"/>
              <a:pathLst>
                <a:path w="64" h="147" extrusionOk="0">
                  <a:moveTo>
                    <a:pt x="32" y="1"/>
                  </a:moveTo>
                  <a:lnTo>
                    <a:pt x="1" y="147"/>
                  </a:lnTo>
                  <a:lnTo>
                    <a:pt x="1" y="147"/>
                  </a:lnTo>
                  <a:lnTo>
                    <a:pt x="53" y="74"/>
                  </a:lnTo>
                  <a:lnTo>
                    <a:pt x="32" y="74"/>
                  </a:lnTo>
                  <a:cubicBezTo>
                    <a:pt x="63" y="1"/>
                    <a:pt x="32" y="1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0"/>
            <p:cNvSpPr/>
            <p:nvPr/>
          </p:nvSpPr>
          <p:spPr>
            <a:xfrm>
              <a:off x="8122726" y="2967646"/>
              <a:ext cx="907" cy="3917"/>
            </a:xfrm>
            <a:custGeom>
              <a:avLst/>
              <a:gdLst/>
              <a:ahLst/>
              <a:cxnLst/>
              <a:rect l="l" t="t" r="r" b="b"/>
              <a:pathLst>
                <a:path w="22" h="95" extrusionOk="0">
                  <a:moveTo>
                    <a:pt x="0" y="0"/>
                  </a:moveTo>
                  <a:lnTo>
                    <a:pt x="21" y="94"/>
                  </a:lnTo>
                  <a:lnTo>
                    <a:pt x="21" y="32"/>
                  </a:lnTo>
                  <a:lnTo>
                    <a:pt x="0" y="0"/>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0"/>
            <p:cNvSpPr/>
            <p:nvPr/>
          </p:nvSpPr>
          <p:spPr>
            <a:xfrm>
              <a:off x="8121447" y="2976264"/>
              <a:ext cx="1320" cy="2185"/>
            </a:xfrm>
            <a:custGeom>
              <a:avLst/>
              <a:gdLst/>
              <a:ahLst/>
              <a:cxnLst/>
              <a:rect l="l" t="t" r="r" b="b"/>
              <a:pathLst>
                <a:path w="32" h="53" extrusionOk="0">
                  <a:moveTo>
                    <a:pt x="0" y="0"/>
                  </a:moveTo>
                  <a:lnTo>
                    <a:pt x="11" y="52"/>
                  </a:lnTo>
                  <a:lnTo>
                    <a:pt x="31" y="11"/>
                  </a:lnTo>
                  <a:lnTo>
                    <a:pt x="0" y="0"/>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0"/>
            <p:cNvSpPr/>
            <p:nvPr/>
          </p:nvSpPr>
          <p:spPr>
            <a:xfrm>
              <a:off x="8335747" y="3083394"/>
              <a:ext cx="495" cy="371"/>
            </a:xfrm>
            <a:custGeom>
              <a:avLst/>
              <a:gdLst/>
              <a:ahLst/>
              <a:cxnLst/>
              <a:rect l="l" t="t" r="r" b="b"/>
              <a:pathLst>
                <a:path w="12" h="9" extrusionOk="0">
                  <a:moveTo>
                    <a:pt x="1" y="1"/>
                  </a:moveTo>
                  <a:cubicBezTo>
                    <a:pt x="6" y="6"/>
                    <a:pt x="8" y="9"/>
                    <a:pt x="10" y="9"/>
                  </a:cubicBezTo>
                  <a:cubicBezTo>
                    <a:pt x="11" y="9"/>
                    <a:pt x="11" y="6"/>
                    <a:pt x="11" y="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0"/>
            <p:cNvSpPr/>
            <p:nvPr/>
          </p:nvSpPr>
          <p:spPr>
            <a:xfrm>
              <a:off x="8230309" y="3084713"/>
              <a:ext cx="6515" cy="2185"/>
            </a:xfrm>
            <a:custGeom>
              <a:avLst/>
              <a:gdLst/>
              <a:ahLst/>
              <a:cxnLst/>
              <a:rect l="l" t="t" r="r" b="b"/>
              <a:pathLst>
                <a:path w="158" h="53" extrusionOk="0">
                  <a:moveTo>
                    <a:pt x="105" y="0"/>
                  </a:moveTo>
                  <a:cubicBezTo>
                    <a:pt x="63" y="31"/>
                    <a:pt x="32" y="42"/>
                    <a:pt x="1" y="52"/>
                  </a:cubicBezTo>
                  <a:cubicBezTo>
                    <a:pt x="74" y="42"/>
                    <a:pt x="157" y="42"/>
                    <a:pt x="136" y="21"/>
                  </a:cubicBezTo>
                  <a:lnTo>
                    <a:pt x="105" y="0"/>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0"/>
            <p:cNvSpPr/>
            <p:nvPr/>
          </p:nvSpPr>
          <p:spPr>
            <a:xfrm>
              <a:off x="8311212" y="2982285"/>
              <a:ext cx="2185" cy="6474"/>
            </a:xfrm>
            <a:custGeom>
              <a:avLst/>
              <a:gdLst/>
              <a:ahLst/>
              <a:cxnLst/>
              <a:rect l="l" t="t" r="r" b="b"/>
              <a:pathLst>
                <a:path w="53" h="157" extrusionOk="0">
                  <a:moveTo>
                    <a:pt x="53" y="0"/>
                  </a:moveTo>
                  <a:cubicBezTo>
                    <a:pt x="41" y="29"/>
                    <a:pt x="33" y="58"/>
                    <a:pt x="24" y="87"/>
                  </a:cubicBezTo>
                  <a:lnTo>
                    <a:pt x="24" y="87"/>
                  </a:lnTo>
                  <a:cubicBezTo>
                    <a:pt x="31" y="69"/>
                    <a:pt x="38" y="50"/>
                    <a:pt x="42" y="32"/>
                  </a:cubicBezTo>
                  <a:lnTo>
                    <a:pt x="53" y="32"/>
                  </a:lnTo>
                  <a:cubicBezTo>
                    <a:pt x="53" y="21"/>
                    <a:pt x="53" y="11"/>
                    <a:pt x="53" y="0"/>
                  </a:cubicBezTo>
                  <a:close/>
                  <a:moveTo>
                    <a:pt x="24" y="87"/>
                  </a:moveTo>
                  <a:lnTo>
                    <a:pt x="24" y="87"/>
                  </a:lnTo>
                  <a:cubicBezTo>
                    <a:pt x="16" y="110"/>
                    <a:pt x="7" y="134"/>
                    <a:pt x="1" y="157"/>
                  </a:cubicBezTo>
                  <a:cubicBezTo>
                    <a:pt x="10" y="134"/>
                    <a:pt x="17" y="110"/>
                    <a:pt x="24" y="87"/>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0"/>
            <p:cNvSpPr/>
            <p:nvPr/>
          </p:nvSpPr>
          <p:spPr>
            <a:xfrm>
              <a:off x="8318552" y="2959894"/>
              <a:ext cx="1320" cy="9938"/>
            </a:xfrm>
            <a:custGeom>
              <a:avLst/>
              <a:gdLst/>
              <a:ahLst/>
              <a:cxnLst/>
              <a:rect l="l" t="t" r="r" b="b"/>
              <a:pathLst>
                <a:path w="32" h="241" extrusionOk="0">
                  <a:moveTo>
                    <a:pt x="31" y="1"/>
                  </a:moveTo>
                  <a:lnTo>
                    <a:pt x="0" y="241"/>
                  </a:lnTo>
                  <a:cubicBezTo>
                    <a:pt x="11" y="178"/>
                    <a:pt x="21" y="94"/>
                    <a:pt x="31" y="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0"/>
            <p:cNvSpPr/>
            <p:nvPr/>
          </p:nvSpPr>
          <p:spPr>
            <a:xfrm>
              <a:off x="8391704" y="3124712"/>
              <a:ext cx="3051" cy="1361"/>
            </a:xfrm>
            <a:custGeom>
              <a:avLst/>
              <a:gdLst/>
              <a:ahLst/>
              <a:cxnLst/>
              <a:rect l="l" t="t" r="r" b="b"/>
              <a:pathLst>
                <a:path w="74" h="33" extrusionOk="0">
                  <a:moveTo>
                    <a:pt x="73" y="1"/>
                  </a:moveTo>
                  <a:cubicBezTo>
                    <a:pt x="0" y="1"/>
                    <a:pt x="32" y="11"/>
                    <a:pt x="21" y="32"/>
                  </a:cubicBezTo>
                  <a:lnTo>
                    <a:pt x="73" y="1"/>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0"/>
            <p:cNvSpPr/>
            <p:nvPr/>
          </p:nvSpPr>
          <p:spPr>
            <a:xfrm>
              <a:off x="8126602" y="3058859"/>
              <a:ext cx="1773" cy="6103"/>
            </a:xfrm>
            <a:custGeom>
              <a:avLst/>
              <a:gdLst/>
              <a:ahLst/>
              <a:cxnLst/>
              <a:rect l="l" t="t" r="r" b="b"/>
              <a:pathLst>
                <a:path w="43" h="148" extrusionOk="0">
                  <a:moveTo>
                    <a:pt x="0" y="1"/>
                  </a:moveTo>
                  <a:lnTo>
                    <a:pt x="0" y="1"/>
                  </a:lnTo>
                  <a:cubicBezTo>
                    <a:pt x="11" y="64"/>
                    <a:pt x="21" y="105"/>
                    <a:pt x="42" y="147"/>
                  </a:cubicBezTo>
                  <a:cubicBezTo>
                    <a:pt x="21" y="74"/>
                    <a:pt x="32" y="11"/>
                    <a:pt x="0" y="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0"/>
            <p:cNvSpPr/>
            <p:nvPr/>
          </p:nvSpPr>
          <p:spPr>
            <a:xfrm>
              <a:off x="8327995" y="3096301"/>
              <a:ext cx="1361" cy="1361"/>
            </a:xfrm>
            <a:custGeom>
              <a:avLst/>
              <a:gdLst/>
              <a:ahLst/>
              <a:cxnLst/>
              <a:rect l="l" t="t" r="r" b="b"/>
              <a:pathLst>
                <a:path w="33" h="33" extrusionOk="0">
                  <a:moveTo>
                    <a:pt x="1" y="1"/>
                  </a:moveTo>
                  <a:cubicBezTo>
                    <a:pt x="22" y="32"/>
                    <a:pt x="32" y="32"/>
                    <a:pt x="32" y="32"/>
                  </a:cubicBezTo>
                  <a:cubicBezTo>
                    <a:pt x="11" y="11"/>
                    <a:pt x="1" y="1"/>
                    <a:pt x="1" y="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0"/>
            <p:cNvSpPr/>
            <p:nvPr/>
          </p:nvSpPr>
          <p:spPr>
            <a:xfrm>
              <a:off x="8128334" y="3064920"/>
              <a:ext cx="3464" cy="6474"/>
            </a:xfrm>
            <a:custGeom>
              <a:avLst/>
              <a:gdLst/>
              <a:ahLst/>
              <a:cxnLst/>
              <a:rect l="l" t="t" r="r" b="b"/>
              <a:pathLst>
                <a:path w="84" h="157" extrusionOk="0">
                  <a:moveTo>
                    <a:pt x="0" y="0"/>
                  </a:moveTo>
                  <a:cubicBezTo>
                    <a:pt x="11" y="52"/>
                    <a:pt x="31" y="115"/>
                    <a:pt x="84" y="157"/>
                  </a:cubicBezTo>
                  <a:cubicBezTo>
                    <a:pt x="84" y="146"/>
                    <a:pt x="84" y="136"/>
                    <a:pt x="73" y="125"/>
                  </a:cubicBezTo>
                  <a:cubicBezTo>
                    <a:pt x="52" y="84"/>
                    <a:pt x="21" y="52"/>
                    <a:pt x="0"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0"/>
            <p:cNvSpPr/>
            <p:nvPr/>
          </p:nvSpPr>
          <p:spPr>
            <a:xfrm>
              <a:off x="8536729" y="2962038"/>
              <a:ext cx="495" cy="495"/>
            </a:xfrm>
            <a:custGeom>
              <a:avLst/>
              <a:gdLst/>
              <a:ahLst/>
              <a:cxnLst/>
              <a:rect l="l" t="t" r="r" b="b"/>
              <a:pathLst>
                <a:path w="12" h="12" extrusionOk="0">
                  <a:moveTo>
                    <a:pt x="11" y="1"/>
                  </a:moveTo>
                  <a:cubicBezTo>
                    <a:pt x="11" y="1"/>
                    <a:pt x="1" y="1"/>
                    <a:pt x="1" y="11"/>
                  </a:cubicBezTo>
                  <a:lnTo>
                    <a:pt x="11" y="1"/>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0"/>
            <p:cNvSpPr/>
            <p:nvPr/>
          </p:nvSpPr>
          <p:spPr>
            <a:xfrm>
              <a:off x="8562542" y="2892763"/>
              <a:ext cx="495" cy="3051"/>
            </a:xfrm>
            <a:custGeom>
              <a:avLst/>
              <a:gdLst/>
              <a:ahLst/>
              <a:cxnLst/>
              <a:rect l="l" t="t" r="r" b="b"/>
              <a:pathLst>
                <a:path w="12" h="74" extrusionOk="0">
                  <a:moveTo>
                    <a:pt x="11" y="0"/>
                  </a:moveTo>
                  <a:lnTo>
                    <a:pt x="11" y="0"/>
                  </a:lnTo>
                  <a:cubicBezTo>
                    <a:pt x="11" y="21"/>
                    <a:pt x="1" y="53"/>
                    <a:pt x="1" y="73"/>
                  </a:cubicBezTo>
                  <a:cubicBezTo>
                    <a:pt x="1" y="63"/>
                    <a:pt x="11" y="42"/>
                    <a:pt x="11"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0"/>
            <p:cNvSpPr/>
            <p:nvPr/>
          </p:nvSpPr>
          <p:spPr>
            <a:xfrm>
              <a:off x="8118437" y="3006820"/>
              <a:ext cx="41" cy="1732"/>
            </a:xfrm>
            <a:custGeom>
              <a:avLst/>
              <a:gdLst/>
              <a:ahLst/>
              <a:cxnLst/>
              <a:rect l="l" t="t" r="r" b="b"/>
              <a:pathLst>
                <a:path w="1" h="42" extrusionOk="0">
                  <a:moveTo>
                    <a:pt x="0" y="42"/>
                  </a:moveTo>
                  <a:cubicBezTo>
                    <a:pt x="0" y="0"/>
                    <a:pt x="0" y="31"/>
                    <a:pt x="0" y="42"/>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0"/>
            <p:cNvSpPr/>
            <p:nvPr/>
          </p:nvSpPr>
          <p:spPr>
            <a:xfrm>
              <a:off x="8149034" y="3078487"/>
              <a:ext cx="412" cy="247"/>
            </a:xfrm>
            <a:custGeom>
              <a:avLst/>
              <a:gdLst/>
              <a:ahLst/>
              <a:cxnLst/>
              <a:rect l="l" t="t" r="r" b="b"/>
              <a:pathLst>
                <a:path w="10" h="6" extrusionOk="0">
                  <a:moveTo>
                    <a:pt x="3" y="0"/>
                  </a:moveTo>
                  <a:cubicBezTo>
                    <a:pt x="0" y="0"/>
                    <a:pt x="3" y="5"/>
                    <a:pt x="10" y="5"/>
                  </a:cubicBezTo>
                  <a:cubicBezTo>
                    <a:pt x="6" y="2"/>
                    <a:pt x="4" y="0"/>
                    <a:pt x="3"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0"/>
            <p:cNvSpPr/>
            <p:nvPr/>
          </p:nvSpPr>
          <p:spPr>
            <a:xfrm>
              <a:off x="8118849" y="3005954"/>
              <a:ext cx="454" cy="2185"/>
            </a:xfrm>
            <a:custGeom>
              <a:avLst/>
              <a:gdLst/>
              <a:ahLst/>
              <a:cxnLst/>
              <a:rect l="l" t="t" r="r" b="b"/>
              <a:pathLst>
                <a:path w="11" h="53" extrusionOk="0">
                  <a:moveTo>
                    <a:pt x="11" y="0"/>
                  </a:moveTo>
                  <a:lnTo>
                    <a:pt x="11" y="0"/>
                  </a:lnTo>
                  <a:cubicBezTo>
                    <a:pt x="1" y="32"/>
                    <a:pt x="1" y="42"/>
                    <a:pt x="1" y="52"/>
                  </a:cubicBezTo>
                  <a:cubicBezTo>
                    <a:pt x="1" y="32"/>
                    <a:pt x="11" y="21"/>
                    <a:pt x="11"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0"/>
            <p:cNvSpPr/>
            <p:nvPr/>
          </p:nvSpPr>
          <p:spPr>
            <a:xfrm>
              <a:off x="8118437" y="3004634"/>
              <a:ext cx="454" cy="1773"/>
            </a:xfrm>
            <a:custGeom>
              <a:avLst/>
              <a:gdLst/>
              <a:ahLst/>
              <a:cxnLst/>
              <a:rect l="l" t="t" r="r" b="b"/>
              <a:pathLst>
                <a:path w="11" h="43" extrusionOk="0">
                  <a:moveTo>
                    <a:pt x="11" y="1"/>
                  </a:moveTo>
                  <a:cubicBezTo>
                    <a:pt x="11" y="1"/>
                    <a:pt x="0" y="1"/>
                    <a:pt x="11" y="43"/>
                  </a:cubicBezTo>
                  <a:cubicBezTo>
                    <a:pt x="11" y="32"/>
                    <a:pt x="11" y="11"/>
                    <a:pt x="11" y="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0"/>
            <p:cNvSpPr/>
            <p:nvPr/>
          </p:nvSpPr>
          <p:spPr>
            <a:xfrm>
              <a:off x="8118437" y="3008098"/>
              <a:ext cx="454" cy="3051"/>
            </a:xfrm>
            <a:custGeom>
              <a:avLst/>
              <a:gdLst/>
              <a:ahLst/>
              <a:cxnLst/>
              <a:rect l="l" t="t" r="r" b="b"/>
              <a:pathLst>
                <a:path w="11" h="74" extrusionOk="0">
                  <a:moveTo>
                    <a:pt x="11" y="0"/>
                  </a:moveTo>
                  <a:cubicBezTo>
                    <a:pt x="11" y="21"/>
                    <a:pt x="0" y="42"/>
                    <a:pt x="0" y="73"/>
                  </a:cubicBezTo>
                  <a:lnTo>
                    <a:pt x="11" y="73"/>
                  </a:lnTo>
                  <a:lnTo>
                    <a:pt x="11" y="11"/>
                  </a:lnTo>
                  <a:cubicBezTo>
                    <a:pt x="11" y="11"/>
                    <a:pt x="11" y="11"/>
                    <a:pt x="11"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0"/>
            <p:cNvSpPr/>
            <p:nvPr/>
          </p:nvSpPr>
          <p:spPr>
            <a:xfrm>
              <a:off x="8488112" y="3083930"/>
              <a:ext cx="660" cy="1237"/>
            </a:xfrm>
            <a:custGeom>
              <a:avLst/>
              <a:gdLst/>
              <a:ahLst/>
              <a:cxnLst/>
              <a:rect l="l" t="t" r="r" b="b"/>
              <a:pathLst>
                <a:path w="16" h="30" extrusionOk="0">
                  <a:moveTo>
                    <a:pt x="14" y="0"/>
                  </a:moveTo>
                  <a:cubicBezTo>
                    <a:pt x="12" y="0"/>
                    <a:pt x="6" y="11"/>
                    <a:pt x="0" y="30"/>
                  </a:cubicBezTo>
                  <a:lnTo>
                    <a:pt x="11" y="19"/>
                  </a:lnTo>
                  <a:cubicBezTo>
                    <a:pt x="15" y="6"/>
                    <a:pt x="16" y="0"/>
                    <a:pt x="14"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0"/>
            <p:cNvSpPr/>
            <p:nvPr/>
          </p:nvSpPr>
          <p:spPr>
            <a:xfrm>
              <a:off x="8257441" y="3051148"/>
              <a:ext cx="454" cy="41"/>
            </a:xfrm>
            <a:custGeom>
              <a:avLst/>
              <a:gdLst/>
              <a:ahLst/>
              <a:cxnLst/>
              <a:rect l="l" t="t" r="r" b="b"/>
              <a:pathLst>
                <a:path w="11" h="1" extrusionOk="0">
                  <a:moveTo>
                    <a:pt x="11" y="0"/>
                  </a:moveTo>
                  <a:lnTo>
                    <a:pt x="0" y="0"/>
                  </a:lnTo>
                  <a:lnTo>
                    <a:pt x="11" y="0"/>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0"/>
            <p:cNvSpPr/>
            <p:nvPr/>
          </p:nvSpPr>
          <p:spPr>
            <a:xfrm>
              <a:off x="8257854" y="3046406"/>
              <a:ext cx="3917" cy="6062"/>
            </a:xfrm>
            <a:custGeom>
              <a:avLst/>
              <a:gdLst/>
              <a:ahLst/>
              <a:cxnLst/>
              <a:rect l="l" t="t" r="r" b="b"/>
              <a:pathLst>
                <a:path w="95" h="147" extrusionOk="0">
                  <a:moveTo>
                    <a:pt x="74" y="0"/>
                  </a:moveTo>
                  <a:cubicBezTo>
                    <a:pt x="63" y="63"/>
                    <a:pt x="32" y="84"/>
                    <a:pt x="1" y="115"/>
                  </a:cubicBezTo>
                  <a:lnTo>
                    <a:pt x="95" y="146"/>
                  </a:lnTo>
                  <a:lnTo>
                    <a:pt x="74" y="0"/>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0"/>
            <p:cNvSpPr/>
            <p:nvPr/>
          </p:nvSpPr>
          <p:spPr>
            <a:xfrm>
              <a:off x="8118437" y="2875980"/>
              <a:ext cx="446332" cy="265144"/>
            </a:xfrm>
            <a:custGeom>
              <a:avLst/>
              <a:gdLst/>
              <a:ahLst/>
              <a:cxnLst/>
              <a:rect l="l" t="t" r="r" b="b"/>
              <a:pathLst>
                <a:path w="10824" h="6430" extrusionOk="0">
                  <a:moveTo>
                    <a:pt x="4855" y="2105"/>
                  </a:moveTo>
                  <a:cubicBezTo>
                    <a:pt x="4855" y="2105"/>
                    <a:pt x="4854" y="2106"/>
                    <a:pt x="4853" y="2109"/>
                  </a:cubicBezTo>
                  <a:cubicBezTo>
                    <a:pt x="4853" y="2109"/>
                    <a:pt x="4853" y="2110"/>
                    <a:pt x="4853" y="2111"/>
                  </a:cubicBezTo>
                  <a:lnTo>
                    <a:pt x="4853" y="2111"/>
                  </a:lnTo>
                  <a:cubicBezTo>
                    <a:pt x="4855" y="2107"/>
                    <a:pt x="4855" y="2105"/>
                    <a:pt x="4855" y="2105"/>
                  </a:cubicBezTo>
                  <a:close/>
                  <a:moveTo>
                    <a:pt x="10084" y="2355"/>
                  </a:moveTo>
                  <a:lnTo>
                    <a:pt x="10082" y="2359"/>
                  </a:lnTo>
                  <a:cubicBezTo>
                    <a:pt x="10083" y="2358"/>
                    <a:pt x="10083" y="2357"/>
                    <a:pt x="10084" y="2355"/>
                  </a:cubicBezTo>
                  <a:close/>
                  <a:moveTo>
                    <a:pt x="4713" y="2482"/>
                  </a:moveTo>
                  <a:cubicBezTo>
                    <a:pt x="4715" y="2482"/>
                    <a:pt x="4716" y="2483"/>
                    <a:pt x="4717" y="2484"/>
                  </a:cubicBezTo>
                  <a:cubicBezTo>
                    <a:pt x="4697" y="2526"/>
                    <a:pt x="4676" y="2557"/>
                    <a:pt x="4665" y="2568"/>
                  </a:cubicBezTo>
                  <a:cubicBezTo>
                    <a:pt x="4684" y="2513"/>
                    <a:pt x="4702" y="2482"/>
                    <a:pt x="4713" y="2482"/>
                  </a:cubicBezTo>
                  <a:close/>
                  <a:moveTo>
                    <a:pt x="143" y="2999"/>
                  </a:moveTo>
                  <a:cubicBezTo>
                    <a:pt x="143" y="3009"/>
                    <a:pt x="143" y="3019"/>
                    <a:pt x="146" y="3027"/>
                  </a:cubicBezTo>
                  <a:cubicBezTo>
                    <a:pt x="144" y="3019"/>
                    <a:pt x="143" y="3009"/>
                    <a:pt x="143" y="2999"/>
                  </a:cubicBezTo>
                  <a:close/>
                  <a:moveTo>
                    <a:pt x="10092" y="3403"/>
                  </a:moveTo>
                  <a:lnTo>
                    <a:pt x="10092" y="3403"/>
                  </a:lnTo>
                  <a:cubicBezTo>
                    <a:pt x="10091" y="3404"/>
                    <a:pt x="10089" y="3405"/>
                    <a:pt x="10087" y="3406"/>
                  </a:cubicBezTo>
                  <a:lnTo>
                    <a:pt x="10087" y="3406"/>
                  </a:lnTo>
                  <a:cubicBezTo>
                    <a:pt x="10089" y="3406"/>
                    <a:pt x="10090" y="3404"/>
                    <a:pt x="10092" y="3403"/>
                  </a:cubicBezTo>
                  <a:close/>
                  <a:moveTo>
                    <a:pt x="42" y="3674"/>
                  </a:moveTo>
                  <a:cubicBezTo>
                    <a:pt x="37" y="3706"/>
                    <a:pt x="35" y="3718"/>
                    <a:pt x="34" y="3718"/>
                  </a:cubicBezTo>
                  <a:cubicBezTo>
                    <a:pt x="33" y="3718"/>
                    <a:pt x="36" y="3698"/>
                    <a:pt x="42" y="3674"/>
                  </a:cubicBezTo>
                  <a:close/>
                  <a:moveTo>
                    <a:pt x="5104" y="4634"/>
                  </a:moveTo>
                  <a:cubicBezTo>
                    <a:pt x="5125" y="4655"/>
                    <a:pt x="5156" y="4697"/>
                    <a:pt x="5145" y="4728"/>
                  </a:cubicBezTo>
                  <a:cubicBezTo>
                    <a:pt x="5104" y="4707"/>
                    <a:pt x="5114" y="4676"/>
                    <a:pt x="5104" y="4634"/>
                  </a:cubicBezTo>
                  <a:close/>
                  <a:moveTo>
                    <a:pt x="9391" y="4830"/>
                  </a:moveTo>
                  <a:cubicBezTo>
                    <a:pt x="9393" y="4830"/>
                    <a:pt x="9393" y="4838"/>
                    <a:pt x="9393" y="4843"/>
                  </a:cubicBezTo>
                  <a:lnTo>
                    <a:pt x="9372" y="4864"/>
                  </a:lnTo>
                  <a:cubicBezTo>
                    <a:pt x="9383" y="4838"/>
                    <a:pt x="9388" y="4830"/>
                    <a:pt x="9391" y="4830"/>
                  </a:cubicBezTo>
                  <a:close/>
                  <a:moveTo>
                    <a:pt x="5341" y="5166"/>
                  </a:moveTo>
                  <a:lnTo>
                    <a:pt x="5341" y="5166"/>
                  </a:lnTo>
                  <a:cubicBezTo>
                    <a:pt x="5346" y="5173"/>
                    <a:pt x="5350" y="5180"/>
                    <a:pt x="5354" y="5187"/>
                  </a:cubicBezTo>
                  <a:cubicBezTo>
                    <a:pt x="5351" y="5177"/>
                    <a:pt x="5346" y="5170"/>
                    <a:pt x="5341" y="5166"/>
                  </a:cubicBezTo>
                  <a:close/>
                  <a:moveTo>
                    <a:pt x="7407" y="6047"/>
                  </a:moveTo>
                  <a:cubicBezTo>
                    <a:pt x="7401" y="6049"/>
                    <a:pt x="7395" y="6051"/>
                    <a:pt x="7389" y="6054"/>
                  </a:cubicBezTo>
                  <a:cubicBezTo>
                    <a:pt x="7395" y="6051"/>
                    <a:pt x="7401" y="6049"/>
                    <a:pt x="7407" y="6047"/>
                  </a:cubicBezTo>
                  <a:close/>
                  <a:moveTo>
                    <a:pt x="10781" y="0"/>
                  </a:moveTo>
                  <a:lnTo>
                    <a:pt x="10781" y="63"/>
                  </a:lnTo>
                  <a:cubicBezTo>
                    <a:pt x="10774" y="46"/>
                    <a:pt x="10765" y="39"/>
                    <a:pt x="10755" y="39"/>
                  </a:cubicBezTo>
                  <a:cubicBezTo>
                    <a:pt x="10713" y="39"/>
                    <a:pt x="10650" y="169"/>
                    <a:pt x="10593" y="169"/>
                  </a:cubicBezTo>
                  <a:cubicBezTo>
                    <a:pt x="10590" y="169"/>
                    <a:pt x="10586" y="168"/>
                    <a:pt x="10583" y="167"/>
                  </a:cubicBezTo>
                  <a:lnTo>
                    <a:pt x="10583" y="167"/>
                  </a:lnTo>
                  <a:cubicBezTo>
                    <a:pt x="10635" y="272"/>
                    <a:pt x="10458" y="428"/>
                    <a:pt x="10520" y="606"/>
                  </a:cubicBezTo>
                  <a:cubicBezTo>
                    <a:pt x="10516" y="615"/>
                    <a:pt x="10512" y="619"/>
                    <a:pt x="10510" y="619"/>
                  </a:cubicBezTo>
                  <a:cubicBezTo>
                    <a:pt x="10504" y="619"/>
                    <a:pt x="10505" y="591"/>
                    <a:pt x="10496" y="591"/>
                  </a:cubicBezTo>
                  <a:cubicBezTo>
                    <a:pt x="10494" y="591"/>
                    <a:pt x="10492" y="593"/>
                    <a:pt x="10489" y="595"/>
                  </a:cubicBezTo>
                  <a:cubicBezTo>
                    <a:pt x="10510" y="637"/>
                    <a:pt x="10510" y="689"/>
                    <a:pt x="10479" y="783"/>
                  </a:cubicBezTo>
                  <a:lnTo>
                    <a:pt x="10479" y="773"/>
                  </a:lnTo>
                  <a:cubicBezTo>
                    <a:pt x="10437" y="1044"/>
                    <a:pt x="10385" y="1159"/>
                    <a:pt x="10312" y="1461"/>
                  </a:cubicBezTo>
                  <a:lnTo>
                    <a:pt x="10343" y="1441"/>
                  </a:lnTo>
                  <a:lnTo>
                    <a:pt x="10343" y="1441"/>
                  </a:lnTo>
                  <a:cubicBezTo>
                    <a:pt x="10332" y="1503"/>
                    <a:pt x="10322" y="1514"/>
                    <a:pt x="10301" y="1545"/>
                  </a:cubicBezTo>
                  <a:cubicBezTo>
                    <a:pt x="10306" y="1557"/>
                    <a:pt x="10310" y="1562"/>
                    <a:pt x="10313" y="1562"/>
                  </a:cubicBezTo>
                  <a:cubicBezTo>
                    <a:pt x="10333" y="1562"/>
                    <a:pt x="10345" y="1428"/>
                    <a:pt x="10370" y="1428"/>
                  </a:cubicBezTo>
                  <a:cubicBezTo>
                    <a:pt x="10375" y="1428"/>
                    <a:pt x="10379" y="1431"/>
                    <a:pt x="10385" y="1441"/>
                  </a:cubicBezTo>
                  <a:cubicBezTo>
                    <a:pt x="10301" y="1514"/>
                    <a:pt x="10280" y="1900"/>
                    <a:pt x="10197" y="1942"/>
                  </a:cubicBezTo>
                  <a:cubicBezTo>
                    <a:pt x="10186" y="1975"/>
                    <a:pt x="10188" y="1982"/>
                    <a:pt x="10194" y="1982"/>
                  </a:cubicBezTo>
                  <a:cubicBezTo>
                    <a:pt x="10199" y="1982"/>
                    <a:pt x="10206" y="1978"/>
                    <a:pt x="10212" y="1978"/>
                  </a:cubicBezTo>
                  <a:cubicBezTo>
                    <a:pt x="10220" y="1978"/>
                    <a:pt x="10226" y="1986"/>
                    <a:pt x="10218" y="2025"/>
                  </a:cubicBezTo>
                  <a:lnTo>
                    <a:pt x="10186" y="2046"/>
                  </a:lnTo>
                  <a:lnTo>
                    <a:pt x="10207" y="2077"/>
                  </a:lnTo>
                  <a:cubicBezTo>
                    <a:pt x="10186" y="2140"/>
                    <a:pt x="10155" y="2161"/>
                    <a:pt x="10134" y="2161"/>
                  </a:cubicBezTo>
                  <a:cubicBezTo>
                    <a:pt x="10145" y="2140"/>
                    <a:pt x="10145" y="2119"/>
                    <a:pt x="10145" y="2098"/>
                  </a:cubicBezTo>
                  <a:lnTo>
                    <a:pt x="10145" y="2098"/>
                  </a:lnTo>
                  <a:cubicBezTo>
                    <a:pt x="10105" y="2168"/>
                    <a:pt x="10094" y="2322"/>
                    <a:pt x="10084" y="2355"/>
                  </a:cubicBezTo>
                  <a:lnTo>
                    <a:pt x="10084" y="2355"/>
                  </a:lnTo>
                  <a:lnTo>
                    <a:pt x="10113" y="2276"/>
                  </a:lnTo>
                  <a:lnTo>
                    <a:pt x="10113" y="2276"/>
                  </a:lnTo>
                  <a:cubicBezTo>
                    <a:pt x="10061" y="2547"/>
                    <a:pt x="9936" y="2860"/>
                    <a:pt x="9894" y="3131"/>
                  </a:cubicBezTo>
                  <a:lnTo>
                    <a:pt x="9915" y="3111"/>
                  </a:lnTo>
                  <a:lnTo>
                    <a:pt x="9915" y="3111"/>
                  </a:lnTo>
                  <a:cubicBezTo>
                    <a:pt x="9873" y="3319"/>
                    <a:pt x="9842" y="3257"/>
                    <a:pt x="9779" y="3476"/>
                  </a:cubicBezTo>
                  <a:lnTo>
                    <a:pt x="9779" y="3465"/>
                  </a:lnTo>
                  <a:cubicBezTo>
                    <a:pt x="9779" y="3518"/>
                    <a:pt x="9769" y="3570"/>
                    <a:pt x="9738" y="3632"/>
                  </a:cubicBezTo>
                  <a:cubicBezTo>
                    <a:pt x="9740" y="3621"/>
                    <a:pt x="9738" y="3616"/>
                    <a:pt x="9735" y="3616"/>
                  </a:cubicBezTo>
                  <a:cubicBezTo>
                    <a:pt x="9724" y="3616"/>
                    <a:pt x="9692" y="3664"/>
                    <a:pt x="9679" y="3664"/>
                  </a:cubicBezTo>
                  <a:cubicBezTo>
                    <a:pt x="9675" y="3664"/>
                    <a:pt x="9673" y="3658"/>
                    <a:pt x="9675" y="3643"/>
                  </a:cubicBezTo>
                  <a:lnTo>
                    <a:pt x="9675" y="3643"/>
                  </a:lnTo>
                  <a:cubicBezTo>
                    <a:pt x="9623" y="3852"/>
                    <a:pt x="9654" y="3747"/>
                    <a:pt x="9654" y="3904"/>
                  </a:cubicBezTo>
                  <a:lnTo>
                    <a:pt x="9612" y="3925"/>
                  </a:lnTo>
                  <a:cubicBezTo>
                    <a:pt x="9612" y="3987"/>
                    <a:pt x="9633" y="3998"/>
                    <a:pt x="9581" y="4102"/>
                  </a:cubicBezTo>
                  <a:cubicBezTo>
                    <a:pt x="9587" y="4075"/>
                    <a:pt x="9584" y="4067"/>
                    <a:pt x="9578" y="4067"/>
                  </a:cubicBezTo>
                  <a:cubicBezTo>
                    <a:pt x="9569" y="4067"/>
                    <a:pt x="9554" y="4081"/>
                    <a:pt x="9544" y="4081"/>
                  </a:cubicBezTo>
                  <a:cubicBezTo>
                    <a:pt x="9536" y="4081"/>
                    <a:pt x="9533" y="4072"/>
                    <a:pt x="9539" y="4039"/>
                  </a:cubicBezTo>
                  <a:lnTo>
                    <a:pt x="9539" y="4039"/>
                  </a:lnTo>
                  <a:cubicBezTo>
                    <a:pt x="9383" y="4227"/>
                    <a:pt x="9435" y="4373"/>
                    <a:pt x="9310" y="4426"/>
                  </a:cubicBezTo>
                  <a:cubicBezTo>
                    <a:pt x="9312" y="4452"/>
                    <a:pt x="9318" y="4462"/>
                    <a:pt x="9327" y="4462"/>
                  </a:cubicBezTo>
                  <a:cubicBezTo>
                    <a:pt x="9358" y="4462"/>
                    <a:pt x="9423" y="4323"/>
                    <a:pt x="9427" y="4323"/>
                  </a:cubicBezTo>
                  <a:lnTo>
                    <a:pt x="9427" y="4323"/>
                  </a:lnTo>
                  <a:cubicBezTo>
                    <a:pt x="9427" y="4323"/>
                    <a:pt x="9427" y="4325"/>
                    <a:pt x="9424" y="4332"/>
                  </a:cubicBezTo>
                  <a:cubicBezTo>
                    <a:pt x="9429" y="4328"/>
                    <a:pt x="9432" y="4327"/>
                    <a:pt x="9435" y="4327"/>
                  </a:cubicBezTo>
                  <a:cubicBezTo>
                    <a:pt x="9460" y="4327"/>
                    <a:pt x="9431" y="4442"/>
                    <a:pt x="9393" y="4499"/>
                  </a:cubicBezTo>
                  <a:cubicBezTo>
                    <a:pt x="9352" y="4560"/>
                    <a:pt x="9250" y="4561"/>
                    <a:pt x="9158" y="4711"/>
                  </a:cubicBezTo>
                  <a:lnTo>
                    <a:pt x="9158" y="4711"/>
                  </a:lnTo>
                  <a:cubicBezTo>
                    <a:pt x="9160" y="4703"/>
                    <a:pt x="9156" y="4695"/>
                    <a:pt x="9164" y="4686"/>
                  </a:cubicBezTo>
                  <a:lnTo>
                    <a:pt x="9164" y="4686"/>
                  </a:lnTo>
                  <a:cubicBezTo>
                    <a:pt x="9111" y="4739"/>
                    <a:pt x="9111" y="4822"/>
                    <a:pt x="9038" y="4874"/>
                  </a:cubicBezTo>
                  <a:cubicBezTo>
                    <a:pt x="9049" y="4937"/>
                    <a:pt x="8976" y="4958"/>
                    <a:pt x="9017" y="5000"/>
                  </a:cubicBezTo>
                  <a:lnTo>
                    <a:pt x="9101" y="4853"/>
                  </a:lnTo>
                  <a:lnTo>
                    <a:pt x="9101" y="4853"/>
                  </a:lnTo>
                  <a:cubicBezTo>
                    <a:pt x="9059" y="4937"/>
                    <a:pt x="9059" y="5062"/>
                    <a:pt x="8934" y="5167"/>
                  </a:cubicBezTo>
                  <a:cubicBezTo>
                    <a:pt x="8934" y="5146"/>
                    <a:pt x="8955" y="5104"/>
                    <a:pt x="8965" y="5073"/>
                  </a:cubicBezTo>
                  <a:lnTo>
                    <a:pt x="8965" y="5073"/>
                  </a:lnTo>
                  <a:cubicBezTo>
                    <a:pt x="8924" y="5093"/>
                    <a:pt x="8913" y="5146"/>
                    <a:pt x="8871" y="5177"/>
                  </a:cubicBezTo>
                  <a:cubicBezTo>
                    <a:pt x="8840" y="5125"/>
                    <a:pt x="8997" y="5010"/>
                    <a:pt x="9017" y="4895"/>
                  </a:cubicBezTo>
                  <a:lnTo>
                    <a:pt x="9017" y="4895"/>
                  </a:lnTo>
                  <a:cubicBezTo>
                    <a:pt x="8975" y="4912"/>
                    <a:pt x="8946" y="5019"/>
                    <a:pt x="8926" y="5019"/>
                  </a:cubicBezTo>
                  <a:cubicBezTo>
                    <a:pt x="8921" y="5019"/>
                    <a:pt x="8917" y="5013"/>
                    <a:pt x="8913" y="5000"/>
                  </a:cubicBezTo>
                  <a:lnTo>
                    <a:pt x="8913" y="5000"/>
                  </a:lnTo>
                  <a:cubicBezTo>
                    <a:pt x="8934" y="5104"/>
                    <a:pt x="8798" y="5135"/>
                    <a:pt x="8767" y="5260"/>
                  </a:cubicBezTo>
                  <a:lnTo>
                    <a:pt x="8746" y="5240"/>
                  </a:lnTo>
                  <a:cubicBezTo>
                    <a:pt x="8736" y="5250"/>
                    <a:pt x="8715" y="5292"/>
                    <a:pt x="8694" y="5323"/>
                  </a:cubicBezTo>
                  <a:lnTo>
                    <a:pt x="8704" y="5250"/>
                  </a:lnTo>
                  <a:lnTo>
                    <a:pt x="8704" y="5250"/>
                  </a:lnTo>
                  <a:cubicBezTo>
                    <a:pt x="8663" y="5344"/>
                    <a:pt x="8558" y="5365"/>
                    <a:pt x="8506" y="5438"/>
                  </a:cubicBezTo>
                  <a:cubicBezTo>
                    <a:pt x="8554" y="5390"/>
                    <a:pt x="8575" y="5376"/>
                    <a:pt x="8585" y="5376"/>
                  </a:cubicBezTo>
                  <a:cubicBezTo>
                    <a:pt x="8599" y="5376"/>
                    <a:pt x="8593" y="5405"/>
                    <a:pt x="8615" y="5405"/>
                  </a:cubicBezTo>
                  <a:cubicBezTo>
                    <a:pt x="8621" y="5405"/>
                    <a:pt x="8630" y="5402"/>
                    <a:pt x="8642" y="5396"/>
                  </a:cubicBezTo>
                  <a:lnTo>
                    <a:pt x="8642" y="5396"/>
                  </a:lnTo>
                  <a:cubicBezTo>
                    <a:pt x="8569" y="5501"/>
                    <a:pt x="8516" y="5511"/>
                    <a:pt x="8475" y="5521"/>
                  </a:cubicBezTo>
                  <a:cubicBezTo>
                    <a:pt x="8433" y="5521"/>
                    <a:pt x="8391" y="5532"/>
                    <a:pt x="8297" y="5605"/>
                  </a:cubicBezTo>
                  <a:cubicBezTo>
                    <a:pt x="8321" y="5593"/>
                    <a:pt x="8352" y="5581"/>
                    <a:pt x="8368" y="5581"/>
                  </a:cubicBezTo>
                  <a:cubicBezTo>
                    <a:pt x="8380" y="5581"/>
                    <a:pt x="8384" y="5587"/>
                    <a:pt x="8370" y="5605"/>
                  </a:cubicBezTo>
                  <a:cubicBezTo>
                    <a:pt x="8318" y="5626"/>
                    <a:pt x="8256" y="5657"/>
                    <a:pt x="8224" y="5668"/>
                  </a:cubicBezTo>
                  <a:cubicBezTo>
                    <a:pt x="8167" y="5712"/>
                    <a:pt x="8165" y="5720"/>
                    <a:pt x="8179" y="5720"/>
                  </a:cubicBezTo>
                  <a:cubicBezTo>
                    <a:pt x="8188" y="5720"/>
                    <a:pt x="8203" y="5717"/>
                    <a:pt x="8213" y="5717"/>
                  </a:cubicBezTo>
                  <a:cubicBezTo>
                    <a:pt x="8224" y="5717"/>
                    <a:pt x="8230" y="5721"/>
                    <a:pt x="8214" y="5741"/>
                  </a:cubicBezTo>
                  <a:cubicBezTo>
                    <a:pt x="8141" y="5741"/>
                    <a:pt x="8151" y="5803"/>
                    <a:pt x="8089" y="5855"/>
                  </a:cubicBezTo>
                  <a:lnTo>
                    <a:pt x="8078" y="5824"/>
                  </a:lnTo>
                  <a:cubicBezTo>
                    <a:pt x="7984" y="5866"/>
                    <a:pt x="7974" y="5887"/>
                    <a:pt x="7974" y="5908"/>
                  </a:cubicBezTo>
                  <a:cubicBezTo>
                    <a:pt x="7974" y="5928"/>
                    <a:pt x="7974" y="5949"/>
                    <a:pt x="7880" y="5981"/>
                  </a:cubicBezTo>
                  <a:lnTo>
                    <a:pt x="7932" y="5897"/>
                  </a:lnTo>
                  <a:lnTo>
                    <a:pt x="7849" y="5949"/>
                  </a:lnTo>
                  <a:lnTo>
                    <a:pt x="7849" y="5908"/>
                  </a:lnTo>
                  <a:cubicBezTo>
                    <a:pt x="7775" y="5981"/>
                    <a:pt x="7744" y="5981"/>
                    <a:pt x="7640" y="6001"/>
                  </a:cubicBezTo>
                  <a:cubicBezTo>
                    <a:pt x="7671" y="6022"/>
                    <a:pt x="7650" y="6064"/>
                    <a:pt x="7556" y="6095"/>
                  </a:cubicBezTo>
                  <a:cubicBezTo>
                    <a:pt x="7509" y="6095"/>
                    <a:pt x="7550" y="6078"/>
                    <a:pt x="7521" y="6078"/>
                  </a:cubicBezTo>
                  <a:cubicBezTo>
                    <a:pt x="7511" y="6078"/>
                    <a:pt x="7494" y="6080"/>
                    <a:pt x="7462" y="6085"/>
                  </a:cubicBezTo>
                  <a:cubicBezTo>
                    <a:pt x="7480" y="6067"/>
                    <a:pt x="7506" y="6041"/>
                    <a:pt x="7546" y="6041"/>
                  </a:cubicBezTo>
                  <a:cubicBezTo>
                    <a:pt x="7553" y="6041"/>
                    <a:pt x="7560" y="6042"/>
                    <a:pt x="7567" y="6043"/>
                  </a:cubicBezTo>
                  <a:cubicBezTo>
                    <a:pt x="7577" y="6033"/>
                    <a:pt x="7588" y="6012"/>
                    <a:pt x="7598" y="6001"/>
                  </a:cubicBezTo>
                  <a:lnTo>
                    <a:pt x="7598" y="6001"/>
                  </a:lnTo>
                  <a:cubicBezTo>
                    <a:pt x="7533" y="6011"/>
                    <a:pt x="7459" y="6029"/>
                    <a:pt x="7407" y="6047"/>
                  </a:cubicBezTo>
                  <a:lnTo>
                    <a:pt x="7407" y="6047"/>
                  </a:lnTo>
                  <a:cubicBezTo>
                    <a:pt x="7421" y="6043"/>
                    <a:pt x="7434" y="6043"/>
                    <a:pt x="7441" y="6043"/>
                  </a:cubicBezTo>
                  <a:cubicBezTo>
                    <a:pt x="7389" y="6075"/>
                    <a:pt x="7327" y="6106"/>
                    <a:pt x="7264" y="6127"/>
                  </a:cubicBezTo>
                  <a:cubicBezTo>
                    <a:pt x="7233" y="6116"/>
                    <a:pt x="7264" y="6106"/>
                    <a:pt x="7285" y="6095"/>
                  </a:cubicBezTo>
                  <a:cubicBezTo>
                    <a:pt x="7243" y="6095"/>
                    <a:pt x="7222" y="6116"/>
                    <a:pt x="7160" y="6127"/>
                  </a:cubicBezTo>
                  <a:cubicBezTo>
                    <a:pt x="7181" y="6095"/>
                    <a:pt x="7170" y="6075"/>
                    <a:pt x="7243" y="6054"/>
                  </a:cubicBezTo>
                  <a:lnTo>
                    <a:pt x="7243" y="6054"/>
                  </a:lnTo>
                  <a:lnTo>
                    <a:pt x="7076" y="6095"/>
                  </a:lnTo>
                  <a:cubicBezTo>
                    <a:pt x="7066" y="6085"/>
                    <a:pt x="6982" y="6064"/>
                    <a:pt x="7003" y="6054"/>
                  </a:cubicBezTo>
                  <a:cubicBezTo>
                    <a:pt x="6961" y="6054"/>
                    <a:pt x="6899" y="6064"/>
                    <a:pt x="6836" y="6075"/>
                  </a:cubicBezTo>
                  <a:cubicBezTo>
                    <a:pt x="6805" y="6080"/>
                    <a:pt x="6774" y="6082"/>
                    <a:pt x="6742" y="6082"/>
                  </a:cubicBezTo>
                  <a:cubicBezTo>
                    <a:pt x="6711" y="6082"/>
                    <a:pt x="6680" y="6080"/>
                    <a:pt x="6648" y="6075"/>
                  </a:cubicBezTo>
                  <a:cubicBezTo>
                    <a:pt x="6638" y="6075"/>
                    <a:pt x="6627" y="6085"/>
                    <a:pt x="6596" y="6085"/>
                  </a:cubicBezTo>
                  <a:cubicBezTo>
                    <a:pt x="6544" y="6064"/>
                    <a:pt x="6492" y="6043"/>
                    <a:pt x="6429" y="6033"/>
                  </a:cubicBezTo>
                  <a:cubicBezTo>
                    <a:pt x="6377" y="6012"/>
                    <a:pt x="6325" y="5991"/>
                    <a:pt x="6252" y="5981"/>
                  </a:cubicBezTo>
                  <a:lnTo>
                    <a:pt x="6200" y="5908"/>
                  </a:lnTo>
                  <a:cubicBezTo>
                    <a:pt x="6188" y="5904"/>
                    <a:pt x="6181" y="5903"/>
                    <a:pt x="6175" y="5903"/>
                  </a:cubicBezTo>
                  <a:cubicBezTo>
                    <a:pt x="6139" y="5903"/>
                    <a:pt x="6208" y="5966"/>
                    <a:pt x="6163" y="5966"/>
                  </a:cubicBezTo>
                  <a:cubicBezTo>
                    <a:pt x="6150" y="5966"/>
                    <a:pt x="6129" y="5961"/>
                    <a:pt x="6095" y="5949"/>
                  </a:cubicBezTo>
                  <a:cubicBezTo>
                    <a:pt x="5980" y="5897"/>
                    <a:pt x="6074" y="5887"/>
                    <a:pt x="6043" y="5855"/>
                  </a:cubicBezTo>
                  <a:cubicBezTo>
                    <a:pt x="5980" y="5845"/>
                    <a:pt x="5855" y="5824"/>
                    <a:pt x="5782" y="5720"/>
                  </a:cubicBezTo>
                  <a:lnTo>
                    <a:pt x="5782" y="5720"/>
                  </a:lnTo>
                  <a:cubicBezTo>
                    <a:pt x="5824" y="5730"/>
                    <a:pt x="5845" y="5761"/>
                    <a:pt x="5876" y="5772"/>
                  </a:cubicBezTo>
                  <a:lnTo>
                    <a:pt x="5813" y="5699"/>
                  </a:lnTo>
                  <a:lnTo>
                    <a:pt x="5813" y="5699"/>
                  </a:lnTo>
                  <a:cubicBezTo>
                    <a:pt x="5885" y="5718"/>
                    <a:pt x="5933" y="5746"/>
                    <a:pt x="5948" y="5746"/>
                  </a:cubicBezTo>
                  <a:cubicBezTo>
                    <a:pt x="5957" y="5746"/>
                    <a:pt x="5954" y="5736"/>
                    <a:pt x="5939" y="5709"/>
                  </a:cubicBezTo>
                  <a:cubicBezTo>
                    <a:pt x="5931" y="5717"/>
                    <a:pt x="5922" y="5720"/>
                    <a:pt x="5910" y="5720"/>
                  </a:cubicBezTo>
                  <a:cubicBezTo>
                    <a:pt x="5874" y="5720"/>
                    <a:pt x="5820" y="5684"/>
                    <a:pt x="5772" y="5636"/>
                  </a:cubicBezTo>
                  <a:cubicBezTo>
                    <a:pt x="5719" y="5593"/>
                    <a:pt x="5667" y="5535"/>
                    <a:pt x="5627" y="5535"/>
                  </a:cubicBezTo>
                  <a:cubicBezTo>
                    <a:pt x="5619" y="5535"/>
                    <a:pt x="5612" y="5537"/>
                    <a:pt x="5605" y="5542"/>
                  </a:cubicBezTo>
                  <a:lnTo>
                    <a:pt x="5584" y="5480"/>
                  </a:lnTo>
                  <a:lnTo>
                    <a:pt x="5584" y="5480"/>
                  </a:lnTo>
                  <a:cubicBezTo>
                    <a:pt x="5594" y="5501"/>
                    <a:pt x="5605" y="5490"/>
                    <a:pt x="5615" y="5511"/>
                  </a:cubicBezTo>
                  <a:cubicBezTo>
                    <a:pt x="5573" y="5386"/>
                    <a:pt x="5500" y="5480"/>
                    <a:pt x="5417" y="5344"/>
                  </a:cubicBezTo>
                  <a:cubicBezTo>
                    <a:pt x="5400" y="5310"/>
                    <a:pt x="5390" y="5276"/>
                    <a:pt x="5404" y="5276"/>
                  </a:cubicBezTo>
                  <a:cubicBezTo>
                    <a:pt x="5407" y="5276"/>
                    <a:pt x="5411" y="5278"/>
                    <a:pt x="5417" y="5281"/>
                  </a:cubicBezTo>
                  <a:cubicBezTo>
                    <a:pt x="5396" y="5250"/>
                    <a:pt x="5365" y="5229"/>
                    <a:pt x="5333" y="5187"/>
                  </a:cubicBezTo>
                  <a:cubicBezTo>
                    <a:pt x="5328" y="5172"/>
                    <a:pt x="5331" y="5164"/>
                    <a:pt x="5336" y="5164"/>
                  </a:cubicBezTo>
                  <a:cubicBezTo>
                    <a:pt x="5338" y="5164"/>
                    <a:pt x="5339" y="5165"/>
                    <a:pt x="5341" y="5166"/>
                  </a:cubicBezTo>
                  <a:lnTo>
                    <a:pt x="5341" y="5166"/>
                  </a:lnTo>
                  <a:cubicBezTo>
                    <a:pt x="5314" y="5121"/>
                    <a:pt x="5287" y="5076"/>
                    <a:pt x="5260" y="5031"/>
                  </a:cubicBezTo>
                  <a:cubicBezTo>
                    <a:pt x="5239" y="5010"/>
                    <a:pt x="5198" y="4968"/>
                    <a:pt x="5177" y="4947"/>
                  </a:cubicBezTo>
                  <a:cubicBezTo>
                    <a:pt x="5174" y="4932"/>
                    <a:pt x="5173" y="4926"/>
                    <a:pt x="5175" y="4926"/>
                  </a:cubicBezTo>
                  <a:lnTo>
                    <a:pt x="5175" y="4926"/>
                  </a:lnTo>
                  <a:cubicBezTo>
                    <a:pt x="5178" y="4926"/>
                    <a:pt x="5188" y="4949"/>
                    <a:pt x="5195" y="4949"/>
                  </a:cubicBezTo>
                  <a:cubicBezTo>
                    <a:pt x="5196" y="4949"/>
                    <a:pt x="5197" y="4948"/>
                    <a:pt x="5198" y="4947"/>
                  </a:cubicBezTo>
                  <a:cubicBezTo>
                    <a:pt x="5177" y="4916"/>
                    <a:pt x="5156" y="4885"/>
                    <a:pt x="5135" y="4853"/>
                  </a:cubicBezTo>
                  <a:cubicBezTo>
                    <a:pt x="5137" y="4845"/>
                    <a:pt x="5141" y="4841"/>
                    <a:pt x="5146" y="4841"/>
                  </a:cubicBezTo>
                  <a:cubicBezTo>
                    <a:pt x="5165" y="4841"/>
                    <a:pt x="5202" y="4898"/>
                    <a:pt x="5218" y="4947"/>
                  </a:cubicBezTo>
                  <a:cubicBezTo>
                    <a:pt x="5271" y="4822"/>
                    <a:pt x="5166" y="4874"/>
                    <a:pt x="5145" y="4655"/>
                  </a:cubicBezTo>
                  <a:lnTo>
                    <a:pt x="5145" y="4655"/>
                  </a:lnTo>
                  <a:cubicBezTo>
                    <a:pt x="5156" y="4686"/>
                    <a:pt x="5166" y="4718"/>
                    <a:pt x="5187" y="4749"/>
                  </a:cubicBezTo>
                  <a:cubicBezTo>
                    <a:pt x="5218" y="4666"/>
                    <a:pt x="5177" y="4603"/>
                    <a:pt x="5177" y="4488"/>
                  </a:cubicBezTo>
                  <a:cubicBezTo>
                    <a:pt x="5168" y="4513"/>
                    <a:pt x="5167" y="4653"/>
                    <a:pt x="5134" y="4653"/>
                  </a:cubicBezTo>
                  <a:cubicBezTo>
                    <a:pt x="5126" y="4653"/>
                    <a:pt x="5116" y="4644"/>
                    <a:pt x="5104" y="4624"/>
                  </a:cubicBezTo>
                  <a:cubicBezTo>
                    <a:pt x="5104" y="4593"/>
                    <a:pt x="5093" y="4551"/>
                    <a:pt x="5051" y="4499"/>
                  </a:cubicBezTo>
                  <a:cubicBezTo>
                    <a:pt x="5093" y="4488"/>
                    <a:pt x="5062" y="4436"/>
                    <a:pt x="5041" y="4363"/>
                  </a:cubicBezTo>
                  <a:lnTo>
                    <a:pt x="5083" y="4352"/>
                  </a:lnTo>
                  <a:cubicBezTo>
                    <a:pt x="5051" y="4279"/>
                    <a:pt x="5031" y="4290"/>
                    <a:pt x="5010" y="4248"/>
                  </a:cubicBezTo>
                  <a:cubicBezTo>
                    <a:pt x="4989" y="4165"/>
                    <a:pt x="5020" y="4133"/>
                    <a:pt x="5041" y="4112"/>
                  </a:cubicBezTo>
                  <a:cubicBezTo>
                    <a:pt x="5036" y="4076"/>
                    <a:pt x="5031" y="4064"/>
                    <a:pt x="5027" y="4064"/>
                  </a:cubicBezTo>
                  <a:cubicBezTo>
                    <a:pt x="5018" y="4064"/>
                    <a:pt x="5009" y="4110"/>
                    <a:pt x="4996" y="4110"/>
                  </a:cubicBezTo>
                  <a:cubicBezTo>
                    <a:pt x="4988" y="4110"/>
                    <a:pt x="4979" y="4095"/>
                    <a:pt x="4968" y="4050"/>
                  </a:cubicBezTo>
                  <a:cubicBezTo>
                    <a:pt x="4968" y="3925"/>
                    <a:pt x="4937" y="3852"/>
                    <a:pt x="4884" y="3705"/>
                  </a:cubicBezTo>
                  <a:cubicBezTo>
                    <a:pt x="4888" y="3678"/>
                    <a:pt x="4892" y="3670"/>
                    <a:pt x="4897" y="3670"/>
                  </a:cubicBezTo>
                  <a:cubicBezTo>
                    <a:pt x="4905" y="3670"/>
                    <a:pt x="4914" y="3691"/>
                    <a:pt x="4921" y="3691"/>
                  </a:cubicBezTo>
                  <a:cubicBezTo>
                    <a:pt x="4923" y="3691"/>
                    <a:pt x="4925" y="3689"/>
                    <a:pt x="4926" y="3685"/>
                  </a:cubicBezTo>
                  <a:lnTo>
                    <a:pt x="4884" y="3611"/>
                  </a:lnTo>
                  <a:cubicBezTo>
                    <a:pt x="4884" y="3601"/>
                    <a:pt x="4887" y="3598"/>
                    <a:pt x="4890" y="3598"/>
                  </a:cubicBezTo>
                  <a:cubicBezTo>
                    <a:pt x="4892" y="3598"/>
                    <a:pt x="4895" y="3601"/>
                    <a:pt x="4895" y="3601"/>
                  </a:cubicBezTo>
                  <a:cubicBezTo>
                    <a:pt x="4884" y="3570"/>
                    <a:pt x="4874" y="3570"/>
                    <a:pt x="4864" y="3559"/>
                  </a:cubicBezTo>
                  <a:cubicBezTo>
                    <a:pt x="4853" y="3559"/>
                    <a:pt x="4843" y="3549"/>
                    <a:pt x="4832" y="3486"/>
                  </a:cubicBezTo>
                  <a:cubicBezTo>
                    <a:pt x="4801" y="3465"/>
                    <a:pt x="4811" y="3403"/>
                    <a:pt x="4832" y="3288"/>
                  </a:cubicBezTo>
                  <a:cubicBezTo>
                    <a:pt x="4832" y="3236"/>
                    <a:pt x="4843" y="3173"/>
                    <a:pt x="4843" y="3121"/>
                  </a:cubicBezTo>
                  <a:cubicBezTo>
                    <a:pt x="4843" y="3058"/>
                    <a:pt x="4843" y="2996"/>
                    <a:pt x="4832" y="2975"/>
                  </a:cubicBezTo>
                  <a:cubicBezTo>
                    <a:pt x="4843" y="2902"/>
                    <a:pt x="4853" y="2954"/>
                    <a:pt x="4874" y="2902"/>
                  </a:cubicBezTo>
                  <a:cubicBezTo>
                    <a:pt x="4853" y="2787"/>
                    <a:pt x="4853" y="2724"/>
                    <a:pt x="4853" y="2693"/>
                  </a:cubicBezTo>
                  <a:cubicBezTo>
                    <a:pt x="4843" y="2651"/>
                    <a:pt x="4832" y="2620"/>
                    <a:pt x="4811" y="2589"/>
                  </a:cubicBezTo>
                  <a:lnTo>
                    <a:pt x="4853" y="2276"/>
                  </a:lnTo>
                  <a:lnTo>
                    <a:pt x="4853" y="2276"/>
                  </a:lnTo>
                  <a:cubicBezTo>
                    <a:pt x="4832" y="2422"/>
                    <a:pt x="4811" y="2474"/>
                    <a:pt x="4791" y="2516"/>
                  </a:cubicBezTo>
                  <a:cubicBezTo>
                    <a:pt x="4770" y="2547"/>
                    <a:pt x="4749" y="2568"/>
                    <a:pt x="4728" y="2599"/>
                  </a:cubicBezTo>
                  <a:cubicBezTo>
                    <a:pt x="4728" y="2599"/>
                    <a:pt x="4728" y="2599"/>
                    <a:pt x="4728" y="2610"/>
                  </a:cubicBezTo>
                  <a:cubicBezTo>
                    <a:pt x="4728" y="2610"/>
                    <a:pt x="4717" y="2630"/>
                    <a:pt x="4717" y="2630"/>
                  </a:cubicBezTo>
                  <a:cubicBezTo>
                    <a:pt x="4707" y="2714"/>
                    <a:pt x="4686" y="2777"/>
                    <a:pt x="4686" y="2808"/>
                  </a:cubicBezTo>
                  <a:lnTo>
                    <a:pt x="4676" y="2787"/>
                  </a:lnTo>
                  <a:cubicBezTo>
                    <a:pt x="4665" y="2808"/>
                    <a:pt x="4644" y="2860"/>
                    <a:pt x="4634" y="2891"/>
                  </a:cubicBezTo>
                  <a:cubicBezTo>
                    <a:pt x="4634" y="2881"/>
                    <a:pt x="4655" y="2818"/>
                    <a:pt x="4676" y="2735"/>
                  </a:cubicBezTo>
                  <a:lnTo>
                    <a:pt x="4676" y="2735"/>
                  </a:lnTo>
                  <a:cubicBezTo>
                    <a:pt x="4665" y="2756"/>
                    <a:pt x="4665" y="2777"/>
                    <a:pt x="4655" y="2797"/>
                  </a:cubicBezTo>
                  <a:cubicBezTo>
                    <a:pt x="4655" y="2787"/>
                    <a:pt x="4655" y="2777"/>
                    <a:pt x="4665" y="2714"/>
                  </a:cubicBezTo>
                  <a:cubicBezTo>
                    <a:pt x="4676" y="2662"/>
                    <a:pt x="4707" y="2589"/>
                    <a:pt x="4728" y="2505"/>
                  </a:cubicBezTo>
                  <a:cubicBezTo>
                    <a:pt x="4728" y="2526"/>
                    <a:pt x="4728" y="2547"/>
                    <a:pt x="4728" y="2578"/>
                  </a:cubicBezTo>
                  <a:lnTo>
                    <a:pt x="4759" y="2463"/>
                  </a:lnTo>
                  <a:cubicBezTo>
                    <a:pt x="4791" y="2390"/>
                    <a:pt x="4811" y="2307"/>
                    <a:pt x="4843" y="2203"/>
                  </a:cubicBezTo>
                  <a:lnTo>
                    <a:pt x="4843" y="2203"/>
                  </a:lnTo>
                  <a:cubicBezTo>
                    <a:pt x="4840" y="2206"/>
                    <a:pt x="4838" y="2207"/>
                    <a:pt x="4836" y="2207"/>
                  </a:cubicBezTo>
                  <a:cubicBezTo>
                    <a:pt x="4832" y="2207"/>
                    <a:pt x="4832" y="2199"/>
                    <a:pt x="4832" y="2192"/>
                  </a:cubicBezTo>
                  <a:cubicBezTo>
                    <a:pt x="4832" y="2192"/>
                    <a:pt x="4832" y="2203"/>
                    <a:pt x="4822" y="2213"/>
                  </a:cubicBezTo>
                  <a:cubicBezTo>
                    <a:pt x="4832" y="2192"/>
                    <a:pt x="4843" y="2171"/>
                    <a:pt x="4843" y="2150"/>
                  </a:cubicBezTo>
                  <a:cubicBezTo>
                    <a:pt x="4843" y="2140"/>
                    <a:pt x="4852" y="2130"/>
                    <a:pt x="4853" y="2111"/>
                  </a:cubicBezTo>
                  <a:lnTo>
                    <a:pt x="4853" y="2111"/>
                  </a:lnTo>
                  <a:cubicBezTo>
                    <a:pt x="4846" y="2129"/>
                    <a:pt x="4824" y="2184"/>
                    <a:pt x="4801" y="2244"/>
                  </a:cubicBezTo>
                  <a:lnTo>
                    <a:pt x="4832" y="2067"/>
                  </a:lnTo>
                  <a:lnTo>
                    <a:pt x="4801" y="2171"/>
                  </a:lnTo>
                  <a:cubicBezTo>
                    <a:pt x="4759" y="2234"/>
                    <a:pt x="4707" y="2317"/>
                    <a:pt x="4655" y="2401"/>
                  </a:cubicBezTo>
                  <a:cubicBezTo>
                    <a:pt x="4571" y="2620"/>
                    <a:pt x="4509" y="2808"/>
                    <a:pt x="4457" y="2954"/>
                  </a:cubicBezTo>
                  <a:cubicBezTo>
                    <a:pt x="4404" y="3111"/>
                    <a:pt x="4363" y="3225"/>
                    <a:pt x="4300" y="3330"/>
                  </a:cubicBezTo>
                  <a:cubicBezTo>
                    <a:pt x="4310" y="3246"/>
                    <a:pt x="4279" y="3267"/>
                    <a:pt x="4248" y="3215"/>
                  </a:cubicBezTo>
                  <a:cubicBezTo>
                    <a:pt x="4290" y="3204"/>
                    <a:pt x="4321" y="3152"/>
                    <a:pt x="4352" y="3069"/>
                  </a:cubicBezTo>
                  <a:cubicBezTo>
                    <a:pt x="4394" y="2996"/>
                    <a:pt x="4436" y="2891"/>
                    <a:pt x="4488" y="2808"/>
                  </a:cubicBezTo>
                  <a:lnTo>
                    <a:pt x="4488" y="2808"/>
                  </a:lnTo>
                  <a:cubicBezTo>
                    <a:pt x="4469" y="2838"/>
                    <a:pt x="4458" y="2849"/>
                    <a:pt x="4453" y="2849"/>
                  </a:cubicBezTo>
                  <a:cubicBezTo>
                    <a:pt x="4443" y="2849"/>
                    <a:pt x="4450" y="2814"/>
                    <a:pt x="4457" y="2787"/>
                  </a:cubicBezTo>
                  <a:lnTo>
                    <a:pt x="4457" y="2787"/>
                  </a:lnTo>
                  <a:cubicBezTo>
                    <a:pt x="4394" y="2933"/>
                    <a:pt x="4342" y="3048"/>
                    <a:pt x="4290" y="3152"/>
                  </a:cubicBezTo>
                  <a:cubicBezTo>
                    <a:pt x="4287" y="3144"/>
                    <a:pt x="4284" y="3140"/>
                    <a:pt x="4279" y="3140"/>
                  </a:cubicBezTo>
                  <a:cubicBezTo>
                    <a:pt x="4262" y="3140"/>
                    <a:pt x="4227" y="3196"/>
                    <a:pt x="4185" y="3246"/>
                  </a:cubicBezTo>
                  <a:cubicBezTo>
                    <a:pt x="4227" y="3246"/>
                    <a:pt x="4196" y="3309"/>
                    <a:pt x="4164" y="3371"/>
                  </a:cubicBezTo>
                  <a:cubicBezTo>
                    <a:pt x="4133" y="3424"/>
                    <a:pt x="4091" y="3486"/>
                    <a:pt x="4070" y="3528"/>
                  </a:cubicBezTo>
                  <a:cubicBezTo>
                    <a:pt x="4050" y="3518"/>
                    <a:pt x="4050" y="3486"/>
                    <a:pt x="4112" y="3403"/>
                  </a:cubicBezTo>
                  <a:lnTo>
                    <a:pt x="4112" y="3403"/>
                  </a:lnTo>
                  <a:cubicBezTo>
                    <a:pt x="4008" y="3465"/>
                    <a:pt x="4091" y="3570"/>
                    <a:pt x="3987" y="3643"/>
                  </a:cubicBezTo>
                  <a:cubicBezTo>
                    <a:pt x="3997" y="3622"/>
                    <a:pt x="4008" y="3611"/>
                    <a:pt x="4008" y="3591"/>
                  </a:cubicBezTo>
                  <a:lnTo>
                    <a:pt x="4008" y="3591"/>
                  </a:lnTo>
                  <a:cubicBezTo>
                    <a:pt x="3990" y="3644"/>
                    <a:pt x="3912" y="3735"/>
                    <a:pt x="3895" y="3735"/>
                  </a:cubicBezTo>
                  <a:cubicBezTo>
                    <a:pt x="3892" y="3735"/>
                    <a:pt x="3891" y="3732"/>
                    <a:pt x="3893" y="3726"/>
                  </a:cubicBezTo>
                  <a:lnTo>
                    <a:pt x="3903" y="3705"/>
                  </a:lnTo>
                  <a:lnTo>
                    <a:pt x="3903" y="3705"/>
                  </a:lnTo>
                  <a:cubicBezTo>
                    <a:pt x="3792" y="3837"/>
                    <a:pt x="3571" y="4088"/>
                    <a:pt x="3579" y="4159"/>
                  </a:cubicBezTo>
                  <a:lnTo>
                    <a:pt x="3579" y="4159"/>
                  </a:lnTo>
                  <a:cubicBezTo>
                    <a:pt x="3573" y="4140"/>
                    <a:pt x="3549" y="4090"/>
                    <a:pt x="3549" y="4081"/>
                  </a:cubicBezTo>
                  <a:cubicBezTo>
                    <a:pt x="3528" y="4196"/>
                    <a:pt x="3496" y="4321"/>
                    <a:pt x="3465" y="4446"/>
                  </a:cubicBezTo>
                  <a:cubicBezTo>
                    <a:pt x="3455" y="4384"/>
                    <a:pt x="3288" y="4363"/>
                    <a:pt x="3371" y="4248"/>
                  </a:cubicBezTo>
                  <a:lnTo>
                    <a:pt x="3371" y="4248"/>
                  </a:lnTo>
                  <a:cubicBezTo>
                    <a:pt x="3340" y="4269"/>
                    <a:pt x="3298" y="4300"/>
                    <a:pt x="3246" y="4363"/>
                  </a:cubicBezTo>
                  <a:cubicBezTo>
                    <a:pt x="3251" y="4361"/>
                    <a:pt x="3258" y="4360"/>
                    <a:pt x="3266" y="4360"/>
                  </a:cubicBezTo>
                  <a:cubicBezTo>
                    <a:pt x="3300" y="4360"/>
                    <a:pt x="3345" y="4379"/>
                    <a:pt x="3319" y="4405"/>
                  </a:cubicBezTo>
                  <a:cubicBezTo>
                    <a:pt x="3207" y="4425"/>
                    <a:pt x="3244" y="4435"/>
                    <a:pt x="3129" y="4475"/>
                  </a:cubicBezTo>
                  <a:lnTo>
                    <a:pt x="3130" y="4475"/>
                  </a:lnTo>
                  <a:cubicBezTo>
                    <a:pt x="3127" y="4475"/>
                    <a:pt x="3124" y="4476"/>
                    <a:pt x="3121" y="4478"/>
                  </a:cubicBezTo>
                  <a:cubicBezTo>
                    <a:pt x="3124" y="4477"/>
                    <a:pt x="3127" y="4476"/>
                    <a:pt x="3129" y="4475"/>
                  </a:cubicBezTo>
                  <a:lnTo>
                    <a:pt x="3130" y="4475"/>
                  </a:lnTo>
                  <a:cubicBezTo>
                    <a:pt x="3155" y="4475"/>
                    <a:pt x="3168" y="4555"/>
                    <a:pt x="3121" y="4593"/>
                  </a:cubicBezTo>
                  <a:cubicBezTo>
                    <a:pt x="3121" y="4572"/>
                    <a:pt x="3068" y="4530"/>
                    <a:pt x="3079" y="4509"/>
                  </a:cubicBezTo>
                  <a:lnTo>
                    <a:pt x="3079" y="4509"/>
                  </a:lnTo>
                  <a:cubicBezTo>
                    <a:pt x="3048" y="4560"/>
                    <a:pt x="3028" y="4611"/>
                    <a:pt x="2997" y="4662"/>
                  </a:cubicBezTo>
                  <a:lnTo>
                    <a:pt x="2997" y="4662"/>
                  </a:lnTo>
                  <a:cubicBezTo>
                    <a:pt x="3013" y="4633"/>
                    <a:pt x="2963" y="4613"/>
                    <a:pt x="2922" y="4613"/>
                  </a:cubicBezTo>
                  <a:cubicBezTo>
                    <a:pt x="2943" y="4613"/>
                    <a:pt x="2808" y="4686"/>
                    <a:pt x="2766" y="4718"/>
                  </a:cubicBezTo>
                  <a:lnTo>
                    <a:pt x="2839" y="4697"/>
                  </a:lnTo>
                  <a:lnTo>
                    <a:pt x="2839" y="4697"/>
                  </a:lnTo>
                  <a:cubicBezTo>
                    <a:pt x="2682" y="4780"/>
                    <a:pt x="2735" y="4885"/>
                    <a:pt x="2568" y="4968"/>
                  </a:cubicBezTo>
                  <a:cubicBezTo>
                    <a:pt x="2576" y="4950"/>
                    <a:pt x="2578" y="4878"/>
                    <a:pt x="2518" y="4878"/>
                  </a:cubicBezTo>
                  <a:cubicBezTo>
                    <a:pt x="2509" y="4878"/>
                    <a:pt x="2497" y="4880"/>
                    <a:pt x="2484" y="4885"/>
                  </a:cubicBezTo>
                  <a:cubicBezTo>
                    <a:pt x="2474" y="4906"/>
                    <a:pt x="2453" y="4979"/>
                    <a:pt x="2411" y="5041"/>
                  </a:cubicBezTo>
                  <a:cubicBezTo>
                    <a:pt x="2369" y="5114"/>
                    <a:pt x="2307" y="5177"/>
                    <a:pt x="2223" y="5219"/>
                  </a:cubicBezTo>
                  <a:lnTo>
                    <a:pt x="2181" y="5208"/>
                  </a:lnTo>
                  <a:cubicBezTo>
                    <a:pt x="2150" y="5229"/>
                    <a:pt x="2108" y="5240"/>
                    <a:pt x="2067" y="5260"/>
                  </a:cubicBezTo>
                  <a:cubicBezTo>
                    <a:pt x="2140" y="5187"/>
                    <a:pt x="2317" y="5000"/>
                    <a:pt x="2401" y="4906"/>
                  </a:cubicBezTo>
                  <a:lnTo>
                    <a:pt x="2401" y="4906"/>
                  </a:lnTo>
                  <a:cubicBezTo>
                    <a:pt x="2389" y="4907"/>
                    <a:pt x="2380" y="4908"/>
                    <a:pt x="2373" y="4908"/>
                  </a:cubicBezTo>
                  <a:cubicBezTo>
                    <a:pt x="2356" y="4908"/>
                    <a:pt x="2351" y="4904"/>
                    <a:pt x="2343" y="4904"/>
                  </a:cubicBezTo>
                  <a:cubicBezTo>
                    <a:pt x="2335" y="4904"/>
                    <a:pt x="2322" y="4908"/>
                    <a:pt x="2286" y="4927"/>
                  </a:cubicBezTo>
                  <a:cubicBezTo>
                    <a:pt x="2244" y="4916"/>
                    <a:pt x="2317" y="4874"/>
                    <a:pt x="2348" y="4864"/>
                  </a:cubicBezTo>
                  <a:lnTo>
                    <a:pt x="2348" y="4864"/>
                  </a:lnTo>
                  <a:cubicBezTo>
                    <a:pt x="2275" y="4885"/>
                    <a:pt x="2202" y="4906"/>
                    <a:pt x="2129" y="4916"/>
                  </a:cubicBezTo>
                  <a:cubicBezTo>
                    <a:pt x="2150" y="4968"/>
                    <a:pt x="1973" y="5000"/>
                    <a:pt x="1983" y="5041"/>
                  </a:cubicBezTo>
                  <a:cubicBezTo>
                    <a:pt x="2067" y="5010"/>
                    <a:pt x="2140" y="4979"/>
                    <a:pt x="2213" y="4937"/>
                  </a:cubicBezTo>
                  <a:lnTo>
                    <a:pt x="2213" y="4937"/>
                  </a:lnTo>
                  <a:cubicBezTo>
                    <a:pt x="2244" y="4979"/>
                    <a:pt x="2108" y="5114"/>
                    <a:pt x="1941" y="5125"/>
                  </a:cubicBezTo>
                  <a:cubicBezTo>
                    <a:pt x="1889" y="5114"/>
                    <a:pt x="1962" y="5041"/>
                    <a:pt x="1952" y="5020"/>
                  </a:cubicBezTo>
                  <a:lnTo>
                    <a:pt x="1952" y="5020"/>
                  </a:lnTo>
                  <a:cubicBezTo>
                    <a:pt x="1934" y="5038"/>
                    <a:pt x="1838" y="5064"/>
                    <a:pt x="1799" y="5064"/>
                  </a:cubicBezTo>
                  <a:cubicBezTo>
                    <a:pt x="1792" y="5064"/>
                    <a:pt x="1788" y="5064"/>
                    <a:pt x="1785" y="5062"/>
                  </a:cubicBezTo>
                  <a:lnTo>
                    <a:pt x="1847" y="5031"/>
                  </a:lnTo>
                  <a:cubicBezTo>
                    <a:pt x="1842" y="5030"/>
                    <a:pt x="1836" y="5030"/>
                    <a:pt x="1831" y="5030"/>
                  </a:cubicBezTo>
                  <a:cubicBezTo>
                    <a:pt x="1773" y="5030"/>
                    <a:pt x="1725" y="5065"/>
                    <a:pt x="1662" y="5065"/>
                  </a:cubicBezTo>
                  <a:cubicBezTo>
                    <a:pt x="1642" y="5065"/>
                    <a:pt x="1620" y="5061"/>
                    <a:pt x="1597" y="5052"/>
                  </a:cubicBezTo>
                  <a:cubicBezTo>
                    <a:pt x="1563" y="5052"/>
                    <a:pt x="1514" y="5002"/>
                    <a:pt x="1492" y="5002"/>
                  </a:cubicBezTo>
                  <a:cubicBezTo>
                    <a:pt x="1487" y="5002"/>
                    <a:pt x="1484" y="5004"/>
                    <a:pt x="1482" y="5010"/>
                  </a:cubicBezTo>
                  <a:cubicBezTo>
                    <a:pt x="1534" y="5073"/>
                    <a:pt x="1545" y="5240"/>
                    <a:pt x="1493" y="5281"/>
                  </a:cubicBezTo>
                  <a:cubicBezTo>
                    <a:pt x="1472" y="5281"/>
                    <a:pt x="1273" y="5198"/>
                    <a:pt x="1242" y="5156"/>
                  </a:cubicBezTo>
                  <a:cubicBezTo>
                    <a:pt x="1190" y="5104"/>
                    <a:pt x="1357" y="5073"/>
                    <a:pt x="1305" y="5031"/>
                  </a:cubicBezTo>
                  <a:lnTo>
                    <a:pt x="1305" y="5031"/>
                  </a:lnTo>
                  <a:cubicBezTo>
                    <a:pt x="1305" y="5041"/>
                    <a:pt x="1263" y="5052"/>
                    <a:pt x="1252" y="5052"/>
                  </a:cubicBezTo>
                  <a:cubicBezTo>
                    <a:pt x="1211" y="5041"/>
                    <a:pt x="1273" y="5020"/>
                    <a:pt x="1190" y="5000"/>
                  </a:cubicBezTo>
                  <a:cubicBezTo>
                    <a:pt x="1186" y="5008"/>
                    <a:pt x="1177" y="5011"/>
                    <a:pt x="1165" y="5011"/>
                  </a:cubicBezTo>
                  <a:cubicBezTo>
                    <a:pt x="1139" y="5011"/>
                    <a:pt x="1103" y="4995"/>
                    <a:pt x="1096" y="4995"/>
                  </a:cubicBezTo>
                  <a:cubicBezTo>
                    <a:pt x="1090" y="4995"/>
                    <a:pt x="1099" y="5003"/>
                    <a:pt x="1138" y="5031"/>
                  </a:cubicBezTo>
                  <a:cubicBezTo>
                    <a:pt x="1054" y="5020"/>
                    <a:pt x="1054" y="5000"/>
                    <a:pt x="971" y="4958"/>
                  </a:cubicBezTo>
                  <a:lnTo>
                    <a:pt x="971" y="4958"/>
                  </a:lnTo>
                  <a:cubicBezTo>
                    <a:pt x="981" y="4979"/>
                    <a:pt x="950" y="4989"/>
                    <a:pt x="898" y="5000"/>
                  </a:cubicBezTo>
                  <a:cubicBezTo>
                    <a:pt x="856" y="5000"/>
                    <a:pt x="793" y="4979"/>
                    <a:pt x="752" y="4968"/>
                  </a:cubicBezTo>
                  <a:cubicBezTo>
                    <a:pt x="762" y="4958"/>
                    <a:pt x="762" y="4937"/>
                    <a:pt x="752" y="4916"/>
                  </a:cubicBezTo>
                  <a:cubicBezTo>
                    <a:pt x="616" y="4801"/>
                    <a:pt x="564" y="4707"/>
                    <a:pt x="480" y="4561"/>
                  </a:cubicBezTo>
                  <a:cubicBezTo>
                    <a:pt x="480" y="4543"/>
                    <a:pt x="456" y="4484"/>
                    <a:pt x="478" y="4484"/>
                  </a:cubicBezTo>
                  <a:cubicBezTo>
                    <a:pt x="481" y="4484"/>
                    <a:pt x="485" y="4486"/>
                    <a:pt x="491" y="4488"/>
                  </a:cubicBezTo>
                  <a:cubicBezTo>
                    <a:pt x="470" y="4467"/>
                    <a:pt x="449" y="4457"/>
                    <a:pt x="428" y="4405"/>
                  </a:cubicBezTo>
                  <a:cubicBezTo>
                    <a:pt x="428" y="4383"/>
                    <a:pt x="430" y="4375"/>
                    <a:pt x="434" y="4375"/>
                  </a:cubicBezTo>
                  <a:cubicBezTo>
                    <a:pt x="445" y="4375"/>
                    <a:pt x="468" y="4446"/>
                    <a:pt x="482" y="4446"/>
                  </a:cubicBezTo>
                  <a:cubicBezTo>
                    <a:pt x="486" y="4446"/>
                    <a:pt x="489" y="4440"/>
                    <a:pt x="491" y="4426"/>
                  </a:cubicBezTo>
                  <a:cubicBezTo>
                    <a:pt x="470" y="4426"/>
                    <a:pt x="397" y="4321"/>
                    <a:pt x="365" y="4248"/>
                  </a:cubicBezTo>
                  <a:lnTo>
                    <a:pt x="365" y="4248"/>
                  </a:lnTo>
                  <a:cubicBezTo>
                    <a:pt x="324" y="4290"/>
                    <a:pt x="418" y="4415"/>
                    <a:pt x="459" y="4478"/>
                  </a:cubicBezTo>
                  <a:cubicBezTo>
                    <a:pt x="456" y="4480"/>
                    <a:pt x="452" y="4480"/>
                    <a:pt x="447" y="4480"/>
                  </a:cubicBezTo>
                  <a:cubicBezTo>
                    <a:pt x="424" y="4480"/>
                    <a:pt x="390" y="4460"/>
                    <a:pt x="355" y="4426"/>
                  </a:cubicBezTo>
                  <a:cubicBezTo>
                    <a:pt x="303" y="4394"/>
                    <a:pt x="251" y="4321"/>
                    <a:pt x="209" y="4227"/>
                  </a:cubicBezTo>
                  <a:cubicBezTo>
                    <a:pt x="178" y="4148"/>
                    <a:pt x="191" y="4136"/>
                    <a:pt x="204" y="4136"/>
                  </a:cubicBezTo>
                  <a:cubicBezTo>
                    <a:pt x="209" y="4136"/>
                    <a:pt x="215" y="4138"/>
                    <a:pt x="218" y="4138"/>
                  </a:cubicBezTo>
                  <a:cubicBezTo>
                    <a:pt x="220" y="4138"/>
                    <a:pt x="221" y="4137"/>
                    <a:pt x="219" y="4133"/>
                  </a:cubicBezTo>
                  <a:cubicBezTo>
                    <a:pt x="198" y="3998"/>
                    <a:pt x="157" y="3945"/>
                    <a:pt x="125" y="3893"/>
                  </a:cubicBezTo>
                  <a:cubicBezTo>
                    <a:pt x="104" y="3841"/>
                    <a:pt x="73" y="3799"/>
                    <a:pt x="94" y="3674"/>
                  </a:cubicBezTo>
                  <a:cubicBezTo>
                    <a:pt x="106" y="3639"/>
                    <a:pt x="119" y="3628"/>
                    <a:pt x="132" y="3628"/>
                  </a:cubicBezTo>
                  <a:cubicBezTo>
                    <a:pt x="150" y="3628"/>
                    <a:pt x="167" y="3646"/>
                    <a:pt x="180" y="3646"/>
                  </a:cubicBezTo>
                  <a:cubicBezTo>
                    <a:pt x="183" y="3646"/>
                    <a:pt x="185" y="3645"/>
                    <a:pt x="188" y="3643"/>
                  </a:cubicBezTo>
                  <a:cubicBezTo>
                    <a:pt x="209" y="3768"/>
                    <a:pt x="188" y="3831"/>
                    <a:pt x="198" y="3914"/>
                  </a:cubicBezTo>
                  <a:lnTo>
                    <a:pt x="198" y="3810"/>
                  </a:lnTo>
                  <a:cubicBezTo>
                    <a:pt x="219" y="3841"/>
                    <a:pt x="240" y="3925"/>
                    <a:pt x="230" y="3966"/>
                  </a:cubicBezTo>
                  <a:cubicBezTo>
                    <a:pt x="251" y="3925"/>
                    <a:pt x="230" y="3810"/>
                    <a:pt x="219" y="3685"/>
                  </a:cubicBezTo>
                  <a:cubicBezTo>
                    <a:pt x="209" y="3549"/>
                    <a:pt x="209" y="3403"/>
                    <a:pt x="230" y="3298"/>
                  </a:cubicBezTo>
                  <a:cubicBezTo>
                    <a:pt x="221" y="3264"/>
                    <a:pt x="213" y="3217"/>
                    <a:pt x="199" y="3217"/>
                  </a:cubicBezTo>
                  <a:cubicBezTo>
                    <a:pt x="195" y="3217"/>
                    <a:pt x="192" y="3219"/>
                    <a:pt x="188" y="3225"/>
                  </a:cubicBezTo>
                  <a:lnTo>
                    <a:pt x="188" y="3288"/>
                  </a:lnTo>
                  <a:cubicBezTo>
                    <a:pt x="183" y="3297"/>
                    <a:pt x="179" y="3301"/>
                    <a:pt x="176" y="3301"/>
                  </a:cubicBezTo>
                  <a:cubicBezTo>
                    <a:pt x="161" y="3301"/>
                    <a:pt x="156" y="3224"/>
                    <a:pt x="146" y="3224"/>
                  </a:cubicBezTo>
                  <a:cubicBezTo>
                    <a:pt x="143" y="3224"/>
                    <a:pt x="140" y="3231"/>
                    <a:pt x="136" y="3246"/>
                  </a:cubicBezTo>
                  <a:cubicBezTo>
                    <a:pt x="115" y="3152"/>
                    <a:pt x="94" y="3048"/>
                    <a:pt x="125" y="2923"/>
                  </a:cubicBezTo>
                  <a:lnTo>
                    <a:pt x="165" y="2903"/>
                  </a:lnTo>
                  <a:lnTo>
                    <a:pt x="165" y="2903"/>
                  </a:lnTo>
                  <a:cubicBezTo>
                    <a:pt x="156" y="2911"/>
                    <a:pt x="143" y="2960"/>
                    <a:pt x="143" y="2999"/>
                  </a:cubicBezTo>
                  <a:lnTo>
                    <a:pt x="143" y="2999"/>
                  </a:lnTo>
                  <a:cubicBezTo>
                    <a:pt x="148" y="2932"/>
                    <a:pt x="212" y="2829"/>
                    <a:pt x="167" y="2766"/>
                  </a:cubicBezTo>
                  <a:lnTo>
                    <a:pt x="167" y="2766"/>
                  </a:lnTo>
                  <a:lnTo>
                    <a:pt x="125" y="2860"/>
                  </a:lnTo>
                  <a:cubicBezTo>
                    <a:pt x="115" y="2766"/>
                    <a:pt x="84" y="2641"/>
                    <a:pt x="115" y="2536"/>
                  </a:cubicBezTo>
                  <a:lnTo>
                    <a:pt x="115" y="2536"/>
                  </a:lnTo>
                  <a:cubicBezTo>
                    <a:pt x="63" y="2578"/>
                    <a:pt x="115" y="2557"/>
                    <a:pt x="52" y="2630"/>
                  </a:cubicBezTo>
                  <a:cubicBezTo>
                    <a:pt x="58" y="2625"/>
                    <a:pt x="63" y="2623"/>
                    <a:pt x="67" y="2623"/>
                  </a:cubicBezTo>
                  <a:cubicBezTo>
                    <a:pt x="103" y="2623"/>
                    <a:pt x="48" y="2838"/>
                    <a:pt x="74" y="2838"/>
                  </a:cubicBezTo>
                  <a:cubicBezTo>
                    <a:pt x="76" y="2838"/>
                    <a:pt x="80" y="2836"/>
                    <a:pt x="84" y="2831"/>
                  </a:cubicBezTo>
                  <a:lnTo>
                    <a:pt x="84" y="2831"/>
                  </a:lnTo>
                  <a:cubicBezTo>
                    <a:pt x="34" y="2900"/>
                    <a:pt x="49" y="2971"/>
                    <a:pt x="0" y="3069"/>
                  </a:cubicBezTo>
                  <a:cubicBezTo>
                    <a:pt x="5" y="3064"/>
                    <a:pt x="11" y="3055"/>
                    <a:pt x="16" y="3055"/>
                  </a:cubicBezTo>
                  <a:cubicBezTo>
                    <a:pt x="21" y="3055"/>
                    <a:pt x="22" y="3069"/>
                    <a:pt x="11" y="3121"/>
                  </a:cubicBezTo>
                  <a:cubicBezTo>
                    <a:pt x="21" y="3131"/>
                    <a:pt x="21" y="3142"/>
                    <a:pt x="31" y="3152"/>
                  </a:cubicBezTo>
                  <a:cubicBezTo>
                    <a:pt x="31" y="3121"/>
                    <a:pt x="42" y="3111"/>
                    <a:pt x="52" y="3100"/>
                  </a:cubicBezTo>
                  <a:cubicBezTo>
                    <a:pt x="84" y="3152"/>
                    <a:pt x="73" y="3298"/>
                    <a:pt x="94" y="3351"/>
                  </a:cubicBezTo>
                  <a:cubicBezTo>
                    <a:pt x="91" y="3369"/>
                    <a:pt x="88" y="3375"/>
                    <a:pt x="85" y="3375"/>
                  </a:cubicBezTo>
                  <a:cubicBezTo>
                    <a:pt x="79" y="3375"/>
                    <a:pt x="74" y="3354"/>
                    <a:pt x="68" y="3354"/>
                  </a:cubicBezTo>
                  <a:cubicBezTo>
                    <a:pt x="66" y="3354"/>
                    <a:pt x="64" y="3356"/>
                    <a:pt x="63" y="3361"/>
                  </a:cubicBezTo>
                  <a:lnTo>
                    <a:pt x="84" y="3434"/>
                  </a:lnTo>
                  <a:cubicBezTo>
                    <a:pt x="62" y="3441"/>
                    <a:pt x="45" y="3512"/>
                    <a:pt x="30" y="3512"/>
                  </a:cubicBezTo>
                  <a:cubicBezTo>
                    <a:pt x="24" y="3512"/>
                    <a:pt x="17" y="3497"/>
                    <a:pt x="11" y="3455"/>
                  </a:cubicBezTo>
                  <a:lnTo>
                    <a:pt x="11" y="3455"/>
                  </a:lnTo>
                  <a:cubicBezTo>
                    <a:pt x="11" y="3497"/>
                    <a:pt x="11" y="3538"/>
                    <a:pt x="21" y="3580"/>
                  </a:cubicBezTo>
                  <a:cubicBezTo>
                    <a:pt x="0" y="3653"/>
                    <a:pt x="0" y="3758"/>
                    <a:pt x="21" y="3810"/>
                  </a:cubicBezTo>
                  <a:cubicBezTo>
                    <a:pt x="21" y="3861"/>
                    <a:pt x="55" y="3925"/>
                    <a:pt x="52" y="3925"/>
                  </a:cubicBezTo>
                  <a:cubicBezTo>
                    <a:pt x="51" y="3925"/>
                    <a:pt x="48" y="3922"/>
                    <a:pt x="42" y="3914"/>
                  </a:cubicBezTo>
                  <a:lnTo>
                    <a:pt x="42" y="3914"/>
                  </a:lnTo>
                  <a:cubicBezTo>
                    <a:pt x="63" y="3977"/>
                    <a:pt x="84" y="4039"/>
                    <a:pt x="104" y="4102"/>
                  </a:cubicBezTo>
                  <a:lnTo>
                    <a:pt x="94" y="4102"/>
                  </a:lnTo>
                  <a:cubicBezTo>
                    <a:pt x="136" y="4300"/>
                    <a:pt x="240" y="4478"/>
                    <a:pt x="324" y="4707"/>
                  </a:cubicBezTo>
                  <a:cubicBezTo>
                    <a:pt x="355" y="4760"/>
                    <a:pt x="418" y="4812"/>
                    <a:pt x="480" y="4906"/>
                  </a:cubicBezTo>
                  <a:lnTo>
                    <a:pt x="480" y="4937"/>
                  </a:lnTo>
                  <a:cubicBezTo>
                    <a:pt x="511" y="4968"/>
                    <a:pt x="553" y="5020"/>
                    <a:pt x="605" y="5062"/>
                  </a:cubicBezTo>
                  <a:cubicBezTo>
                    <a:pt x="643" y="5100"/>
                    <a:pt x="688" y="5137"/>
                    <a:pt x="713" y="5137"/>
                  </a:cubicBezTo>
                  <a:cubicBezTo>
                    <a:pt x="715" y="5137"/>
                    <a:pt x="718" y="5136"/>
                    <a:pt x="720" y="5135"/>
                  </a:cubicBezTo>
                  <a:cubicBezTo>
                    <a:pt x="741" y="5208"/>
                    <a:pt x="835" y="5250"/>
                    <a:pt x="950" y="5302"/>
                  </a:cubicBezTo>
                  <a:cubicBezTo>
                    <a:pt x="1065" y="5334"/>
                    <a:pt x="1190" y="5365"/>
                    <a:pt x="1263" y="5375"/>
                  </a:cubicBezTo>
                  <a:lnTo>
                    <a:pt x="1273" y="5344"/>
                  </a:lnTo>
                  <a:cubicBezTo>
                    <a:pt x="1367" y="5365"/>
                    <a:pt x="1472" y="5365"/>
                    <a:pt x="1597" y="5365"/>
                  </a:cubicBezTo>
                  <a:lnTo>
                    <a:pt x="1597" y="5334"/>
                  </a:lnTo>
                  <a:cubicBezTo>
                    <a:pt x="1619" y="5325"/>
                    <a:pt x="1643" y="5321"/>
                    <a:pt x="1669" y="5321"/>
                  </a:cubicBezTo>
                  <a:cubicBezTo>
                    <a:pt x="1706" y="5321"/>
                    <a:pt x="1747" y="5328"/>
                    <a:pt x="1795" y="5334"/>
                  </a:cubicBezTo>
                  <a:cubicBezTo>
                    <a:pt x="1868" y="5334"/>
                    <a:pt x="1952" y="5334"/>
                    <a:pt x="2035" y="5313"/>
                  </a:cubicBezTo>
                  <a:lnTo>
                    <a:pt x="2035" y="5313"/>
                  </a:lnTo>
                  <a:cubicBezTo>
                    <a:pt x="2035" y="5334"/>
                    <a:pt x="1983" y="5334"/>
                    <a:pt x="1952" y="5334"/>
                  </a:cubicBezTo>
                  <a:cubicBezTo>
                    <a:pt x="1975" y="5338"/>
                    <a:pt x="1997" y="5340"/>
                    <a:pt x="2019" y="5340"/>
                  </a:cubicBezTo>
                  <a:cubicBezTo>
                    <a:pt x="2217" y="5340"/>
                    <a:pt x="2377" y="5185"/>
                    <a:pt x="2547" y="5167"/>
                  </a:cubicBezTo>
                  <a:cubicBezTo>
                    <a:pt x="2584" y="5148"/>
                    <a:pt x="2613" y="5138"/>
                    <a:pt x="2641" y="5128"/>
                  </a:cubicBezTo>
                  <a:lnTo>
                    <a:pt x="2641" y="5128"/>
                  </a:lnTo>
                  <a:cubicBezTo>
                    <a:pt x="2641" y="5130"/>
                    <a:pt x="2641" y="5132"/>
                    <a:pt x="2641" y="5135"/>
                  </a:cubicBezTo>
                  <a:cubicBezTo>
                    <a:pt x="2641" y="5135"/>
                    <a:pt x="2651" y="5125"/>
                    <a:pt x="2651" y="5125"/>
                  </a:cubicBezTo>
                  <a:lnTo>
                    <a:pt x="2651" y="5125"/>
                  </a:lnTo>
                  <a:cubicBezTo>
                    <a:pt x="2651" y="5125"/>
                    <a:pt x="2651" y="5125"/>
                    <a:pt x="2651" y="5125"/>
                  </a:cubicBezTo>
                  <a:cubicBezTo>
                    <a:pt x="2672" y="5125"/>
                    <a:pt x="2703" y="5114"/>
                    <a:pt x="2724" y="5114"/>
                  </a:cubicBezTo>
                  <a:lnTo>
                    <a:pt x="2661" y="5114"/>
                  </a:lnTo>
                  <a:cubicBezTo>
                    <a:pt x="2693" y="5104"/>
                    <a:pt x="2745" y="5073"/>
                    <a:pt x="2787" y="5041"/>
                  </a:cubicBezTo>
                  <a:lnTo>
                    <a:pt x="2818" y="5062"/>
                  </a:lnTo>
                  <a:lnTo>
                    <a:pt x="2828" y="5062"/>
                  </a:lnTo>
                  <a:cubicBezTo>
                    <a:pt x="2881" y="5041"/>
                    <a:pt x="2860" y="5020"/>
                    <a:pt x="2818" y="5010"/>
                  </a:cubicBezTo>
                  <a:cubicBezTo>
                    <a:pt x="2839" y="5000"/>
                    <a:pt x="2860" y="4979"/>
                    <a:pt x="2870" y="4968"/>
                  </a:cubicBezTo>
                  <a:cubicBezTo>
                    <a:pt x="2875" y="4970"/>
                    <a:pt x="2881" y="4971"/>
                    <a:pt x="2886" y="4971"/>
                  </a:cubicBezTo>
                  <a:cubicBezTo>
                    <a:pt x="2935" y="4971"/>
                    <a:pt x="2974" y="4893"/>
                    <a:pt x="3038" y="4893"/>
                  </a:cubicBezTo>
                  <a:cubicBezTo>
                    <a:pt x="3044" y="4893"/>
                    <a:pt x="3051" y="4893"/>
                    <a:pt x="3058" y="4895"/>
                  </a:cubicBezTo>
                  <a:cubicBezTo>
                    <a:pt x="3068" y="4855"/>
                    <a:pt x="3238" y="4740"/>
                    <a:pt x="3237" y="4675"/>
                  </a:cubicBezTo>
                  <a:lnTo>
                    <a:pt x="3237" y="4675"/>
                  </a:lnTo>
                  <a:cubicBezTo>
                    <a:pt x="3237" y="4675"/>
                    <a:pt x="3236" y="4676"/>
                    <a:pt x="3235" y="4676"/>
                  </a:cubicBezTo>
                  <a:cubicBezTo>
                    <a:pt x="3236" y="4676"/>
                    <a:pt x="3237" y="4675"/>
                    <a:pt x="3237" y="4675"/>
                  </a:cubicBezTo>
                  <a:lnTo>
                    <a:pt x="3237" y="4675"/>
                  </a:lnTo>
                  <a:cubicBezTo>
                    <a:pt x="3237" y="4675"/>
                    <a:pt x="3237" y="4675"/>
                    <a:pt x="3237" y="4675"/>
                  </a:cubicBezTo>
                  <a:lnTo>
                    <a:pt x="3237" y="4675"/>
                  </a:lnTo>
                  <a:cubicBezTo>
                    <a:pt x="3242" y="4673"/>
                    <a:pt x="3245" y="4671"/>
                    <a:pt x="3247" y="4669"/>
                  </a:cubicBezTo>
                  <a:lnTo>
                    <a:pt x="3247" y="4669"/>
                  </a:lnTo>
                  <a:cubicBezTo>
                    <a:pt x="3243" y="4671"/>
                    <a:pt x="3240" y="4673"/>
                    <a:pt x="3237" y="4675"/>
                  </a:cubicBezTo>
                  <a:lnTo>
                    <a:pt x="3237" y="4675"/>
                  </a:lnTo>
                  <a:cubicBezTo>
                    <a:pt x="3237" y="4672"/>
                    <a:pt x="3236" y="4669"/>
                    <a:pt x="3235" y="4666"/>
                  </a:cubicBezTo>
                  <a:cubicBezTo>
                    <a:pt x="3243" y="4666"/>
                    <a:pt x="3250" y="4666"/>
                    <a:pt x="3247" y="4669"/>
                  </a:cubicBezTo>
                  <a:lnTo>
                    <a:pt x="3247" y="4669"/>
                  </a:lnTo>
                  <a:cubicBezTo>
                    <a:pt x="3294" y="4640"/>
                    <a:pt x="3332" y="4610"/>
                    <a:pt x="3361" y="4572"/>
                  </a:cubicBezTo>
                  <a:lnTo>
                    <a:pt x="3402" y="4593"/>
                  </a:lnTo>
                  <a:cubicBezTo>
                    <a:pt x="3423" y="4551"/>
                    <a:pt x="3444" y="4509"/>
                    <a:pt x="3465" y="4457"/>
                  </a:cubicBezTo>
                  <a:cubicBezTo>
                    <a:pt x="3492" y="4443"/>
                    <a:pt x="3515" y="4434"/>
                    <a:pt x="3530" y="4434"/>
                  </a:cubicBezTo>
                  <a:cubicBezTo>
                    <a:pt x="3550" y="4434"/>
                    <a:pt x="3556" y="4451"/>
                    <a:pt x="3538" y="4499"/>
                  </a:cubicBezTo>
                  <a:cubicBezTo>
                    <a:pt x="3632" y="4332"/>
                    <a:pt x="3622" y="4384"/>
                    <a:pt x="3695" y="4238"/>
                  </a:cubicBezTo>
                  <a:lnTo>
                    <a:pt x="3716" y="4259"/>
                  </a:lnTo>
                  <a:cubicBezTo>
                    <a:pt x="3747" y="4217"/>
                    <a:pt x="3778" y="4133"/>
                    <a:pt x="3820" y="4123"/>
                  </a:cubicBezTo>
                  <a:cubicBezTo>
                    <a:pt x="3883" y="4092"/>
                    <a:pt x="3976" y="3977"/>
                    <a:pt x="4091" y="3841"/>
                  </a:cubicBezTo>
                  <a:cubicBezTo>
                    <a:pt x="4143" y="3778"/>
                    <a:pt x="4196" y="3705"/>
                    <a:pt x="4258" y="3632"/>
                  </a:cubicBezTo>
                  <a:cubicBezTo>
                    <a:pt x="4290" y="3591"/>
                    <a:pt x="4310" y="3559"/>
                    <a:pt x="4342" y="3528"/>
                  </a:cubicBezTo>
                  <a:cubicBezTo>
                    <a:pt x="4363" y="3497"/>
                    <a:pt x="4373" y="3486"/>
                    <a:pt x="4394" y="3476"/>
                  </a:cubicBezTo>
                  <a:cubicBezTo>
                    <a:pt x="4352" y="3455"/>
                    <a:pt x="4373" y="3444"/>
                    <a:pt x="4394" y="3434"/>
                  </a:cubicBezTo>
                  <a:cubicBezTo>
                    <a:pt x="4415" y="3424"/>
                    <a:pt x="4436" y="3424"/>
                    <a:pt x="4425" y="3371"/>
                  </a:cubicBezTo>
                  <a:lnTo>
                    <a:pt x="4425" y="3371"/>
                  </a:lnTo>
                  <a:cubicBezTo>
                    <a:pt x="4436" y="3392"/>
                    <a:pt x="4446" y="3392"/>
                    <a:pt x="4436" y="3434"/>
                  </a:cubicBezTo>
                  <a:cubicBezTo>
                    <a:pt x="4457" y="3392"/>
                    <a:pt x="4467" y="3382"/>
                    <a:pt x="4477" y="3371"/>
                  </a:cubicBezTo>
                  <a:cubicBezTo>
                    <a:pt x="4488" y="3361"/>
                    <a:pt x="4498" y="3351"/>
                    <a:pt x="4519" y="3267"/>
                  </a:cubicBezTo>
                  <a:lnTo>
                    <a:pt x="4519" y="3267"/>
                  </a:lnTo>
                  <a:cubicBezTo>
                    <a:pt x="4519" y="3309"/>
                    <a:pt x="4498" y="3340"/>
                    <a:pt x="4498" y="3371"/>
                  </a:cubicBezTo>
                  <a:cubicBezTo>
                    <a:pt x="4498" y="3360"/>
                    <a:pt x="4505" y="3342"/>
                    <a:pt x="4509" y="3332"/>
                  </a:cubicBezTo>
                  <a:lnTo>
                    <a:pt x="4509" y="3332"/>
                  </a:lnTo>
                  <a:cubicBezTo>
                    <a:pt x="4508" y="3362"/>
                    <a:pt x="4498" y="3382"/>
                    <a:pt x="4498" y="3413"/>
                  </a:cubicBezTo>
                  <a:cubicBezTo>
                    <a:pt x="4519" y="3371"/>
                    <a:pt x="4561" y="3184"/>
                    <a:pt x="4603" y="2996"/>
                  </a:cubicBezTo>
                  <a:cubicBezTo>
                    <a:pt x="4606" y="3006"/>
                    <a:pt x="4608" y="3011"/>
                    <a:pt x="4611" y="3011"/>
                  </a:cubicBezTo>
                  <a:cubicBezTo>
                    <a:pt x="4615" y="3011"/>
                    <a:pt x="4620" y="2992"/>
                    <a:pt x="4634" y="2964"/>
                  </a:cubicBezTo>
                  <a:cubicBezTo>
                    <a:pt x="4634" y="2964"/>
                    <a:pt x="4644" y="2944"/>
                    <a:pt x="4655" y="2923"/>
                  </a:cubicBezTo>
                  <a:lnTo>
                    <a:pt x="4655" y="2923"/>
                  </a:lnTo>
                  <a:cubicBezTo>
                    <a:pt x="4638" y="2991"/>
                    <a:pt x="4628" y="3059"/>
                    <a:pt x="4619" y="3059"/>
                  </a:cubicBezTo>
                  <a:cubicBezTo>
                    <a:pt x="4617" y="3059"/>
                    <a:pt x="4615" y="3056"/>
                    <a:pt x="4613" y="3048"/>
                  </a:cubicBezTo>
                  <a:cubicBezTo>
                    <a:pt x="4613" y="3091"/>
                    <a:pt x="4599" y="3239"/>
                    <a:pt x="4611" y="3239"/>
                  </a:cubicBezTo>
                  <a:cubicBezTo>
                    <a:pt x="4614" y="3239"/>
                    <a:pt x="4618" y="3232"/>
                    <a:pt x="4624" y="3215"/>
                  </a:cubicBezTo>
                  <a:lnTo>
                    <a:pt x="4624" y="3215"/>
                  </a:lnTo>
                  <a:cubicBezTo>
                    <a:pt x="4613" y="3257"/>
                    <a:pt x="4624" y="3277"/>
                    <a:pt x="4634" y="3277"/>
                  </a:cubicBezTo>
                  <a:cubicBezTo>
                    <a:pt x="4634" y="3371"/>
                    <a:pt x="4624" y="3371"/>
                    <a:pt x="4634" y="3455"/>
                  </a:cubicBezTo>
                  <a:lnTo>
                    <a:pt x="4644" y="3424"/>
                  </a:lnTo>
                  <a:cubicBezTo>
                    <a:pt x="4647" y="3423"/>
                    <a:pt x="4650" y="3423"/>
                    <a:pt x="4653" y="3423"/>
                  </a:cubicBezTo>
                  <a:cubicBezTo>
                    <a:pt x="4692" y="3423"/>
                    <a:pt x="4656" y="3500"/>
                    <a:pt x="4676" y="3559"/>
                  </a:cubicBezTo>
                  <a:lnTo>
                    <a:pt x="4665" y="3559"/>
                  </a:lnTo>
                  <a:cubicBezTo>
                    <a:pt x="4655" y="3789"/>
                    <a:pt x="4697" y="3653"/>
                    <a:pt x="4676" y="3883"/>
                  </a:cubicBezTo>
                  <a:lnTo>
                    <a:pt x="4707" y="3872"/>
                  </a:lnTo>
                  <a:lnTo>
                    <a:pt x="4707" y="3872"/>
                  </a:lnTo>
                  <a:cubicBezTo>
                    <a:pt x="4791" y="3883"/>
                    <a:pt x="4697" y="4081"/>
                    <a:pt x="4749" y="4206"/>
                  </a:cubicBezTo>
                  <a:lnTo>
                    <a:pt x="4759" y="4154"/>
                  </a:lnTo>
                  <a:lnTo>
                    <a:pt x="4759" y="4154"/>
                  </a:lnTo>
                  <a:cubicBezTo>
                    <a:pt x="4801" y="4217"/>
                    <a:pt x="4707" y="4373"/>
                    <a:pt x="4717" y="4446"/>
                  </a:cubicBezTo>
                  <a:cubicBezTo>
                    <a:pt x="4717" y="4450"/>
                    <a:pt x="4717" y="4452"/>
                    <a:pt x="4716" y="4452"/>
                  </a:cubicBezTo>
                  <a:cubicBezTo>
                    <a:pt x="4714" y="4452"/>
                    <a:pt x="4705" y="4422"/>
                    <a:pt x="4697" y="4405"/>
                  </a:cubicBezTo>
                  <a:lnTo>
                    <a:pt x="4697" y="4405"/>
                  </a:lnTo>
                  <a:cubicBezTo>
                    <a:pt x="4697" y="4489"/>
                    <a:pt x="4704" y="4504"/>
                    <a:pt x="4717" y="4504"/>
                  </a:cubicBezTo>
                  <a:cubicBezTo>
                    <a:pt x="4724" y="4504"/>
                    <a:pt x="4731" y="4500"/>
                    <a:pt x="4741" y="4500"/>
                  </a:cubicBezTo>
                  <a:cubicBezTo>
                    <a:pt x="4755" y="4500"/>
                    <a:pt x="4772" y="4510"/>
                    <a:pt x="4791" y="4561"/>
                  </a:cubicBezTo>
                  <a:cubicBezTo>
                    <a:pt x="4770" y="4593"/>
                    <a:pt x="4717" y="4540"/>
                    <a:pt x="4738" y="4634"/>
                  </a:cubicBezTo>
                  <a:cubicBezTo>
                    <a:pt x="4738" y="4686"/>
                    <a:pt x="4905" y="4885"/>
                    <a:pt x="4916" y="5020"/>
                  </a:cubicBezTo>
                  <a:cubicBezTo>
                    <a:pt x="4916" y="5001"/>
                    <a:pt x="4920" y="4982"/>
                    <a:pt x="4932" y="4982"/>
                  </a:cubicBezTo>
                  <a:cubicBezTo>
                    <a:pt x="4940" y="4982"/>
                    <a:pt x="4952" y="4990"/>
                    <a:pt x="4968" y="5010"/>
                  </a:cubicBezTo>
                  <a:cubicBezTo>
                    <a:pt x="4989" y="5062"/>
                    <a:pt x="4999" y="5125"/>
                    <a:pt x="5020" y="5198"/>
                  </a:cubicBezTo>
                  <a:cubicBezTo>
                    <a:pt x="5041" y="5260"/>
                    <a:pt x="5072" y="5323"/>
                    <a:pt x="5125" y="5354"/>
                  </a:cubicBezTo>
                  <a:cubicBezTo>
                    <a:pt x="5125" y="5365"/>
                    <a:pt x="5125" y="5375"/>
                    <a:pt x="5114" y="5375"/>
                  </a:cubicBezTo>
                  <a:cubicBezTo>
                    <a:pt x="5145" y="5407"/>
                    <a:pt x="5187" y="5459"/>
                    <a:pt x="5229" y="5501"/>
                  </a:cubicBezTo>
                  <a:cubicBezTo>
                    <a:pt x="5271" y="5553"/>
                    <a:pt x="5312" y="5584"/>
                    <a:pt x="5333" y="5594"/>
                  </a:cubicBezTo>
                  <a:cubicBezTo>
                    <a:pt x="5312" y="5668"/>
                    <a:pt x="5406" y="5751"/>
                    <a:pt x="5490" y="5824"/>
                  </a:cubicBezTo>
                  <a:cubicBezTo>
                    <a:pt x="5584" y="5897"/>
                    <a:pt x="5678" y="5949"/>
                    <a:pt x="5646" y="5991"/>
                  </a:cubicBezTo>
                  <a:cubicBezTo>
                    <a:pt x="5709" y="6043"/>
                    <a:pt x="5782" y="6095"/>
                    <a:pt x="5855" y="6127"/>
                  </a:cubicBezTo>
                  <a:lnTo>
                    <a:pt x="5845" y="6137"/>
                  </a:lnTo>
                  <a:cubicBezTo>
                    <a:pt x="5947" y="6214"/>
                    <a:pt x="6015" y="6221"/>
                    <a:pt x="6070" y="6221"/>
                  </a:cubicBezTo>
                  <a:cubicBezTo>
                    <a:pt x="6082" y="6221"/>
                    <a:pt x="6094" y="6221"/>
                    <a:pt x="6106" y="6221"/>
                  </a:cubicBezTo>
                  <a:cubicBezTo>
                    <a:pt x="6126" y="6242"/>
                    <a:pt x="6106" y="6242"/>
                    <a:pt x="6095" y="6242"/>
                  </a:cubicBezTo>
                  <a:cubicBezTo>
                    <a:pt x="6254" y="6321"/>
                    <a:pt x="6310" y="6340"/>
                    <a:pt x="6415" y="6340"/>
                  </a:cubicBezTo>
                  <a:cubicBezTo>
                    <a:pt x="6448" y="6340"/>
                    <a:pt x="6486" y="6338"/>
                    <a:pt x="6533" y="6335"/>
                  </a:cubicBezTo>
                  <a:lnTo>
                    <a:pt x="6544" y="6377"/>
                  </a:lnTo>
                  <a:cubicBezTo>
                    <a:pt x="6550" y="6375"/>
                    <a:pt x="6557" y="6374"/>
                    <a:pt x="6565" y="6374"/>
                  </a:cubicBezTo>
                  <a:cubicBezTo>
                    <a:pt x="6603" y="6374"/>
                    <a:pt x="6667" y="6391"/>
                    <a:pt x="6753" y="6409"/>
                  </a:cubicBezTo>
                  <a:cubicBezTo>
                    <a:pt x="6810" y="6420"/>
                    <a:pt x="6873" y="6428"/>
                    <a:pt x="6938" y="6428"/>
                  </a:cubicBezTo>
                  <a:cubicBezTo>
                    <a:pt x="6991" y="6428"/>
                    <a:pt x="7045" y="6423"/>
                    <a:pt x="7097" y="6409"/>
                  </a:cubicBezTo>
                  <a:lnTo>
                    <a:pt x="7097" y="6409"/>
                  </a:lnTo>
                  <a:cubicBezTo>
                    <a:pt x="7097" y="6419"/>
                    <a:pt x="7087" y="6419"/>
                    <a:pt x="7076" y="6429"/>
                  </a:cubicBezTo>
                  <a:cubicBezTo>
                    <a:pt x="7201" y="6398"/>
                    <a:pt x="7348" y="6419"/>
                    <a:pt x="7483" y="6398"/>
                  </a:cubicBezTo>
                  <a:cubicBezTo>
                    <a:pt x="7619" y="6388"/>
                    <a:pt x="7723" y="6346"/>
                    <a:pt x="7755" y="6273"/>
                  </a:cubicBezTo>
                  <a:cubicBezTo>
                    <a:pt x="7796" y="6242"/>
                    <a:pt x="7849" y="6221"/>
                    <a:pt x="7890" y="6189"/>
                  </a:cubicBezTo>
                  <a:lnTo>
                    <a:pt x="7890" y="6189"/>
                  </a:lnTo>
                  <a:cubicBezTo>
                    <a:pt x="7850" y="6202"/>
                    <a:pt x="7827" y="6207"/>
                    <a:pt x="7814" y="6207"/>
                  </a:cubicBezTo>
                  <a:cubicBezTo>
                    <a:pt x="7767" y="6207"/>
                    <a:pt x="7872" y="6137"/>
                    <a:pt x="7826" y="6137"/>
                  </a:cubicBezTo>
                  <a:cubicBezTo>
                    <a:pt x="7823" y="6137"/>
                    <a:pt x="7821" y="6137"/>
                    <a:pt x="7817" y="6137"/>
                  </a:cubicBezTo>
                  <a:cubicBezTo>
                    <a:pt x="7856" y="6115"/>
                    <a:pt x="7912" y="6102"/>
                    <a:pt x="7942" y="6102"/>
                  </a:cubicBezTo>
                  <a:cubicBezTo>
                    <a:pt x="7970" y="6102"/>
                    <a:pt x="7976" y="6113"/>
                    <a:pt x="7932" y="6137"/>
                  </a:cubicBezTo>
                  <a:lnTo>
                    <a:pt x="7922" y="6137"/>
                  </a:lnTo>
                  <a:cubicBezTo>
                    <a:pt x="7920" y="6151"/>
                    <a:pt x="7927" y="6156"/>
                    <a:pt x="7939" y="6156"/>
                  </a:cubicBezTo>
                  <a:cubicBezTo>
                    <a:pt x="7988" y="6156"/>
                    <a:pt x="8120" y="6078"/>
                    <a:pt x="8167" y="6078"/>
                  </a:cubicBezTo>
                  <a:cubicBezTo>
                    <a:pt x="8175" y="6078"/>
                    <a:pt x="8180" y="6080"/>
                    <a:pt x="8183" y="6085"/>
                  </a:cubicBezTo>
                  <a:cubicBezTo>
                    <a:pt x="8537" y="5866"/>
                    <a:pt x="8861" y="5594"/>
                    <a:pt x="9111" y="5292"/>
                  </a:cubicBezTo>
                  <a:lnTo>
                    <a:pt x="9038" y="5292"/>
                  </a:lnTo>
                  <a:lnTo>
                    <a:pt x="9122" y="5187"/>
                  </a:lnTo>
                  <a:cubicBezTo>
                    <a:pt x="9131" y="5181"/>
                    <a:pt x="9140" y="5178"/>
                    <a:pt x="9147" y="5178"/>
                  </a:cubicBezTo>
                  <a:cubicBezTo>
                    <a:pt x="9163" y="5178"/>
                    <a:pt x="9166" y="5198"/>
                    <a:pt x="9122" y="5250"/>
                  </a:cubicBezTo>
                  <a:cubicBezTo>
                    <a:pt x="9184" y="5229"/>
                    <a:pt x="9205" y="5104"/>
                    <a:pt x="9195" y="5093"/>
                  </a:cubicBezTo>
                  <a:cubicBezTo>
                    <a:pt x="9225" y="5059"/>
                    <a:pt x="9241" y="5046"/>
                    <a:pt x="9249" y="5046"/>
                  </a:cubicBezTo>
                  <a:cubicBezTo>
                    <a:pt x="9271" y="5046"/>
                    <a:pt x="9225" y="5151"/>
                    <a:pt x="9232" y="5151"/>
                  </a:cubicBezTo>
                  <a:cubicBezTo>
                    <a:pt x="9232" y="5151"/>
                    <a:pt x="9234" y="5149"/>
                    <a:pt x="9237" y="5146"/>
                  </a:cubicBezTo>
                  <a:lnTo>
                    <a:pt x="9268" y="5090"/>
                  </a:lnTo>
                  <a:lnTo>
                    <a:pt x="9268" y="5090"/>
                  </a:lnTo>
                  <a:cubicBezTo>
                    <a:pt x="9268" y="5091"/>
                    <a:pt x="9268" y="5092"/>
                    <a:pt x="9268" y="5093"/>
                  </a:cubicBezTo>
                  <a:lnTo>
                    <a:pt x="9278" y="5073"/>
                  </a:lnTo>
                  <a:lnTo>
                    <a:pt x="9268" y="5090"/>
                  </a:lnTo>
                  <a:lnTo>
                    <a:pt x="9268" y="5090"/>
                  </a:lnTo>
                  <a:cubicBezTo>
                    <a:pt x="9278" y="5020"/>
                    <a:pt x="9269" y="5008"/>
                    <a:pt x="9331" y="4916"/>
                  </a:cubicBezTo>
                  <a:cubicBezTo>
                    <a:pt x="9357" y="4885"/>
                    <a:pt x="9370" y="4880"/>
                    <a:pt x="9378" y="4880"/>
                  </a:cubicBezTo>
                  <a:cubicBezTo>
                    <a:pt x="9381" y="4880"/>
                    <a:pt x="9384" y="4881"/>
                    <a:pt x="9386" y="4881"/>
                  </a:cubicBezTo>
                  <a:cubicBezTo>
                    <a:pt x="9389" y="4881"/>
                    <a:pt x="9391" y="4880"/>
                    <a:pt x="9393" y="4874"/>
                  </a:cubicBezTo>
                  <a:cubicBezTo>
                    <a:pt x="9404" y="4874"/>
                    <a:pt x="9404" y="4864"/>
                    <a:pt x="9424" y="4833"/>
                  </a:cubicBezTo>
                  <a:lnTo>
                    <a:pt x="9518" y="4686"/>
                  </a:lnTo>
                  <a:lnTo>
                    <a:pt x="9445" y="4728"/>
                  </a:lnTo>
                  <a:cubicBezTo>
                    <a:pt x="9462" y="4671"/>
                    <a:pt x="9503" y="4621"/>
                    <a:pt x="9481" y="4621"/>
                  </a:cubicBezTo>
                  <a:cubicBezTo>
                    <a:pt x="9475" y="4621"/>
                    <a:pt x="9464" y="4625"/>
                    <a:pt x="9445" y="4634"/>
                  </a:cubicBezTo>
                  <a:cubicBezTo>
                    <a:pt x="9571" y="4572"/>
                    <a:pt x="9769" y="4081"/>
                    <a:pt x="9811" y="4029"/>
                  </a:cubicBezTo>
                  <a:cubicBezTo>
                    <a:pt x="9821" y="3914"/>
                    <a:pt x="9863" y="3831"/>
                    <a:pt x="9915" y="3705"/>
                  </a:cubicBezTo>
                  <a:lnTo>
                    <a:pt x="9915" y="3705"/>
                  </a:lnTo>
                  <a:cubicBezTo>
                    <a:pt x="9908" y="3716"/>
                    <a:pt x="9896" y="3724"/>
                    <a:pt x="9887" y="3724"/>
                  </a:cubicBezTo>
                  <a:cubicBezTo>
                    <a:pt x="9870" y="3724"/>
                    <a:pt x="9860" y="3700"/>
                    <a:pt x="9894" y="3632"/>
                  </a:cubicBezTo>
                  <a:cubicBezTo>
                    <a:pt x="9904" y="3642"/>
                    <a:pt x="9912" y="3646"/>
                    <a:pt x="9921" y="3646"/>
                  </a:cubicBezTo>
                  <a:cubicBezTo>
                    <a:pt x="9975" y="3646"/>
                    <a:pt x="10009" y="3465"/>
                    <a:pt x="10087" y="3406"/>
                  </a:cubicBezTo>
                  <a:lnTo>
                    <a:pt x="10087" y="3406"/>
                  </a:lnTo>
                  <a:cubicBezTo>
                    <a:pt x="10085" y="3408"/>
                    <a:pt x="10084" y="3408"/>
                    <a:pt x="10082" y="3408"/>
                  </a:cubicBezTo>
                  <a:cubicBezTo>
                    <a:pt x="10054" y="3408"/>
                    <a:pt x="10149" y="3178"/>
                    <a:pt x="10109" y="3178"/>
                  </a:cubicBezTo>
                  <a:cubicBezTo>
                    <a:pt x="10103" y="3178"/>
                    <a:pt x="10094" y="3183"/>
                    <a:pt x="10082" y="3194"/>
                  </a:cubicBezTo>
                  <a:cubicBezTo>
                    <a:pt x="10097" y="3165"/>
                    <a:pt x="10106" y="3157"/>
                    <a:pt x="10114" y="3157"/>
                  </a:cubicBezTo>
                  <a:cubicBezTo>
                    <a:pt x="10122" y="3157"/>
                    <a:pt x="10129" y="3165"/>
                    <a:pt x="10138" y="3165"/>
                  </a:cubicBezTo>
                  <a:cubicBezTo>
                    <a:pt x="10145" y="3165"/>
                    <a:pt x="10153" y="3160"/>
                    <a:pt x="10166" y="3142"/>
                  </a:cubicBezTo>
                  <a:cubicBezTo>
                    <a:pt x="10197" y="2923"/>
                    <a:pt x="10332" y="2683"/>
                    <a:pt x="10395" y="2422"/>
                  </a:cubicBezTo>
                  <a:cubicBezTo>
                    <a:pt x="10394" y="2420"/>
                    <a:pt x="10392" y="2420"/>
                    <a:pt x="10390" y="2420"/>
                  </a:cubicBezTo>
                  <a:cubicBezTo>
                    <a:pt x="10384" y="2420"/>
                    <a:pt x="10375" y="2426"/>
                    <a:pt x="10368" y="2426"/>
                  </a:cubicBezTo>
                  <a:cubicBezTo>
                    <a:pt x="10360" y="2426"/>
                    <a:pt x="10353" y="2419"/>
                    <a:pt x="10353" y="2390"/>
                  </a:cubicBezTo>
                  <a:lnTo>
                    <a:pt x="10447" y="2265"/>
                  </a:lnTo>
                  <a:cubicBezTo>
                    <a:pt x="10458" y="2213"/>
                    <a:pt x="10385" y="2203"/>
                    <a:pt x="10458" y="2119"/>
                  </a:cubicBezTo>
                  <a:lnTo>
                    <a:pt x="10458" y="2119"/>
                  </a:lnTo>
                  <a:cubicBezTo>
                    <a:pt x="10447" y="2124"/>
                    <a:pt x="10437" y="2129"/>
                    <a:pt x="10430" y="2129"/>
                  </a:cubicBezTo>
                  <a:cubicBezTo>
                    <a:pt x="10424" y="2129"/>
                    <a:pt x="10421" y="2124"/>
                    <a:pt x="10426" y="2109"/>
                  </a:cubicBezTo>
                  <a:cubicBezTo>
                    <a:pt x="10614" y="1608"/>
                    <a:pt x="10604" y="1044"/>
                    <a:pt x="10792" y="522"/>
                  </a:cubicBezTo>
                  <a:lnTo>
                    <a:pt x="10792" y="522"/>
                  </a:lnTo>
                  <a:cubicBezTo>
                    <a:pt x="10781" y="548"/>
                    <a:pt x="10773" y="558"/>
                    <a:pt x="10769" y="558"/>
                  </a:cubicBezTo>
                  <a:cubicBezTo>
                    <a:pt x="10762" y="558"/>
                    <a:pt x="10764" y="525"/>
                    <a:pt x="10771" y="491"/>
                  </a:cubicBezTo>
                  <a:lnTo>
                    <a:pt x="10771" y="491"/>
                  </a:lnTo>
                  <a:cubicBezTo>
                    <a:pt x="10768" y="500"/>
                    <a:pt x="10764" y="503"/>
                    <a:pt x="10760" y="503"/>
                  </a:cubicBezTo>
                  <a:cubicBezTo>
                    <a:pt x="10750" y="503"/>
                    <a:pt x="10738" y="489"/>
                    <a:pt x="10726" y="489"/>
                  </a:cubicBezTo>
                  <a:cubicBezTo>
                    <a:pt x="10724" y="489"/>
                    <a:pt x="10721" y="490"/>
                    <a:pt x="10719" y="491"/>
                  </a:cubicBezTo>
                  <a:lnTo>
                    <a:pt x="10802" y="272"/>
                  </a:lnTo>
                  <a:cubicBezTo>
                    <a:pt x="10760" y="220"/>
                    <a:pt x="10823" y="32"/>
                    <a:pt x="10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0"/>
            <p:cNvSpPr/>
            <p:nvPr/>
          </p:nvSpPr>
          <p:spPr>
            <a:xfrm>
              <a:off x="8318099" y="2962492"/>
              <a:ext cx="907" cy="4330"/>
            </a:xfrm>
            <a:custGeom>
              <a:avLst/>
              <a:gdLst/>
              <a:ahLst/>
              <a:cxnLst/>
              <a:rect l="l" t="t" r="r" b="b"/>
              <a:pathLst>
                <a:path w="22" h="105" extrusionOk="0">
                  <a:moveTo>
                    <a:pt x="22" y="0"/>
                  </a:moveTo>
                  <a:cubicBezTo>
                    <a:pt x="18" y="26"/>
                    <a:pt x="15" y="47"/>
                    <a:pt x="13" y="63"/>
                  </a:cubicBezTo>
                  <a:lnTo>
                    <a:pt x="13" y="63"/>
                  </a:lnTo>
                  <a:cubicBezTo>
                    <a:pt x="18" y="44"/>
                    <a:pt x="22" y="24"/>
                    <a:pt x="22" y="0"/>
                  </a:cubicBezTo>
                  <a:close/>
                  <a:moveTo>
                    <a:pt x="13" y="63"/>
                  </a:moveTo>
                  <a:lnTo>
                    <a:pt x="13" y="63"/>
                  </a:lnTo>
                  <a:cubicBezTo>
                    <a:pt x="10" y="77"/>
                    <a:pt x="5" y="91"/>
                    <a:pt x="1" y="105"/>
                  </a:cubicBezTo>
                  <a:cubicBezTo>
                    <a:pt x="7" y="105"/>
                    <a:pt x="10" y="92"/>
                    <a:pt x="13" y="63"/>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0"/>
            <p:cNvSpPr/>
            <p:nvPr/>
          </p:nvSpPr>
          <p:spPr>
            <a:xfrm>
              <a:off x="8392570" y="3126031"/>
              <a:ext cx="41" cy="41"/>
            </a:xfrm>
            <a:custGeom>
              <a:avLst/>
              <a:gdLst/>
              <a:ahLst/>
              <a:cxnLst/>
              <a:rect l="l" t="t" r="r" b="b"/>
              <a:pathLst>
                <a:path w="1" h="1" extrusionOk="0">
                  <a:moveTo>
                    <a:pt x="0" y="0"/>
                  </a:moveTo>
                  <a:lnTo>
                    <a:pt x="0" y="0"/>
                  </a:lnTo>
                  <a:cubicBezTo>
                    <a:pt x="0" y="0"/>
                    <a:pt x="0" y="0"/>
                    <a:pt x="0"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0"/>
            <p:cNvSpPr/>
            <p:nvPr/>
          </p:nvSpPr>
          <p:spPr>
            <a:xfrm>
              <a:off x="8170064" y="3082569"/>
              <a:ext cx="2185" cy="866"/>
            </a:xfrm>
            <a:custGeom>
              <a:avLst/>
              <a:gdLst/>
              <a:ahLst/>
              <a:cxnLst/>
              <a:rect l="l" t="t" r="r" b="b"/>
              <a:pathLst>
                <a:path w="53" h="21" extrusionOk="0">
                  <a:moveTo>
                    <a:pt x="0" y="0"/>
                  </a:moveTo>
                  <a:cubicBezTo>
                    <a:pt x="32" y="0"/>
                    <a:pt x="42" y="10"/>
                    <a:pt x="53" y="21"/>
                  </a:cubicBezTo>
                  <a:cubicBezTo>
                    <a:pt x="53" y="10"/>
                    <a:pt x="42" y="0"/>
                    <a:pt x="0"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0"/>
            <p:cNvSpPr/>
            <p:nvPr/>
          </p:nvSpPr>
          <p:spPr>
            <a:xfrm>
              <a:off x="8119262" y="2990862"/>
              <a:ext cx="907" cy="3917"/>
            </a:xfrm>
            <a:custGeom>
              <a:avLst/>
              <a:gdLst/>
              <a:ahLst/>
              <a:cxnLst/>
              <a:rect l="l" t="t" r="r" b="b"/>
              <a:pathLst>
                <a:path w="22" h="95" extrusionOk="0">
                  <a:moveTo>
                    <a:pt x="1" y="1"/>
                  </a:moveTo>
                  <a:lnTo>
                    <a:pt x="1" y="95"/>
                  </a:lnTo>
                  <a:cubicBezTo>
                    <a:pt x="1" y="53"/>
                    <a:pt x="11" y="32"/>
                    <a:pt x="22" y="11"/>
                  </a:cubicBezTo>
                  <a:cubicBezTo>
                    <a:pt x="16" y="11"/>
                    <a:pt x="10" y="18"/>
                    <a:pt x="6" y="18"/>
                  </a:cubicBezTo>
                  <a:cubicBezTo>
                    <a:pt x="3" y="18"/>
                    <a:pt x="1" y="14"/>
                    <a:pt x="1" y="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0"/>
            <p:cNvSpPr/>
            <p:nvPr/>
          </p:nvSpPr>
          <p:spPr>
            <a:xfrm>
              <a:off x="8132251" y="2959894"/>
              <a:ext cx="825" cy="2433"/>
            </a:xfrm>
            <a:custGeom>
              <a:avLst/>
              <a:gdLst/>
              <a:ahLst/>
              <a:cxnLst/>
              <a:rect l="l" t="t" r="r" b="b"/>
              <a:pathLst>
                <a:path w="20" h="59" extrusionOk="0">
                  <a:moveTo>
                    <a:pt x="9" y="1"/>
                  </a:moveTo>
                  <a:cubicBezTo>
                    <a:pt x="3" y="34"/>
                    <a:pt x="0" y="59"/>
                    <a:pt x="5" y="59"/>
                  </a:cubicBezTo>
                  <a:cubicBezTo>
                    <a:pt x="8" y="59"/>
                    <a:pt x="12" y="51"/>
                    <a:pt x="20" y="32"/>
                  </a:cubicBezTo>
                  <a:cubicBezTo>
                    <a:pt x="20" y="21"/>
                    <a:pt x="20" y="1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0"/>
            <p:cNvSpPr/>
            <p:nvPr/>
          </p:nvSpPr>
          <p:spPr>
            <a:xfrm>
              <a:off x="8124004" y="2983151"/>
              <a:ext cx="1773" cy="5196"/>
            </a:xfrm>
            <a:custGeom>
              <a:avLst/>
              <a:gdLst/>
              <a:ahLst/>
              <a:cxnLst/>
              <a:rect l="l" t="t" r="r" b="b"/>
              <a:pathLst>
                <a:path w="43" h="126" extrusionOk="0">
                  <a:moveTo>
                    <a:pt x="42" y="0"/>
                  </a:moveTo>
                  <a:cubicBezTo>
                    <a:pt x="42" y="3"/>
                    <a:pt x="41" y="7"/>
                    <a:pt x="41" y="10"/>
                  </a:cubicBezTo>
                  <a:lnTo>
                    <a:pt x="41" y="10"/>
                  </a:lnTo>
                  <a:cubicBezTo>
                    <a:pt x="36" y="8"/>
                    <a:pt x="32" y="6"/>
                    <a:pt x="28" y="6"/>
                  </a:cubicBezTo>
                  <a:cubicBezTo>
                    <a:pt x="1" y="6"/>
                    <a:pt x="2" y="61"/>
                    <a:pt x="11" y="115"/>
                  </a:cubicBezTo>
                  <a:lnTo>
                    <a:pt x="11" y="125"/>
                  </a:lnTo>
                  <a:cubicBezTo>
                    <a:pt x="41" y="115"/>
                    <a:pt x="33" y="68"/>
                    <a:pt x="41" y="10"/>
                  </a:cubicBezTo>
                  <a:lnTo>
                    <a:pt x="41" y="10"/>
                  </a:lnTo>
                  <a:cubicBezTo>
                    <a:pt x="42" y="10"/>
                    <a:pt x="42" y="10"/>
                    <a:pt x="42" y="11"/>
                  </a:cubicBezTo>
                  <a:lnTo>
                    <a:pt x="42" y="0"/>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0"/>
            <p:cNvSpPr/>
            <p:nvPr/>
          </p:nvSpPr>
          <p:spPr>
            <a:xfrm>
              <a:off x="8125406" y="2980017"/>
              <a:ext cx="371" cy="2309"/>
            </a:xfrm>
            <a:custGeom>
              <a:avLst/>
              <a:gdLst/>
              <a:ahLst/>
              <a:cxnLst/>
              <a:rect l="l" t="t" r="r" b="b"/>
              <a:pathLst>
                <a:path w="9" h="56" extrusionOk="0">
                  <a:moveTo>
                    <a:pt x="5" y="1"/>
                  </a:moveTo>
                  <a:cubicBezTo>
                    <a:pt x="1" y="1"/>
                    <a:pt x="8" y="28"/>
                    <a:pt x="8" y="55"/>
                  </a:cubicBezTo>
                  <a:cubicBezTo>
                    <a:pt x="8" y="45"/>
                    <a:pt x="8" y="24"/>
                    <a:pt x="8" y="3"/>
                  </a:cubicBezTo>
                  <a:cubicBezTo>
                    <a:pt x="7" y="2"/>
                    <a:pt x="6" y="1"/>
                    <a:pt x="5" y="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0"/>
            <p:cNvSpPr/>
            <p:nvPr/>
          </p:nvSpPr>
          <p:spPr>
            <a:xfrm>
              <a:off x="8117489" y="3012634"/>
              <a:ext cx="2268" cy="4000"/>
            </a:xfrm>
            <a:custGeom>
              <a:avLst/>
              <a:gdLst/>
              <a:ahLst/>
              <a:cxnLst/>
              <a:rect l="l" t="t" r="r" b="b"/>
              <a:pathLst>
                <a:path w="55" h="97" extrusionOk="0">
                  <a:moveTo>
                    <a:pt x="15" y="0"/>
                  </a:moveTo>
                  <a:cubicBezTo>
                    <a:pt x="0" y="0"/>
                    <a:pt x="31" y="96"/>
                    <a:pt x="43" y="96"/>
                  </a:cubicBezTo>
                  <a:cubicBezTo>
                    <a:pt x="48" y="96"/>
                    <a:pt x="49" y="81"/>
                    <a:pt x="44" y="37"/>
                  </a:cubicBezTo>
                  <a:cubicBezTo>
                    <a:pt x="54" y="5"/>
                    <a:pt x="13" y="16"/>
                    <a:pt x="23" y="5"/>
                  </a:cubicBezTo>
                  <a:cubicBezTo>
                    <a:pt x="20" y="2"/>
                    <a:pt x="17" y="0"/>
                    <a:pt x="15"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0"/>
            <p:cNvSpPr/>
            <p:nvPr/>
          </p:nvSpPr>
          <p:spPr>
            <a:xfrm>
              <a:off x="8127014" y="2986573"/>
              <a:ext cx="1361" cy="2185"/>
            </a:xfrm>
            <a:custGeom>
              <a:avLst/>
              <a:gdLst/>
              <a:ahLst/>
              <a:cxnLst/>
              <a:rect l="l" t="t" r="r" b="b"/>
              <a:pathLst>
                <a:path w="33" h="53" extrusionOk="0">
                  <a:moveTo>
                    <a:pt x="32" y="1"/>
                  </a:moveTo>
                  <a:lnTo>
                    <a:pt x="1" y="21"/>
                  </a:lnTo>
                  <a:lnTo>
                    <a:pt x="22" y="53"/>
                  </a:lnTo>
                  <a:lnTo>
                    <a:pt x="32" y="1"/>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0"/>
            <p:cNvSpPr/>
            <p:nvPr/>
          </p:nvSpPr>
          <p:spPr>
            <a:xfrm>
              <a:off x="8125323" y="3001212"/>
              <a:ext cx="866" cy="5196"/>
            </a:xfrm>
            <a:custGeom>
              <a:avLst/>
              <a:gdLst/>
              <a:ahLst/>
              <a:cxnLst/>
              <a:rect l="l" t="t" r="r" b="b"/>
              <a:pathLst>
                <a:path w="21" h="126" extrusionOk="0">
                  <a:moveTo>
                    <a:pt x="10" y="0"/>
                  </a:moveTo>
                  <a:cubicBezTo>
                    <a:pt x="0" y="53"/>
                    <a:pt x="0" y="126"/>
                    <a:pt x="10" y="126"/>
                  </a:cubicBezTo>
                  <a:cubicBezTo>
                    <a:pt x="10" y="84"/>
                    <a:pt x="10" y="53"/>
                    <a:pt x="21" y="21"/>
                  </a:cubicBezTo>
                  <a:cubicBezTo>
                    <a:pt x="10" y="21"/>
                    <a:pt x="10" y="11"/>
                    <a:pt x="10"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0"/>
            <p:cNvSpPr/>
            <p:nvPr/>
          </p:nvSpPr>
          <p:spPr>
            <a:xfrm>
              <a:off x="8125736" y="2997748"/>
              <a:ext cx="454" cy="3505"/>
            </a:xfrm>
            <a:custGeom>
              <a:avLst/>
              <a:gdLst/>
              <a:ahLst/>
              <a:cxnLst/>
              <a:rect l="l" t="t" r="r" b="b"/>
              <a:pathLst>
                <a:path w="11" h="85" extrusionOk="0">
                  <a:moveTo>
                    <a:pt x="0" y="1"/>
                  </a:moveTo>
                  <a:cubicBezTo>
                    <a:pt x="0" y="22"/>
                    <a:pt x="0" y="53"/>
                    <a:pt x="0" y="84"/>
                  </a:cubicBezTo>
                  <a:cubicBezTo>
                    <a:pt x="11" y="53"/>
                    <a:pt x="11" y="22"/>
                    <a:pt x="0" y="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0"/>
            <p:cNvSpPr/>
            <p:nvPr/>
          </p:nvSpPr>
          <p:spPr>
            <a:xfrm>
              <a:off x="8127468" y="2992181"/>
              <a:ext cx="907" cy="3917"/>
            </a:xfrm>
            <a:custGeom>
              <a:avLst/>
              <a:gdLst/>
              <a:ahLst/>
              <a:cxnLst/>
              <a:rect l="l" t="t" r="r" b="b"/>
              <a:pathLst>
                <a:path w="22" h="95" extrusionOk="0">
                  <a:moveTo>
                    <a:pt x="21" y="0"/>
                  </a:moveTo>
                  <a:lnTo>
                    <a:pt x="11" y="21"/>
                  </a:lnTo>
                  <a:lnTo>
                    <a:pt x="0" y="94"/>
                  </a:lnTo>
                  <a:cubicBezTo>
                    <a:pt x="11" y="63"/>
                    <a:pt x="11" y="32"/>
                    <a:pt x="21"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0"/>
            <p:cNvSpPr/>
            <p:nvPr/>
          </p:nvSpPr>
          <p:spPr>
            <a:xfrm>
              <a:off x="8129158" y="3049127"/>
              <a:ext cx="2185" cy="4288"/>
            </a:xfrm>
            <a:custGeom>
              <a:avLst/>
              <a:gdLst/>
              <a:ahLst/>
              <a:cxnLst/>
              <a:rect l="l" t="t" r="r" b="b"/>
              <a:pathLst>
                <a:path w="53" h="104" extrusionOk="0">
                  <a:moveTo>
                    <a:pt x="4" y="0"/>
                  </a:moveTo>
                  <a:cubicBezTo>
                    <a:pt x="2" y="0"/>
                    <a:pt x="1" y="3"/>
                    <a:pt x="1" y="7"/>
                  </a:cubicBezTo>
                  <a:lnTo>
                    <a:pt x="43" y="101"/>
                  </a:lnTo>
                  <a:cubicBezTo>
                    <a:pt x="44" y="103"/>
                    <a:pt x="45" y="103"/>
                    <a:pt x="46" y="103"/>
                  </a:cubicBezTo>
                  <a:cubicBezTo>
                    <a:pt x="53" y="103"/>
                    <a:pt x="50" y="75"/>
                    <a:pt x="32" y="39"/>
                  </a:cubicBezTo>
                  <a:cubicBezTo>
                    <a:pt x="24" y="23"/>
                    <a:pt x="10" y="0"/>
                    <a:pt x="4"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0"/>
            <p:cNvSpPr/>
            <p:nvPr/>
          </p:nvSpPr>
          <p:spPr>
            <a:xfrm>
              <a:off x="8129158" y="3035643"/>
              <a:ext cx="2227" cy="2185"/>
            </a:xfrm>
            <a:custGeom>
              <a:avLst/>
              <a:gdLst/>
              <a:ahLst/>
              <a:cxnLst/>
              <a:rect l="l" t="t" r="r" b="b"/>
              <a:pathLst>
                <a:path w="54" h="53" extrusionOk="0">
                  <a:moveTo>
                    <a:pt x="22" y="0"/>
                  </a:moveTo>
                  <a:cubicBezTo>
                    <a:pt x="22" y="32"/>
                    <a:pt x="11" y="32"/>
                    <a:pt x="1" y="53"/>
                  </a:cubicBezTo>
                  <a:lnTo>
                    <a:pt x="53" y="42"/>
                  </a:lnTo>
                  <a:lnTo>
                    <a:pt x="22" y="0"/>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0"/>
            <p:cNvSpPr/>
            <p:nvPr/>
          </p:nvSpPr>
          <p:spPr>
            <a:xfrm>
              <a:off x="8132746" y="3045993"/>
              <a:ext cx="2515" cy="4165"/>
            </a:xfrm>
            <a:custGeom>
              <a:avLst/>
              <a:gdLst/>
              <a:ahLst/>
              <a:cxnLst/>
              <a:rect l="l" t="t" r="r" b="b"/>
              <a:pathLst>
                <a:path w="61" h="101" extrusionOk="0">
                  <a:moveTo>
                    <a:pt x="5" y="0"/>
                  </a:moveTo>
                  <a:cubicBezTo>
                    <a:pt x="1" y="0"/>
                    <a:pt x="1" y="11"/>
                    <a:pt x="8" y="42"/>
                  </a:cubicBezTo>
                  <a:cubicBezTo>
                    <a:pt x="15" y="42"/>
                    <a:pt x="47" y="101"/>
                    <a:pt x="56" y="101"/>
                  </a:cubicBezTo>
                  <a:cubicBezTo>
                    <a:pt x="60" y="101"/>
                    <a:pt x="60" y="88"/>
                    <a:pt x="50" y="52"/>
                  </a:cubicBezTo>
                  <a:cubicBezTo>
                    <a:pt x="36" y="45"/>
                    <a:pt x="12" y="0"/>
                    <a:pt x="5" y="0"/>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0"/>
            <p:cNvSpPr/>
            <p:nvPr/>
          </p:nvSpPr>
          <p:spPr>
            <a:xfrm>
              <a:off x="8174352" y="3088136"/>
              <a:ext cx="1361" cy="3051"/>
            </a:xfrm>
            <a:custGeom>
              <a:avLst/>
              <a:gdLst/>
              <a:ahLst/>
              <a:cxnLst/>
              <a:rect l="l" t="t" r="r" b="b"/>
              <a:pathLst>
                <a:path w="33" h="74" extrusionOk="0">
                  <a:moveTo>
                    <a:pt x="11" y="1"/>
                  </a:moveTo>
                  <a:lnTo>
                    <a:pt x="1" y="74"/>
                  </a:lnTo>
                  <a:lnTo>
                    <a:pt x="32" y="11"/>
                  </a:lnTo>
                  <a:lnTo>
                    <a:pt x="11" y="1"/>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0"/>
            <p:cNvSpPr/>
            <p:nvPr/>
          </p:nvSpPr>
          <p:spPr>
            <a:xfrm>
              <a:off x="8222474" y="3071353"/>
              <a:ext cx="6598" cy="3505"/>
            </a:xfrm>
            <a:custGeom>
              <a:avLst/>
              <a:gdLst/>
              <a:ahLst/>
              <a:cxnLst/>
              <a:rect l="l" t="t" r="r" b="b"/>
              <a:pathLst>
                <a:path w="160" h="85" extrusionOk="0">
                  <a:moveTo>
                    <a:pt x="118" y="1"/>
                  </a:moveTo>
                  <a:lnTo>
                    <a:pt x="118" y="1"/>
                  </a:lnTo>
                  <a:cubicBezTo>
                    <a:pt x="3" y="32"/>
                    <a:pt x="107" y="53"/>
                    <a:pt x="3" y="74"/>
                  </a:cubicBezTo>
                  <a:cubicBezTo>
                    <a:pt x="0" y="82"/>
                    <a:pt x="5" y="84"/>
                    <a:pt x="13" y="84"/>
                  </a:cubicBezTo>
                  <a:cubicBezTo>
                    <a:pt x="29" y="84"/>
                    <a:pt x="58" y="74"/>
                    <a:pt x="72" y="74"/>
                  </a:cubicBezTo>
                  <a:cubicBezTo>
                    <a:pt x="78" y="74"/>
                    <a:pt x="81" y="76"/>
                    <a:pt x="76" y="84"/>
                  </a:cubicBezTo>
                  <a:cubicBezTo>
                    <a:pt x="128" y="32"/>
                    <a:pt x="159" y="22"/>
                    <a:pt x="118" y="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0"/>
            <p:cNvSpPr/>
            <p:nvPr/>
          </p:nvSpPr>
          <p:spPr>
            <a:xfrm>
              <a:off x="8224288" y="3074817"/>
              <a:ext cx="1320" cy="866"/>
            </a:xfrm>
            <a:custGeom>
              <a:avLst/>
              <a:gdLst/>
              <a:ahLst/>
              <a:cxnLst/>
              <a:rect l="l" t="t" r="r" b="b"/>
              <a:pathLst>
                <a:path w="32" h="21" extrusionOk="0">
                  <a:moveTo>
                    <a:pt x="32" y="0"/>
                  </a:moveTo>
                  <a:cubicBezTo>
                    <a:pt x="25" y="0"/>
                    <a:pt x="23" y="5"/>
                    <a:pt x="16" y="11"/>
                  </a:cubicBezTo>
                  <a:lnTo>
                    <a:pt x="16" y="11"/>
                  </a:lnTo>
                  <a:cubicBezTo>
                    <a:pt x="21" y="8"/>
                    <a:pt x="26" y="5"/>
                    <a:pt x="32" y="0"/>
                  </a:cubicBezTo>
                  <a:close/>
                  <a:moveTo>
                    <a:pt x="16" y="11"/>
                  </a:moveTo>
                  <a:cubicBezTo>
                    <a:pt x="11" y="13"/>
                    <a:pt x="6" y="16"/>
                    <a:pt x="1" y="21"/>
                  </a:cubicBezTo>
                  <a:cubicBezTo>
                    <a:pt x="8" y="17"/>
                    <a:pt x="12" y="14"/>
                    <a:pt x="16" y="11"/>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0"/>
            <p:cNvSpPr/>
            <p:nvPr/>
          </p:nvSpPr>
          <p:spPr>
            <a:xfrm>
              <a:off x="8565552" y="2877258"/>
              <a:ext cx="1361" cy="3505"/>
            </a:xfrm>
            <a:custGeom>
              <a:avLst/>
              <a:gdLst/>
              <a:ahLst/>
              <a:cxnLst/>
              <a:rect l="l" t="t" r="r" b="b"/>
              <a:pathLst>
                <a:path w="33" h="85" extrusionOk="0">
                  <a:moveTo>
                    <a:pt x="32" y="1"/>
                  </a:moveTo>
                  <a:lnTo>
                    <a:pt x="1" y="53"/>
                  </a:lnTo>
                  <a:lnTo>
                    <a:pt x="11" y="84"/>
                  </a:lnTo>
                  <a:lnTo>
                    <a:pt x="32" y="1"/>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0"/>
            <p:cNvSpPr/>
            <p:nvPr/>
          </p:nvSpPr>
          <p:spPr>
            <a:xfrm>
              <a:off x="8564728" y="2871238"/>
              <a:ext cx="1732" cy="3051"/>
            </a:xfrm>
            <a:custGeom>
              <a:avLst/>
              <a:gdLst/>
              <a:ahLst/>
              <a:cxnLst/>
              <a:rect l="l" t="t" r="r" b="b"/>
              <a:pathLst>
                <a:path w="42" h="74" extrusionOk="0">
                  <a:moveTo>
                    <a:pt x="10" y="1"/>
                  </a:moveTo>
                  <a:cubicBezTo>
                    <a:pt x="10" y="21"/>
                    <a:pt x="10" y="53"/>
                    <a:pt x="0" y="74"/>
                  </a:cubicBezTo>
                  <a:lnTo>
                    <a:pt x="42" y="53"/>
                  </a:lnTo>
                  <a:lnTo>
                    <a:pt x="10" y="1"/>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0"/>
            <p:cNvSpPr/>
            <p:nvPr/>
          </p:nvSpPr>
          <p:spPr>
            <a:xfrm>
              <a:off x="8329315" y="3057168"/>
              <a:ext cx="866" cy="3051"/>
            </a:xfrm>
            <a:custGeom>
              <a:avLst/>
              <a:gdLst/>
              <a:ahLst/>
              <a:cxnLst/>
              <a:rect l="l" t="t" r="r" b="b"/>
              <a:pathLst>
                <a:path w="21" h="74" extrusionOk="0">
                  <a:moveTo>
                    <a:pt x="11" y="0"/>
                  </a:moveTo>
                  <a:cubicBezTo>
                    <a:pt x="0" y="11"/>
                    <a:pt x="0" y="32"/>
                    <a:pt x="11" y="73"/>
                  </a:cubicBezTo>
                  <a:lnTo>
                    <a:pt x="21" y="0"/>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0"/>
            <p:cNvSpPr/>
            <p:nvPr/>
          </p:nvSpPr>
          <p:spPr>
            <a:xfrm>
              <a:off x="8344366" y="3095476"/>
              <a:ext cx="1320" cy="1732"/>
            </a:xfrm>
            <a:custGeom>
              <a:avLst/>
              <a:gdLst/>
              <a:ahLst/>
              <a:cxnLst/>
              <a:rect l="l" t="t" r="r" b="b"/>
              <a:pathLst>
                <a:path w="32" h="42" extrusionOk="0">
                  <a:moveTo>
                    <a:pt x="21" y="0"/>
                  </a:moveTo>
                  <a:lnTo>
                    <a:pt x="0" y="42"/>
                  </a:lnTo>
                  <a:lnTo>
                    <a:pt x="32" y="11"/>
                  </a:lnTo>
                  <a:lnTo>
                    <a:pt x="21" y="0"/>
                  </a:ln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0"/>
            <p:cNvSpPr/>
            <p:nvPr/>
          </p:nvSpPr>
          <p:spPr>
            <a:xfrm>
              <a:off x="6389986" y="2677139"/>
              <a:ext cx="1022587" cy="535024"/>
            </a:xfrm>
            <a:custGeom>
              <a:avLst/>
              <a:gdLst/>
              <a:ahLst/>
              <a:cxnLst/>
              <a:rect l="l" t="t" r="r" b="b"/>
              <a:pathLst>
                <a:path w="24799" h="12975" extrusionOk="0">
                  <a:moveTo>
                    <a:pt x="4469" y="0"/>
                  </a:moveTo>
                  <a:cubicBezTo>
                    <a:pt x="3122" y="0"/>
                    <a:pt x="2238" y="157"/>
                    <a:pt x="2109" y="544"/>
                  </a:cubicBezTo>
                  <a:cubicBezTo>
                    <a:pt x="1431" y="2569"/>
                    <a:pt x="1" y="5272"/>
                    <a:pt x="3768" y="7150"/>
                  </a:cubicBezTo>
                  <a:cubicBezTo>
                    <a:pt x="7536" y="9040"/>
                    <a:pt x="24799" y="12974"/>
                    <a:pt x="24799" y="12974"/>
                  </a:cubicBezTo>
                  <a:lnTo>
                    <a:pt x="24329" y="2840"/>
                  </a:lnTo>
                  <a:cubicBezTo>
                    <a:pt x="24329" y="2840"/>
                    <a:pt x="10204" y="0"/>
                    <a:pt x="4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0"/>
            <p:cNvSpPr/>
            <p:nvPr/>
          </p:nvSpPr>
          <p:spPr>
            <a:xfrm>
              <a:off x="8367169" y="3114403"/>
              <a:ext cx="3917" cy="2763"/>
            </a:xfrm>
            <a:custGeom>
              <a:avLst/>
              <a:gdLst/>
              <a:ahLst/>
              <a:cxnLst/>
              <a:rect l="l" t="t" r="r" b="b"/>
              <a:pathLst>
                <a:path w="95" h="67" extrusionOk="0">
                  <a:moveTo>
                    <a:pt x="1" y="0"/>
                  </a:moveTo>
                  <a:lnTo>
                    <a:pt x="1" y="0"/>
                  </a:lnTo>
                  <a:cubicBezTo>
                    <a:pt x="7" y="5"/>
                    <a:pt x="14" y="9"/>
                    <a:pt x="21" y="12"/>
                  </a:cubicBezTo>
                  <a:lnTo>
                    <a:pt x="21" y="12"/>
                  </a:lnTo>
                  <a:cubicBezTo>
                    <a:pt x="15" y="8"/>
                    <a:pt x="8" y="4"/>
                    <a:pt x="1" y="0"/>
                  </a:cubicBezTo>
                  <a:close/>
                  <a:moveTo>
                    <a:pt x="21" y="12"/>
                  </a:moveTo>
                  <a:cubicBezTo>
                    <a:pt x="54" y="36"/>
                    <a:pt x="68" y="66"/>
                    <a:pt x="81" y="66"/>
                  </a:cubicBezTo>
                  <a:cubicBezTo>
                    <a:pt x="85" y="66"/>
                    <a:pt x="90" y="62"/>
                    <a:pt x="94" y="53"/>
                  </a:cubicBezTo>
                  <a:cubicBezTo>
                    <a:pt x="70" y="36"/>
                    <a:pt x="45" y="26"/>
                    <a:pt x="21" y="12"/>
                  </a:cubicBezTo>
                  <a:close/>
                </a:path>
              </a:pathLst>
            </a:custGeom>
            <a:solidFill>
              <a:srgbClr val="8C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0"/>
            <p:cNvSpPr/>
            <p:nvPr/>
          </p:nvSpPr>
          <p:spPr>
            <a:xfrm>
              <a:off x="6364243" y="2685720"/>
              <a:ext cx="1022596" cy="535029"/>
            </a:xfrm>
            <a:custGeom>
              <a:avLst/>
              <a:gdLst/>
              <a:ahLst/>
              <a:cxnLst/>
              <a:rect l="l" t="t" r="r" b="b"/>
              <a:pathLst>
                <a:path w="24799" h="12975" extrusionOk="0">
                  <a:moveTo>
                    <a:pt x="4469" y="0"/>
                  </a:moveTo>
                  <a:cubicBezTo>
                    <a:pt x="3122" y="0"/>
                    <a:pt x="2238" y="157"/>
                    <a:pt x="2109" y="544"/>
                  </a:cubicBezTo>
                  <a:cubicBezTo>
                    <a:pt x="1431" y="2569"/>
                    <a:pt x="1" y="5272"/>
                    <a:pt x="3768" y="7150"/>
                  </a:cubicBezTo>
                  <a:cubicBezTo>
                    <a:pt x="7536" y="9040"/>
                    <a:pt x="24799" y="12974"/>
                    <a:pt x="24799" y="12974"/>
                  </a:cubicBezTo>
                  <a:lnTo>
                    <a:pt x="24329" y="2840"/>
                  </a:lnTo>
                  <a:cubicBezTo>
                    <a:pt x="24329" y="2840"/>
                    <a:pt x="10204" y="0"/>
                    <a:pt x="44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7295131" y="2822250"/>
              <a:ext cx="244402" cy="565873"/>
            </a:xfrm>
            <a:custGeom>
              <a:avLst/>
              <a:gdLst/>
              <a:ahLst/>
              <a:cxnLst/>
              <a:rect l="l" t="t" r="r" b="b"/>
              <a:pathLst>
                <a:path w="5927" h="13723" extrusionOk="0">
                  <a:moveTo>
                    <a:pt x="2667" y="1"/>
                  </a:moveTo>
                  <a:cubicBezTo>
                    <a:pt x="2566" y="1"/>
                    <a:pt x="2463" y="16"/>
                    <a:pt x="2359" y="51"/>
                  </a:cubicBezTo>
                  <a:cubicBezTo>
                    <a:pt x="1890" y="207"/>
                    <a:pt x="1462" y="969"/>
                    <a:pt x="1055" y="1930"/>
                  </a:cubicBezTo>
                  <a:cubicBezTo>
                    <a:pt x="0" y="4414"/>
                    <a:pt x="324" y="6772"/>
                    <a:pt x="1712" y="9862"/>
                  </a:cubicBezTo>
                  <a:cubicBezTo>
                    <a:pt x="2751" y="12181"/>
                    <a:pt x="4677" y="13723"/>
                    <a:pt x="5499" y="13723"/>
                  </a:cubicBezTo>
                  <a:cubicBezTo>
                    <a:pt x="5775" y="13723"/>
                    <a:pt x="5926" y="13548"/>
                    <a:pt x="5876" y="13170"/>
                  </a:cubicBezTo>
                  <a:cubicBezTo>
                    <a:pt x="5678" y="11657"/>
                    <a:pt x="3831" y="573"/>
                    <a:pt x="3831" y="573"/>
                  </a:cubicBezTo>
                  <a:cubicBezTo>
                    <a:pt x="3831" y="573"/>
                    <a:pt x="3290" y="1"/>
                    <a:pt x="2667" y="1"/>
                  </a:cubicBezTo>
                  <a:close/>
                </a:path>
              </a:pathLst>
            </a:custGeom>
            <a:solidFill>
              <a:srgbClr val="9D5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8212660" y="2878990"/>
              <a:ext cx="931342" cy="2247452"/>
            </a:xfrm>
            <a:custGeom>
              <a:avLst/>
              <a:gdLst/>
              <a:ahLst/>
              <a:cxnLst/>
              <a:rect l="l" t="t" r="r" b="b"/>
              <a:pathLst>
                <a:path w="22586" h="54503" extrusionOk="0">
                  <a:moveTo>
                    <a:pt x="12692" y="0"/>
                  </a:moveTo>
                  <a:lnTo>
                    <a:pt x="3184" y="42676"/>
                  </a:lnTo>
                  <a:cubicBezTo>
                    <a:pt x="3184" y="42676"/>
                    <a:pt x="1" y="53186"/>
                    <a:pt x="1973" y="54105"/>
                  </a:cubicBezTo>
                  <a:cubicBezTo>
                    <a:pt x="2539" y="54367"/>
                    <a:pt x="3375" y="54503"/>
                    <a:pt x="4327" y="54503"/>
                  </a:cubicBezTo>
                  <a:cubicBezTo>
                    <a:pt x="6675" y="54503"/>
                    <a:pt x="9732" y="53676"/>
                    <a:pt x="11210" y="51871"/>
                  </a:cubicBezTo>
                  <a:cubicBezTo>
                    <a:pt x="13276" y="49346"/>
                    <a:pt x="17461" y="34494"/>
                    <a:pt x="19017" y="27606"/>
                  </a:cubicBezTo>
                  <a:cubicBezTo>
                    <a:pt x="20572" y="20717"/>
                    <a:pt x="22586" y="10114"/>
                    <a:pt x="20645" y="5480"/>
                  </a:cubicBezTo>
                  <a:cubicBezTo>
                    <a:pt x="18693" y="846"/>
                    <a:pt x="12692" y="0"/>
                    <a:pt x="126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p:nvPr/>
          </p:nvSpPr>
          <p:spPr>
            <a:xfrm>
              <a:off x="7402715" y="2531252"/>
              <a:ext cx="317224" cy="435982"/>
            </a:xfrm>
            <a:custGeom>
              <a:avLst/>
              <a:gdLst/>
              <a:ahLst/>
              <a:cxnLst/>
              <a:rect l="l" t="t" r="r" b="b"/>
              <a:pathLst>
                <a:path w="7693" h="10573" extrusionOk="0">
                  <a:moveTo>
                    <a:pt x="2098" y="0"/>
                  </a:moveTo>
                  <a:lnTo>
                    <a:pt x="2057" y="188"/>
                  </a:lnTo>
                  <a:lnTo>
                    <a:pt x="1" y="10573"/>
                  </a:lnTo>
                  <a:lnTo>
                    <a:pt x="1" y="10573"/>
                  </a:lnTo>
                  <a:lnTo>
                    <a:pt x="7693" y="10302"/>
                  </a:lnTo>
                  <a:lnTo>
                    <a:pt x="7442" y="9842"/>
                  </a:lnTo>
                  <a:lnTo>
                    <a:pt x="2328" y="418"/>
                  </a:lnTo>
                  <a:lnTo>
                    <a:pt x="20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0"/>
            <p:cNvSpPr/>
            <p:nvPr/>
          </p:nvSpPr>
          <p:spPr>
            <a:xfrm>
              <a:off x="7426837" y="2917174"/>
              <a:ext cx="290091" cy="50513"/>
            </a:xfrm>
            <a:custGeom>
              <a:avLst/>
              <a:gdLst/>
              <a:ahLst/>
              <a:cxnLst/>
              <a:rect l="l" t="t" r="r" b="b"/>
              <a:pathLst>
                <a:path w="7035" h="1225" extrusionOk="0">
                  <a:moveTo>
                    <a:pt x="3364" y="0"/>
                  </a:moveTo>
                  <a:cubicBezTo>
                    <a:pt x="2504" y="0"/>
                    <a:pt x="198" y="567"/>
                    <a:pt x="198" y="567"/>
                  </a:cubicBezTo>
                  <a:lnTo>
                    <a:pt x="0" y="1224"/>
                  </a:lnTo>
                  <a:lnTo>
                    <a:pt x="7035" y="609"/>
                  </a:lnTo>
                  <a:lnTo>
                    <a:pt x="6680" y="264"/>
                  </a:lnTo>
                  <a:cubicBezTo>
                    <a:pt x="6680" y="264"/>
                    <a:pt x="4237" y="66"/>
                    <a:pt x="3465" y="3"/>
                  </a:cubicBezTo>
                  <a:cubicBezTo>
                    <a:pt x="3434" y="1"/>
                    <a:pt x="3400" y="0"/>
                    <a:pt x="3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7339872" y="2531252"/>
              <a:ext cx="1199042" cy="1194713"/>
            </a:xfrm>
            <a:custGeom>
              <a:avLst/>
              <a:gdLst/>
              <a:ahLst/>
              <a:cxnLst/>
              <a:rect l="l" t="t" r="r" b="b"/>
              <a:pathLst>
                <a:path w="29078" h="28973" extrusionOk="0">
                  <a:moveTo>
                    <a:pt x="3622" y="0"/>
                  </a:moveTo>
                  <a:lnTo>
                    <a:pt x="1201" y="84"/>
                  </a:lnTo>
                  <a:lnTo>
                    <a:pt x="1" y="11690"/>
                  </a:lnTo>
                  <a:lnTo>
                    <a:pt x="27502" y="28973"/>
                  </a:lnTo>
                  <a:lnTo>
                    <a:pt x="29078" y="27011"/>
                  </a:lnTo>
                  <a:cubicBezTo>
                    <a:pt x="29078" y="27011"/>
                    <a:pt x="24392" y="17273"/>
                    <a:pt x="22847" y="14121"/>
                  </a:cubicBezTo>
                  <a:cubicBezTo>
                    <a:pt x="21302" y="10980"/>
                    <a:pt x="21021" y="10750"/>
                    <a:pt x="21021" y="10750"/>
                  </a:cubicBezTo>
                  <a:cubicBezTo>
                    <a:pt x="21021" y="10750"/>
                    <a:pt x="13266" y="10145"/>
                    <a:pt x="8966" y="9842"/>
                  </a:cubicBezTo>
                  <a:cubicBezTo>
                    <a:pt x="7891" y="9769"/>
                    <a:pt x="7025" y="9717"/>
                    <a:pt x="6555" y="9686"/>
                  </a:cubicBezTo>
                  <a:cubicBezTo>
                    <a:pt x="6317" y="9673"/>
                    <a:pt x="6086" y="9667"/>
                    <a:pt x="5861" y="9667"/>
                  </a:cubicBezTo>
                  <a:cubicBezTo>
                    <a:pt x="3877" y="9667"/>
                    <a:pt x="2454" y="10114"/>
                    <a:pt x="2454" y="10114"/>
                  </a:cubicBezTo>
                  <a:lnTo>
                    <a:pt x="3852" y="418"/>
                  </a:lnTo>
                  <a:lnTo>
                    <a:pt x="3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7428528" y="2531252"/>
              <a:ext cx="70224" cy="419652"/>
            </a:xfrm>
            <a:custGeom>
              <a:avLst/>
              <a:gdLst/>
              <a:ahLst/>
              <a:cxnLst/>
              <a:rect l="l" t="t" r="r" b="b"/>
              <a:pathLst>
                <a:path w="1703" h="10177" extrusionOk="0">
                  <a:moveTo>
                    <a:pt x="1472" y="0"/>
                  </a:moveTo>
                  <a:lnTo>
                    <a:pt x="1431" y="188"/>
                  </a:lnTo>
                  <a:lnTo>
                    <a:pt x="1" y="10176"/>
                  </a:lnTo>
                  <a:lnTo>
                    <a:pt x="304" y="10114"/>
                  </a:lnTo>
                  <a:lnTo>
                    <a:pt x="1702" y="418"/>
                  </a:lnTo>
                  <a:lnTo>
                    <a:pt x="14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7804677" y="3744562"/>
              <a:ext cx="519483" cy="525834"/>
            </a:xfrm>
            <a:custGeom>
              <a:avLst/>
              <a:gdLst/>
              <a:ahLst/>
              <a:cxnLst/>
              <a:rect l="l" t="t" r="r" b="b"/>
              <a:pathLst>
                <a:path w="12598" h="12752" extrusionOk="0">
                  <a:moveTo>
                    <a:pt x="6863" y="0"/>
                  </a:moveTo>
                  <a:cubicBezTo>
                    <a:pt x="5080" y="0"/>
                    <a:pt x="2432" y="321"/>
                    <a:pt x="2432" y="321"/>
                  </a:cubicBezTo>
                  <a:lnTo>
                    <a:pt x="1" y="3755"/>
                  </a:lnTo>
                  <a:lnTo>
                    <a:pt x="3539" y="12752"/>
                  </a:lnTo>
                  <a:lnTo>
                    <a:pt x="12598" y="9527"/>
                  </a:lnTo>
                  <a:cubicBezTo>
                    <a:pt x="12598" y="9527"/>
                    <a:pt x="9018" y="760"/>
                    <a:pt x="8392" y="217"/>
                  </a:cubicBezTo>
                  <a:cubicBezTo>
                    <a:pt x="8207" y="57"/>
                    <a:pt x="7611" y="0"/>
                    <a:pt x="6863" y="0"/>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p:nvPr/>
          </p:nvSpPr>
          <p:spPr>
            <a:xfrm>
              <a:off x="7316656" y="2520902"/>
              <a:ext cx="1163291" cy="1234794"/>
            </a:xfrm>
            <a:custGeom>
              <a:avLst/>
              <a:gdLst/>
              <a:ahLst/>
              <a:cxnLst/>
              <a:rect l="l" t="t" r="r" b="b"/>
              <a:pathLst>
                <a:path w="28211" h="29945" extrusionOk="0">
                  <a:moveTo>
                    <a:pt x="1336" y="1"/>
                  </a:moveTo>
                  <a:lnTo>
                    <a:pt x="0" y="11826"/>
                  </a:lnTo>
                  <a:lnTo>
                    <a:pt x="8976" y="29913"/>
                  </a:lnTo>
                  <a:lnTo>
                    <a:pt x="28002" y="29944"/>
                  </a:lnTo>
                  <a:lnTo>
                    <a:pt x="28211" y="29662"/>
                  </a:lnTo>
                  <a:lnTo>
                    <a:pt x="28065" y="29224"/>
                  </a:lnTo>
                  <a:lnTo>
                    <a:pt x="20676" y="12389"/>
                  </a:lnTo>
                  <a:lnTo>
                    <a:pt x="20091" y="12379"/>
                  </a:lnTo>
                  <a:lnTo>
                    <a:pt x="564" y="11941"/>
                  </a:lnTo>
                  <a:lnTo>
                    <a:pt x="1764" y="335"/>
                  </a:lnTo>
                  <a:lnTo>
                    <a:pt x="2265" y="314"/>
                  </a:lnTo>
                  <a:lnTo>
                    <a:pt x="2015" y="11"/>
                  </a:lnTo>
                  <a:lnTo>
                    <a:pt x="13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0"/>
            <p:cNvSpPr/>
            <p:nvPr/>
          </p:nvSpPr>
          <p:spPr>
            <a:xfrm>
              <a:off x="7527946" y="3461275"/>
              <a:ext cx="512185" cy="472145"/>
            </a:xfrm>
            <a:custGeom>
              <a:avLst/>
              <a:gdLst/>
              <a:ahLst/>
              <a:cxnLst/>
              <a:rect l="l" t="t" r="r" b="b"/>
              <a:pathLst>
                <a:path w="12421" h="11450" extrusionOk="0">
                  <a:moveTo>
                    <a:pt x="3330" y="0"/>
                  </a:moveTo>
                  <a:cubicBezTo>
                    <a:pt x="2693" y="0"/>
                    <a:pt x="2704" y="616"/>
                    <a:pt x="2704" y="616"/>
                  </a:cubicBezTo>
                  <a:cubicBezTo>
                    <a:pt x="2704" y="616"/>
                    <a:pt x="2347" y="321"/>
                    <a:pt x="1978" y="321"/>
                  </a:cubicBezTo>
                  <a:cubicBezTo>
                    <a:pt x="1892" y="321"/>
                    <a:pt x="1806" y="337"/>
                    <a:pt x="1723" y="376"/>
                  </a:cubicBezTo>
                  <a:cubicBezTo>
                    <a:pt x="1285" y="574"/>
                    <a:pt x="1295" y="1034"/>
                    <a:pt x="1295" y="1034"/>
                  </a:cubicBezTo>
                  <a:cubicBezTo>
                    <a:pt x="1295" y="1034"/>
                    <a:pt x="1056" y="824"/>
                    <a:pt x="796" y="824"/>
                  </a:cubicBezTo>
                  <a:cubicBezTo>
                    <a:pt x="618" y="824"/>
                    <a:pt x="431" y="922"/>
                    <a:pt x="303" y="1253"/>
                  </a:cubicBezTo>
                  <a:cubicBezTo>
                    <a:pt x="1" y="2067"/>
                    <a:pt x="606" y="2881"/>
                    <a:pt x="1097" y="4248"/>
                  </a:cubicBezTo>
                  <a:cubicBezTo>
                    <a:pt x="1598" y="5605"/>
                    <a:pt x="2620" y="8611"/>
                    <a:pt x="3424" y="9905"/>
                  </a:cubicBezTo>
                  <a:cubicBezTo>
                    <a:pt x="4228" y="11199"/>
                    <a:pt x="5365" y="11439"/>
                    <a:pt x="6273" y="11450"/>
                  </a:cubicBezTo>
                  <a:cubicBezTo>
                    <a:pt x="7181" y="11450"/>
                    <a:pt x="12421" y="10959"/>
                    <a:pt x="12421" y="10959"/>
                  </a:cubicBezTo>
                  <a:lnTo>
                    <a:pt x="10667" y="8204"/>
                  </a:lnTo>
                  <a:cubicBezTo>
                    <a:pt x="10667" y="8068"/>
                    <a:pt x="8183" y="4415"/>
                    <a:pt x="7714" y="3737"/>
                  </a:cubicBezTo>
                  <a:cubicBezTo>
                    <a:pt x="7254" y="3048"/>
                    <a:pt x="7056" y="1963"/>
                    <a:pt x="6555" y="1211"/>
                  </a:cubicBezTo>
                  <a:cubicBezTo>
                    <a:pt x="6162" y="621"/>
                    <a:pt x="5582" y="218"/>
                    <a:pt x="5154" y="218"/>
                  </a:cubicBezTo>
                  <a:cubicBezTo>
                    <a:pt x="5037" y="218"/>
                    <a:pt x="4931" y="248"/>
                    <a:pt x="4843" y="313"/>
                  </a:cubicBezTo>
                  <a:cubicBezTo>
                    <a:pt x="4436" y="627"/>
                    <a:pt x="4708" y="1138"/>
                    <a:pt x="4708" y="1138"/>
                  </a:cubicBezTo>
                  <a:cubicBezTo>
                    <a:pt x="4708" y="1138"/>
                    <a:pt x="3977" y="11"/>
                    <a:pt x="3330" y="0"/>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8519534" y="2719615"/>
              <a:ext cx="122180" cy="105480"/>
            </a:xfrm>
            <a:custGeom>
              <a:avLst/>
              <a:gdLst/>
              <a:ahLst/>
              <a:cxnLst/>
              <a:rect l="l" t="t" r="r" b="b"/>
              <a:pathLst>
                <a:path w="2963" h="2558" extrusionOk="0">
                  <a:moveTo>
                    <a:pt x="1721" y="0"/>
                  </a:moveTo>
                  <a:cubicBezTo>
                    <a:pt x="1678" y="0"/>
                    <a:pt x="1633" y="1"/>
                    <a:pt x="1587" y="4"/>
                  </a:cubicBezTo>
                  <a:cubicBezTo>
                    <a:pt x="543" y="56"/>
                    <a:pt x="0" y="807"/>
                    <a:pt x="0" y="807"/>
                  </a:cubicBezTo>
                  <a:lnTo>
                    <a:pt x="146" y="2394"/>
                  </a:lnTo>
                  <a:cubicBezTo>
                    <a:pt x="146" y="2394"/>
                    <a:pt x="423" y="2557"/>
                    <a:pt x="976" y="2557"/>
                  </a:cubicBezTo>
                  <a:cubicBezTo>
                    <a:pt x="1136" y="2557"/>
                    <a:pt x="1318" y="2544"/>
                    <a:pt x="1524" y="2509"/>
                  </a:cubicBezTo>
                  <a:cubicBezTo>
                    <a:pt x="2453" y="2362"/>
                    <a:pt x="2881" y="1392"/>
                    <a:pt x="2922" y="954"/>
                  </a:cubicBezTo>
                  <a:cubicBezTo>
                    <a:pt x="2962" y="525"/>
                    <a:pt x="2659" y="0"/>
                    <a:pt x="1721" y="0"/>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8120994" y="2716317"/>
              <a:ext cx="114098" cy="91048"/>
            </a:xfrm>
            <a:custGeom>
              <a:avLst/>
              <a:gdLst/>
              <a:ahLst/>
              <a:cxnLst/>
              <a:rect l="l" t="t" r="r" b="b"/>
              <a:pathLst>
                <a:path w="2767" h="2208" extrusionOk="0">
                  <a:moveTo>
                    <a:pt x="1257" y="0"/>
                  </a:moveTo>
                  <a:cubicBezTo>
                    <a:pt x="1249" y="0"/>
                    <a:pt x="1240" y="0"/>
                    <a:pt x="1232" y="0"/>
                  </a:cubicBezTo>
                  <a:cubicBezTo>
                    <a:pt x="564" y="11"/>
                    <a:pt x="1" y="366"/>
                    <a:pt x="1" y="1023"/>
                  </a:cubicBezTo>
                  <a:cubicBezTo>
                    <a:pt x="1" y="1681"/>
                    <a:pt x="585" y="2109"/>
                    <a:pt x="1055" y="2171"/>
                  </a:cubicBezTo>
                  <a:cubicBezTo>
                    <a:pt x="1213" y="2192"/>
                    <a:pt x="1384" y="2207"/>
                    <a:pt x="1553" y="2207"/>
                  </a:cubicBezTo>
                  <a:cubicBezTo>
                    <a:pt x="1885" y="2207"/>
                    <a:pt x="2211" y="2149"/>
                    <a:pt x="2432" y="1962"/>
                  </a:cubicBezTo>
                  <a:cubicBezTo>
                    <a:pt x="2766" y="1691"/>
                    <a:pt x="2464" y="407"/>
                    <a:pt x="2464" y="407"/>
                  </a:cubicBezTo>
                  <a:cubicBezTo>
                    <a:pt x="2464" y="407"/>
                    <a:pt x="1914" y="0"/>
                    <a:pt x="1257" y="0"/>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8203217" y="2635413"/>
              <a:ext cx="341718" cy="343037"/>
            </a:xfrm>
            <a:custGeom>
              <a:avLst/>
              <a:gdLst/>
              <a:ahLst/>
              <a:cxnLst/>
              <a:rect l="l" t="t" r="r" b="b"/>
              <a:pathLst>
                <a:path w="8287" h="8319" extrusionOk="0">
                  <a:moveTo>
                    <a:pt x="3611" y="0"/>
                  </a:moveTo>
                  <a:cubicBezTo>
                    <a:pt x="3611" y="0"/>
                    <a:pt x="2478" y="1411"/>
                    <a:pt x="888" y="1411"/>
                  </a:cubicBezTo>
                  <a:cubicBezTo>
                    <a:pt x="732" y="1411"/>
                    <a:pt x="571" y="1397"/>
                    <a:pt x="407" y="1367"/>
                  </a:cubicBezTo>
                  <a:cubicBezTo>
                    <a:pt x="407" y="1367"/>
                    <a:pt x="0" y="3966"/>
                    <a:pt x="178" y="5031"/>
                  </a:cubicBezTo>
                  <a:cubicBezTo>
                    <a:pt x="345" y="6095"/>
                    <a:pt x="1012" y="7494"/>
                    <a:pt x="2296" y="8026"/>
                  </a:cubicBezTo>
                  <a:cubicBezTo>
                    <a:pt x="2751" y="8216"/>
                    <a:pt x="3268" y="8319"/>
                    <a:pt x="3790" y="8319"/>
                  </a:cubicBezTo>
                  <a:cubicBezTo>
                    <a:pt x="4731" y="8319"/>
                    <a:pt x="5692" y="7988"/>
                    <a:pt x="6356" y="7243"/>
                  </a:cubicBezTo>
                  <a:cubicBezTo>
                    <a:pt x="7379" y="6095"/>
                    <a:pt x="7953" y="4290"/>
                    <a:pt x="8120" y="3580"/>
                  </a:cubicBezTo>
                  <a:cubicBezTo>
                    <a:pt x="8287" y="2860"/>
                    <a:pt x="8276" y="2703"/>
                    <a:pt x="8276" y="2703"/>
                  </a:cubicBezTo>
                  <a:cubicBezTo>
                    <a:pt x="8276" y="2703"/>
                    <a:pt x="6304" y="2244"/>
                    <a:pt x="5208" y="1712"/>
                  </a:cubicBezTo>
                  <a:cubicBezTo>
                    <a:pt x="4123" y="1190"/>
                    <a:pt x="3611" y="0"/>
                    <a:pt x="3611" y="0"/>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8353396" y="2732192"/>
              <a:ext cx="137767" cy="43380"/>
            </a:xfrm>
            <a:custGeom>
              <a:avLst/>
              <a:gdLst/>
              <a:ahLst/>
              <a:cxnLst/>
              <a:rect l="l" t="t" r="r" b="b"/>
              <a:pathLst>
                <a:path w="3341" h="1052" extrusionOk="0">
                  <a:moveTo>
                    <a:pt x="1709" y="1"/>
                  </a:moveTo>
                  <a:cubicBezTo>
                    <a:pt x="1572" y="1"/>
                    <a:pt x="1433" y="13"/>
                    <a:pt x="1295" y="43"/>
                  </a:cubicBezTo>
                  <a:cubicBezTo>
                    <a:pt x="1201" y="64"/>
                    <a:pt x="1117" y="85"/>
                    <a:pt x="1034" y="106"/>
                  </a:cubicBezTo>
                  <a:cubicBezTo>
                    <a:pt x="261" y="325"/>
                    <a:pt x="1" y="680"/>
                    <a:pt x="32" y="784"/>
                  </a:cubicBezTo>
                  <a:cubicBezTo>
                    <a:pt x="74" y="868"/>
                    <a:pt x="752" y="1014"/>
                    <a:pt x="1347" y="1045"/>
                  </a:cubicBezTo>
                  <a:cubicBezTo>
                    <a:pt x="1425" y="1049"/>
                    <a:pt x="1503" y="1052"/>
                    <a:pt x="1577" y="1052"/>
                  </a:cubicBezTo>
                  <a:cubicBezTo>
                    <a:pt x="1683" y="1052"/>
                    <a:pt x="1783" y="1047"/>
                    <a:pt x="1869" y="1035"/>
                  </a:cubicBezTo>
                  <a:cubicBezTo>
                    <a:pt x="2474" y="951"/>
                    <a:pt x="3340" y="586"/>
                    <a:pt x="3257" y="461"/>
                  </a:cubicBezTo>
                  <a:cubicBezTo>
                    <a:pt x="3257" y="461"/>
                    <a:pt x="2528"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0"/>
            <p:cNvSpPr/>
            <p:nvPr/>
          </p:nvSpPr>
          <p:spPr>
            <a:xfrm>
              <a:off x="8353396" y="2736522"/>
              <a:ext cx="67626" cy="38802"/>
            </a:xfrm>
            <a:custGeom>
              <a:avLst/>
              <a:gdLst/>
              <a:ahLst/>
              <a:cxnLst/>
              <a:rect l="l" t="t" r="r" b="b"/>
              <a:pathLst>
                <a:path w="1640" h="941" extrusionOk="0">
                  <a:moveTo>
                    <a:pt x="1034" y="1"/>
                  </a:moveTo>
                  <a:cubicBezTo>
                    <a:pt x="261" y="220"/>
                    <a:pt x="1" y="575"/>
                    <a:pt x="32" y="679"/>
                  </a:cubicBezTo>
                  <a:cubicBezTo>
                    <a:pt x="74" y="763"/>
                    <a:pt x="752" y="909"/>
                    <a:pt x="1347" y="940"/>
                  </a:cubicBezTo>
                  <a:cubicBezTo>
                    <a:pt x="1451" y="878"/>
                    <a:pt x="1639" y="721"/>
                    <a:pt x="1597" y="450"/>
                  </a:cubicBezTo>
                  <a:cubicBezTo>
                    <a:pt x="1535" y="95"/>
                    <a:pt x="1138" y="11"/>
                    <a:pt x="1138" y="11"/>
                  </a:cubicBezTo>
                  <a:cubicBezTo>
                    <a:pt x="1128" y="1"/>
                    <a:pt x="1086" y="1"/>
                    <a:pt x="1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8182104" y="2734171"/>
              <a:ext cx="124407" cy="38967"/>
            </a:xfrm>
            <a:custGeom>
              <a:avLst/>
              <a:gdLst/>
              <a:ahLst/>
              <a:cxnLst/>
              <a:rect l="l" t="t" r="r" b="b"/>
              <a:pathLst>
                <a:path w="3017" h="945" extrusionOk="0">
                  <a:moveTo>
                    <a:pt x="1305" y="1"/>
                  </a:moveTo>
                  <a:cubicBezTo>
                    <a:pt x="1259" y="1"/>
                    <a:pt x="1214" y="2"/>
                    <a:pt x="1170" y="6"/>
                  </a:cubicBezTo>
                  <a:lnTo>
                    <a:pt x="1159" y="6"/>
                  </a:lnTo>
                  <a:cubicBezTo>
                    <a:pt x="439" y="58"/>
                    <a:pt x="1" y="402"/>
                    <a:pt x="74" y="507"/>
                  </a:cubicBezTo>
                  <a:cubicBezTo>
                    <a:pt x="126" y="601"/>
                    <a:pt x="627" y="861"/>
                    <a:pt x="1138" y="924"/>
                  </a:cubicBezTo>
                  <a:cubicBezTo>
                    <a:pt x="1243" y="945"/>
                    <a:pt x="1347" y="945"/>
                    <a:pt x="1451" y="945"/>
                  </a:cubicBezTo>
                  <a:cubicBezTo>
                    <a:pt x="2046" y="914"/>
                    <a:pt x="3017" y="559"/>
                    <a:pt x="2787" y="350"/>
                  </a:cubicBezTo>
                  <a:cubicBezTo>
                    <a:pt x="2787" y="350"/>
                    <a:pt x="1997" y="1"/>
                    <a:pt x="1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8182104" y="2734378"/>
              <a:ext cx="58142" cy="37937"/>
            </a:xfrm>
            <a:custGeom>
              <a:avLst/>
              <a:gdLst/>
              <a:ahLst/>
              <a:cxnLst/>
              <a:rect l="l" t="t" r="r" b="b"/>
              <a:pathLst>
                <a:path w="1410" h="920" extrusionOk="0">
                  <a:moveTo>
                    <a:pt x="1159" y="1"/>
                  </a:moveTo>
                  <a:cubicBezTo>
                    <a:pt x="439" y="53"/>
                    <a:pt x="1" y="397"/>
                    <a:pt x="74" y="502"/>
                  </a:cubicBezTo>
                  <a:cubicBezTo>
                    <a:pt x="126" y="596"/>
                    <a:pt x="627" y="856"/>
                    <a:pt x="1138" y="919"/>
                  </a:cubicBezTo>
                  <a:cubicBezTo>
                    <a:pt x="1347" y="710"/>
                    <a:pt x="1410" y="481"/>
                    <a:pt x="1347" y="220"/>
                  </a:cubicBezTo>
                  <a:cubicBezTo>
                    <a:pt x="1316" y="105"/>
                    <a:pt x="1253" y="42"/>
                    <a:pt x="1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8270761" y="2710296"/>
              <a:ext cx="64492" cy="119665"/>
            </a:xfrm>
            <a:custGeom>
              <a:avLst/>
              <a:gdLst/>
              <a:ahLst/>
              <a:cxnLst/>
              <a:rect l="l" t="t" r="r" b="b"/>
              <a:pathLst>
                <a:path w="1564" h="2902" extrusionOk="0">
                  <a:moveTo>
                    <a:pt x="1020" y="1"/>
                  </a:moveTo>
                  <a:cubicBezTo>
                    <a:pt x="994" y="1"/>
                    <a:pt x="964" y="20"/>
                    <a:pt x="940" y="63"/>
                  </a:cubicBezTo>
                  <a:cubicBezTo>
                    <a:pt x="940" y="63"/>
                    <a:pt x="1" y="2902"/>
                    <a:pt x="95" y="2902"/>
                  </a:cubicBezTo>
                  <a:cubicBezTo>
                    <a:pt x="178" y="2902"/>
                    <a:pt x="1535" y="2526"/>
                    <a:pt x="1545" y="2453"/>
                  </a:cubicBezTo>
                  <a:cubicBezTo>
                    <a:pt x="1563" y="2400"/>
                    <a:pt x="1528" y="2354"/>
                    <a:pt x="1473" y="2354"/>
                  </a:cubicBezTo>
                  <a:cubicBezTo>
                    <a:pt x="1463" y="2354"/>
                    <a:pt x="1452" y="2356"/>
                    <a:pt x="1441" y="2359"/>
                  </a:cubicBezTo>
                  <a:cubicBezTo>
                    <a:pt x="1368" y="2380"/>
                    <a:pt x="251" y="2724"/>
                    <a:pt x="251" y="2724"/>
                  </a:cubicBezTo>
                  <a:cubicBezTo>
                    <a:pt x="251" y="2724"/>
                    <a:pt x="1076" y="167"/>
                    <a:pt x="1076" y="73"/>
                  </a:cubicBezTo>
                  <a:cubicBezTo>
                    <a:pt x="1076" y="28"/>
                    <a:pt x="1051" y="1"/>
                    <a:pt x="1020" y="1"/>
                  </a:cubicBez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8318552" y="2815281"/>
              <a:ext cx="87378" cy="52369"/>
            </a:xfrm>
            <a:custGeom>
              <a:avLst/>
              <a:gdLst/>
              <a:ahLst/>
              <a:cxnLst/>
              <a:rect l="l" t="t" r="r" b="b"/>
              <a:pathLst>
                <a:path w="2119" h="1270" extrusionOk="0">
                  <a:moveTo>
                    <a:pt x="1879" y="1"/>
                  </a:moveTo>
                  <a:cubicBezTo>
                    <a:pt x="1879" y="1"/>
                    <a:pt x="1294" y="470"/>
                    <a:pt x="866" y="742"/>
                  </a:cubicBezTo>
                  <a:cubicBezTo>
                    <a:pt x="428" y="1013"/>
                    <a:pt x="63" y="1044"/>
                    <a:pt x="21" y="1138"/>
                  </a:cubicBezTo>
                  <a:cubicBezTo>
                    <a:pt x="0" y="1201"/>
                    <a:pt x="31" y="1269"/>
                    <a:pt x="163" y="1269"/>
                  </a:cubicBezTo>
                  <a:cubicBezTo>
                    <a:pt x="228" y="1269"/>
                    <a:pt x="318" y="1253"/>
                    <a:pt x="439" y="1211"/>
                  </a:cubicBezTo>
                  <a:cubicBezTo>
                    <a:pt x="814" y="1076"/>
                    <a:pt x="1774" y="418"/>
                    <a:pt x="1900" y="293"/>
                  </a:cubicBezTo>
                  <a:cubicBezTo>
                    <a:pt x="2035" y="157"/>
                    <a:pt x="2119" y="1"/>
                    <a:pt x="1879" y="1"/>
                  </a:cubicBez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7922819" y="4037506"/>
              <a:ext cx="696935" cy="1002978"/>
            </a:xfrm>
            <a:custGeom>
              <a:avLst/>
              <a:gdLst/>
              <a:ahLst/>
              <a:cxnLst/>
              <a:rect l="l" t="t" r="r" b="b"/>
              <a:pathLst>
                <a:path w="18004" h="26490" extrusionOk="0">
                  <a:moveTo>
                    <a:pt x="9957" y="1"/>
                  </a:moveTo>
                  <a:lnTo>
                    <a:pt x="0" y="4311"/>
                  </a:lnTo>
                  <a:cubicBezTo>
                    <a:pt x="0" y="4311"/>
                    <a:pt x="5386" y="22200"/>
                    <a:pt x="7160" y="24391"/>
                  </a:cubicBezTo>
                  <a:cubicBezTo>
                    <a:pt x="8818" y="26417"/>
                    <a:pt x="10557" y="26490"/>
                    <a:pt x="10796" y="26490"/>
                  </a:cubicBezTo>
                  <a:cubicBezTo>
                    <a:pt x="10814" y="26490"/>
                    <a:pt x="10823" y="26489"/>
                    <a:pt x="10823" y="26489"/>
                  </a:cubicBezTo>
                  <a:lnTo>
                    <a:pt x="18004" y="22168"/>
                  </a:lnTo>
                  <a:lnTo>
                    <a:pt x="9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8536316" y="2760521"/>
              <a:ext cx="57688" cy="25071"/>
            </a:xfrm>
            <a:custGeom>
              <a:avLst/>
              <a:gdLst/>
              <a:ahLst/>
              <a:cxnLst/>
              <a:rect l="l" t="t" r="r" b="b"/>
              <a:pathLst>
                <a:path w="1399" h="608" extrusionOk="0">
                  <a:moveTo>
                    <a:pt x="898" y="0"/>
                  </a:moveTo>
                  <a:cubicBezTo>
                    <a:pt x="483" y="0"/>
                    <a:pt x="105" y="379"/>
                    <a:pt x="105" y="379"/>
                  </a:cubicBezTo>
                  <a:cubicBezTo>
                    <a:pt x="105" y="379"/>
                    <a:pt x="0" y="462"/>
                    <a:pt x="52" y="556"/>
                  </a:cubicBezTo>
                  <a:cubicBezTo>
                    <a:pt x="70" y="591"/>
                    <a:pt x="149" y="607"/>
                    <a:pt x="257" y="607"/>
                  </a:cubicBezTo>
                  <a:cubicBezTo>
                    <a:pt x="473" y="607"/>
                    <a:pt x="807" y="543"/>
                    <a:pt x="1002" y="431"/>
                  </a:cubicBezTo>
                  <a:cubicBezTo>
                    <a:pt x="1294" y="275"/>
                    <a:pt x="1399" y="45"/>
                    <a:pt x="960" y="3"/>
                  </a:cubicBezTo>
                  <a:cubicBezTo>
                    <a:pt x="940" y="1"/>
                    <a:pt x="919" y="0"/>
                    <a:pt x="898" y="0"/>
                  </a:cubicBez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7717753" y="3507747"/>
              <a:ext cx="148530" cy="290957"/>
            </a:xfrm>
            <a:custGeom>
              <a:avLst/>
              <a:gdLst/>
              <a:ahLst/>
              <a:cxnLst/>
              <a:rect l="l" t="t" r="r" b="b"/>
              <a:pathLst>
                <a:path w="3602" h="7056" extrusionOk="0">
                  <a:moveTo>
                    <a:pt x="105" y="1"/>
                  </a:moveTo>
                  <a:lnTo>
                    <a:pt x="0" y="241"/>
                  </a:lnTo>
                  <a:cubicBezTo>
                    <a:pt x="0" y="241"/>
                    <a:pt x="1462" y="3612"/>
                    <a:pt x="2328" y="5219"/>
                  </a:cubicBezTo>
                  <a:cubicBezTo>
                    <a:pt x="3194" y="6826"/>
                    <a:pt x="3434" y="7056"/>
                    <a:pt x="3434" y="7056"/>
                  </a:cubicBezTo>
                  <a:lnTo>
                    <a:pt x="3601" y="6993"/>
                  </a:lnTo>
                  <a:cubicBezTo>
                    <a:pt x="3601" y="6993"/>
                    <a:pt x="2067" y="4290"/>
                    <a:pt x="1796" y="3737"/>
                  </a:cubicBezTo>
                  <a:cubicBezTo>
                    <a:pt x="1545" y="3226"/>
                    <a:pt x="105" y="1"/>
                    <a:pt x="105" y="1"/>
                  </a:cubicBez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7631241" y="3482800"/>
              <a:ext cx="148942" cy="323244"/>
            </a:xfrm>
            <a:custGeom>
              <a:avLst/>
              <a:gdLst/>
              <a:ahLst/>
              <a:cxnLst/>
              <a:rect l="l" t="t" r="r" b="b"/>
              <a:pathLst>
                <a:path w="3612" h="7839" extrusionOk="0">
                  <a:moveTo>
                    <a:pt x="1" y="0"/>
                  </a:moveTo>
                  <a:lnTo>
                    <a:pt x="1" y="0"/>
                  </a:lnTo>
                  <a:cubicBezTo>
                    <a:pt x="1" y="0"/>
                    <a:pt x="397" y="1086"/>
                    <a:pt x="637" y="1607"/>
                  </a:cubicBezTo>
                  <a:cubicBezTo>
                    <a:pt x="888" y="2140"/>
                    <a:pt x="1744" y="4154"/>
                    <a:pt x="2151" y="5177"/>
                  </a:cubicBezTo>
                  <a:cubicBezTo>
                    <a:pt x="2547" y="6200"/>
                    <a:pt x="3455" y="7838"/>
                    <a:pt x="3455" y="7838"/>
                  </a:cubicBezTo>
                  <a:lnTo>
                    <a:pt x="3612" y="7797"/>
                  </a:lnTo>
                  <a:cubicBezTo>
                    <a:pt x="3612" y="7797"/>
                    <a:pt x="3455" y="7525"/>
                    <a:pt x="3038" y="6722"/>
                  </a:cubicBezTo>
                  <a:cubicBezTo>
                    <a:pt x="2610" y="5928"/>
                    <a:pt x="2349" y="5271"/>
                    <a:pt x="1837" y="3977"/>
                  </a:cubicBezTo>
                  <a:cubicBezTo>
                    <a:pt x="1326" y="2682"/>
                    <a:pt x="199" y="94"/>
                    <a:pt x="199" y="94"/>
                  </a:cubicBezTo>
                  <a:lnTo>
                    <a:pt x="1" y="0"/>
                  </a:ln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7574006" y="3498263"/>
              <a:ext cx="141644" cy="316811"/>
            </a:xfrm>
            <a:custGeom>
              <a:avLst/>
              <a:gdLst/>
              <a:ahLst/>
              <a:cxnLst/>
              <a:rect l="l" t="t" r="r" b="b"/>
              <a:pathLst>
                <a:path w="3435" h="7683" extrusionOk="0">
                  <a:moveTo>
                    <a:pt x="1" y="1"/>
                  </a:moveTo>
                  <a:cubicBezTo>
                    <a:pt x="1" y="1"/>
                    <a:pt x="178" y="502"/>
                    <a:pt x="355" y="982"/>
                  </a:cubicBezTo>
                  <a:cubicBezTo>
                    <a:pt x="533" y="1452"/>
                    <a:pt x="971" y="2641"/>
                    <a:pt x="1211" y="3320"/>
                  </a:cubicBezTo>
                  <a:cubicBezTo>
                    <a:pt x="1451" y="3998"/>
                    <a:pt x="1942" y="5115"/>
                    <a:pt x="2370" y="6023"/>
                  </a:cubicBezTo>
                  <a:cubicBezTo>
                    <a:pt x="2787" y="6931"/>
                    <a:pt x="3299" y="7682"/>
                    <a:pt x="3299" y="7682"/>
                  </a:cubicBezTo>
                  <a:lnTo>
                    <a:pt x="3434" y="7641"/>
                  </a:lnTo>
                  <a:cubicBezTo>
                    <a:pt x="3434" y="7641"/>
                    <a:pt x="3027" y="6931"/>
                    <a:pt x="2704" y="6294"/>
                  </a:cubicBezTo>
                  <a:cubicBezTo>
                    <a:pt x="2370" y="5658"/>
                    <a:pt x="2015" y="4958"/>
                    <a:pt x="1566" y="3831"/>
                  </a:cubicBezTo>
                  <a:cubicBezTo>
                    <a:pt x="1128" y="2704"/>
                    <a:pt x="178" y="137"/>
                    <a:pt x="178" y="137"/>
                  </a:cubicBezTo>
                  <a:lnTo>
                    <a:pt x="1" y="1"/>
                  </a:ln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7888179" y="4028921"/>
              <a:ext cx="742402" cy="1092325"/>
            </a:xfrm>
            <a:custGeom>
              <a:avLst/>
              <a:gdLst/>
              <a:ahLst/>
              <a:cxnLst/>
              <a:rect l="l" t="t" r="r" b="b"/>
              <a:pathLst>
                <a:path w="18004" h="26490" extrusionOk="0">
                  <a:moveTo>
                    <a:pt x="9957" y="1"/>
                  </a:moveTo>
                  <a:lnTo>
                    <a:pt x="0" y="4311"/>
                  </a:lnTo>
                  <a:cubicBezTo>
                    <a:pt x="0" y="4311"/>
                    <a:pt x="5386" y="22200"/>
                    <a:pt x="7160" y="24391"/>
                  </a:cubicBezTo>
                  <a:cubicBezTo>
                    <a:pt x="8818" y="26417"/>
                    <a:pt x="10557" y="26490"/>
                    <a:pt x="10796" y="26490"/>
                  </a:cubicBezTo>
                  <a:cubicBezTo>
                    <a:pt x="10814" y="26490"/>
                    <a:pt x="10823" y="26489"/>
                    <a:pt x="10823" y="26489"/>
                  </a:cubicBezTo>
                  <a:lnTo>
                    <a:pt x="18004" y="22168"/>
                  </a:lnTo>
                  <a:lnTo>
                    <a:pt x="9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7271050" y="2977543"/>
              <a:ext cx="353346" cy="483072"/>
            </a:xfrm>
            <a:custGeom>
              <a:avLst/>
              <a:gdLst/>
              <a:ahLst/>
              <a:cxnLst/>
              <a:rect l="l" t="t" r="r" b="b"/>
              <a:pathLst>
                <a:path w="8569" h="11715" extrusionOk="0">
                  <a:moveTo>
                    <a:pt x="1138" y="0"/>
                  </a:moveTo>
                  <a:cubicBezTo>
                    <a:pt x="1138" y="0"/>
                    <a:pt x="0" y="3580"/>
                    <a:pt x="626" y="4436"/>
                  </a:cubicBezTo>
                  <a:cubicBezTo>
                    <a:pt x="720" y="4572"/>
                    <a:pt x="825" y="4707"/>
                    <a:pt x="939" y="4822"/>
                  </a:cubicBezTo>
                  <a:cubicBezTo>
                    <a:pt x="939" y="5135"/>
                    <a:pt x="1023" y="6085"/>
                    <a:pt x="1691" y="6753"/>
                  </a:cubicBezTo>
                  <a:cubicBezTo>
                    <a:pt x="1806" y="6878"/>
                    <a:pt x="1931" y="6983"/>
                    <a:pt x="2067" y="7087"/>
                  </a:cubicBezTo>
                  <a:cubicBezTo>
                    <a:pt x="2067" y="7171"/>
                    <a:pt x="2077" y="7254"/>
                    <a:pt x="2087" y="7348"/>
                  </a:cubicBezTo>
                  <a:cubicBezTo>
                    <a:pt x="2129" y="7724"/>
                    <a:pt x="2463" y="8225"/>
                    <a:pt x="2933" y="8694"/>
                  </a:cubicBezTo>
                  <a:cubicBezTo>
                    <a:pt x="2703" y="9122"/>
                    <a:pt x="3893" y="10990"/>
                    <a:pt x="4968" y="11377"/>
                  </a:cubicBezTo>
                  <a:cubicBezTo>
                    <a:pt x="5506" y="11569"/>
                    <a:pt x="6125" y="11715"/>
                    <a:pt x="6638" y="11715"/>
                  </a:cubicBezTo>
                  <a:cubicBezTo>
                    <a:pt x="7211" y="11715"/>
                    <a:pt x="7653" y="11533"/>
                    <a:pt x="7702" y="11032"/>
                  </a:cubicBezTo>
                  <a:cubicBezTo>
                    <a:pt x="7723" y="10771"/>
                    <a:pt x="7629" y="10604"/>
                    <a:pt x="7483" y="10489"/>
                  </a:cubicBezTo>
                  <a:cubicBezTo>
                    <a:pt x="7859" y="10427"/>
                    <a:pt x="8151" y="10270"/>
                    <a:pt x="8256" y="10009"/>
                  </a:cubicBezTo>
                  <a:cubicBezTo>
                    <a:pt x="8569" y="9195"/>
                    <a:pt x="7942" y="8778"/>
                    <a:pt x="6335" y="8642"/>
                  </a:cubicBezTo>
                  <a:cubicBezTo>
                    <a:pt x="5907" y="8600"/>
                    <a:pt x="5448" y="8444"/>
                    <a:pt x="5020" y="8245"/>
                  </a:cubicBezTo>
                  <a:lnTo>
                    <a:pt x="5020" y="8245"/>
                  </a:lnTo>
                  <a:cubicBezTo>
                    <a:pt x="5198" y="8287"/>
                    <a:pt x="5375" y="8329"/>
                    <a:pt x="5573" y="8360"/>
                  </a:cubicBezTo>
                  <a:cubicBezTo>
                    <a:pt x="5995" y="8443"/>
                    <a:pt x="6363" y="8479"/>
                    <a:pt x="6681" y="8479"/>
                  </a:cubicBezTo>
                  <a:cubicBezTo>
                    <a:pt x="7812" y="8479"/>
                    <a:pt x="8308" y="8021"/>
                    <a:pt x="8308" y="7557"/>
                  </a:cubicBezTo>
                  <a:cubicBezTo>
                    <a:pt x="8308" y="6972"/>
                    <a:pt x="7233" y="6649"/>
                    <a:pt x="6607" y="6596"/>
                  </a:cubicBezTo>
                  <a:cubicBezTo>
                    <a:pt x="6346" y="6576"/>
                    <a:pt x="5897" y="6482"/>
                    <a:pt x="5396" y="6356"/>
                  </a:cubicBezTo>
                  <a:cubicBezTo>
                    <a:pt x="6513" y="6325"/>
                    <a:pt x="7588" y="6200"/>
                    <a:pt x="7775" y="6012"/>
                  </a:cubicBezTo>
                  <a:cubicBezTo>
                    <a:pt x="8214" y="5574"/>
                    <a:pt x="8005" y="4968"/>
                    <a:pt x="7201" y="4561"/>
                  </a:cubicBezTo>
                  <a:cubicBezTo>
                    <a:pt x="6398" y="4144"/>
                    <a:pt x="3444" y="4457"/>
                    <a:pt x="2818" y="3998"/>
                  </a:cubicBezTo>
                  <a:cubicBezTo>
                    <a:pt x="2192" y="3538"/>
                    <a:pt x="1753" y="2724"/>
                    <a:pt x="1753" y="2724"/>
                  </a:cubicBezTo>
                  <a:lnTo>
                    <a:pt x="1138" y="0"/>
                  </a:ln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7309316" y="3171638"/>
              <a:ext cx="196734" cy="73193"/>
            </a:xfrm>
            <a:custGeom>
              <a:avLst/>
              <a:gdLst/>
              <a:ahLst/>
              <a:cxnLst/>
              <a:rect l="l" t="t" r="r" b="b"/>
              <a:pathLst>
                <a:path w="4771" h="1775" extrusionOk="0">
                  <a:moveTo>
                    <a:pt x="1" y="0"/>
                  </a:moveTo>
                  <a:lnTo>
                    <a:pt x="43" y="324"/>
                  </a:lnTo>
                  <a:cubicBezTo>
                    <a:pt x="43" y="324"/>
                    <a:pt x="836" y="1138"/>
                    <a:pt x="1880" y="1389"/>
                  </a:cubicBezTo>
                  <a:cubicBezTo>
                    <a:pt x="2923" y="1629"/>
                    <a:pt x="4771" y="1775"/>
                    <a:pt x="4771" y="1775"/>
                  </a:cubicBezTo>
                  <a:lnTo>
                    <a:pt x="4468" y="1597"/>
                  </a:lnTo>
                  <a:cubicBezTo>
                    <a:pt x="4468" y="1597"/>
                    <a:pt x="2714" y="1524"/>
                    <a:pt x="1681" y="1148"/>
                  </a:cubicBezTo>
                  <a:cubicBezTo>
                    <a:pt x="638" y="762"/>
                    <a:pt x="1" y="1"/>
                    <a:pt x="1" y="0"/>
                  </a:cubicBez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7358840" y="3269324"/>
              <a:ext cx="138180" cy="58142"/>
            </a:xfrm>
            <a:custGeom>
              <a:avLst/>
              <a:gdLst/>
              <a:ahLst/>
              <a:cxnLst/>
              <a:rect l="l" t="t" r="r" b="b"/>
              <a:pathLst>
                <a:path w="3351" h="1410" extrusionOk="0">
                  <a:moveTo>
                    <a:pt x="0" y="1"/>
                  </a:moveTo>
                  <a:lnTo>
                    <a:pt x="104" y="241"/>
                  </a:lnTo>
                  <a:cubicBezTo>
                    <a:pt x="104" y="241"/>
                    <a:pt x="2181" y="1274"/>
                    <a:pt x="3350" y="1410"/>
                  </a:cubicBezTo>
                  <a:lnTo>
                    <a:pt x="2849" y="1169"/>
                  </a:lnTo>
                  <a:cubicBezTo>
                    <a:pt x="2849" y="1169"/>
                    <a:pt x="741" y="512"/>
                    <a:pt x="0" y="1"/>
                  </a:cubicBez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7391952" y="3338187"/>
              <a:ext cx="195002" cy="82223"/>
            </a:xfrm>
            <a:custGeom>
              <a:avLst/>
              <a:gdLst/>
              <a:ahLst/>
              <a:cxnLst/>
              <a:rect l="l" t="t" r="r" b="b"/>
              <a:pathLst>
                <a:path w="4729" h="1994" extrusionOk="0">
                  <a:moveTo>
                    <a:pt x="1" y="0"/>
                  </a:moveTo>
                  <a:lnTo>
                    <a:pt x="126" y="345"/>
                  </a:lnTo>
                  <a:cubicBezTo>
                    <a:pt x="126" y="345"/>
                    <a:pt x="836" y="1096"/>
                    <a:pt x="1973" y="1503"/>
                  </a:cubicBezTo>
                  <a:cubicBezTo>
                    <a:pt x="3111" y="1921"/>
                    <a:pt x="4729" y="1994"/>
                    <a:pt x="4729" y="1994"/>
                  </a:cubicBezTo>
                  <a:lnTo>
                    <a:pt x="4520" y="1827"/>
                  </a:lnTo>
                  <a:cubicBezTo>
                    <a:pt x="4520" y="1827"/>
                    <a:pt x="2673" y="1712"/>
                    <a:pt x="1639" y="1201"/>
                  </a:cubicBezTo>
                  <a:cubicBezTo>
                    <a:pt x="596" y="679"/>
                    <a:pt x="1" y="1"/>
                    <a:pt x="1" y="0"/>
                  </a:cubicBez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4752063" y="4046570"/>
              <a:ext cx="453259" cy="1101768"/>
            </a:xfrm>
            <a:custGeom>
              <a:avLst/>
              <a:gdLst/>
              <a:ahLst/>
              <a:cxnLst/>
              <a:rect l="l" t="t" r="r" b="b"/>
              <a:pathLst>
                <a:path w="10992" h="26719" extrusionOk="0">
                  <a:moveTo>
                    <a:pt x="2835" y="1"/>
                  </a:moveTo>
                  <a:cubicBezTo>
                    <a:pt x="802" y="1"/>
                    <a:pt x="1" y="2953"/>
                    <a:pt x="116" y="5219"/>
                  </a:cubicBezTo>
                  <a:cubicBezTo>
                    <a:pt x="231" y="7661"/>
                    <a:pt x="179" y="20864"/>
                    <a:pt x="1243" y="21406"/>
                  </a:cubicBezTo>
                  <a:cubicBezTo>
                    <a:pt x="2318" y="21959"/>
                    <a:pt x="8894" y="22669"/>
                    <a:pt x="8894" y="22669"/>
                  </a:cubicBezTo>
                  <a:lnTo>
                    <a:pt x="1118" y="23588"/>
                  </a:lnTo>
                  <a:lnTo>
                    <a:pt x="1369" y="26719"/>
                  </a:lnTo>
                  <a:lnTo>
                    <a:pt x="10991" y="26489"/>
                  </a:lnTo>
                  <a:lnTo>
                    <a:pt x="10428" y="10135"/>
                  </a:lnTo>
                  <a:lnTo>
                    <a:pt x="5460" y="10270"/>
                  </a:lnTo>
                  <a:cubicBezTo>
                    <a:pt x="5460" y="10270"/>
                    <a:pt x="5773" y="616"/>
                    <a:pt x="3362" y="63"/>
                  </a:cubicBezTo>
                  <a:cubicBezTo>
                    <a:pt x="3178" y="21"/>
                    <a:pt x="3002" y="1"/>
                    <a:pt x="2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7782740" y="4103392"/>
              <a:ext cx="68451" cy="148076"/>
            </a:xfrm>
            <a:custGeom>
              <a:avLst/>
              <a:gdLst/>
              <a:ahLst/>
              <a:cxnLst/>
              <a:rect l="l" t="t" r="r" b="b"/>
              <a:pathLst>
                <a:path w="1660" h="3591" extrusionOk="0">
                  <a:moveTo>
                    <a:pt x="0" y="0"/>
                  </a:moveTo>
                  <a:lnTo>
                    <a:pt x="961" y="3590"/>
                  </a:lnTo>
                  <a:lnTo>
                    <a:pt x="1660" y="1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5661014" y="4761385"/>
              <a:ext cx="1098346" cy="439775"/>
            </a:xfrm>
            <a:custGeom>
              <a:avLst/>
              <a:gdLst/>
              <a:ahLst/>
              <a:cxnLst/>
              <a:rect l="l" t="t" r="r" b="b"/>
              <a:pathLst>
                <a:path w="26636" h="10665" extrusionOk="0">
                  <a:moveTo>
                    <a:pt x="10928" y="1"/>
                  </a:moveTo>
                  <a:lnTo>
                    <a:pt x="9822" y="6858"/>
                  </a:lnTo>
                  <a:cubicBezTo>
                    <a:pt x="9822" y="6858"/>
                    <a:pt x="7019" y="6587"/>
                    <a:pt x="4772" y="6587"/>
                  </a:cubicBezTo>
                  <a:cubicBezTo>
                    <a:pt x="3575" y="6587"/>
                    <a:pt x="2535" y="6664"/>
                    <a:pt x="2161" y="6900"/>
                  </a:cubicBezTo>
                  <a:cubicBezTo>
                    <a:pt x="1086" y="7578"/>
                    <a:pt x="1" y="8663"/>
                    <a:pt x="1076" y="9885"/>
                  </a:cubicBezTo>
                  <a:cubicBezTo>
                    <a:pt x="1617" y="10511"/>
                    <a:pt x="6749" y="10665"/>
                    <a:pt x="11661" y="10665"/>
                  </a:cubicBezTo>
                  <a:cubicBezTo>
                    <a:pt x="16407" y="10665"/>
                    <a:pt x="20948" y="10521"/>
                    <a:pt x="20948" y="10521"/>
                  </a:cubicBezTo>
                  <a:lnTo>
                    <a:pt x="23275" y="2370"/>
                  </a:lnTo>
                  <a:lnTo>
                    <a:pt x="23098" y="10532"/>
                  </a:lnTo>
                  <a:lnTo>
                    <a:pt x="26323" y="10542"/>
                  </a:lnTo>
                  <a:lnTo>
                    <a:pt x="26636" y="1295"/>
                  </a:lnTo>
                  <a:lnTo>
                    <a:pt x="109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8180373" y="2135764"/>
              <a:ext cx="439445" cy="373593"/>
            </a:xfrm>
            <a:custGeom>
              <a:avLst/>
              <a:gdLst/>
              <a:ahLst/>
              <a:cxnLst/>
              <a:rect l="l" t="t" r="r" b="b"/>
              <a:pathLst>
                <a:path w="10657" h="9060" extrusionOk="0">
                  <a:moveTo>
                    <a:pt x="5556" y="1"/>
                  </a:moveTo>
                  <a:cubicBezTo>
                    <a:pt x="4650" y="1"/>
                    <a:pt x="3727" y="260"/>
                    <a:pt x="2902" y="793"/>
                  </a:cubicBezTo>
                  <a:cubicBezTo>
                    <a:pt x="1" y="2661"/>
                    <a:pt x="930" y="6920"/>
                    <a:pt x="2464" y="7901"/>
                  </a:cubicBezTo>
                  <a:cubicBezTo>
                    <a:pt x="4009" y="8892"/>
                    <a:pt x="5616" y="9059"/>
                    <a:pt x="5616" y="9059"/>
                  </a:cubicBezTo>
                  <a:cubicBezTo>
                    <a:pt x="5616" y="9059"/>
                    <a:pt x="10657" y="8924"/>
                    <a:pt x="10271" y="4665"/>
                  </a:cubicBezTo>
                  <a:cubicBezTo>
                    <a:pt x="9995" y="1629"/>
                    <a:pt x="7826" y="1"/>
                    <a:pt x="5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8" name="Google Shape;758;p40"/>
          <p:cNvSpPr txBox="1">
            <a:spLocks noGrp="1"/>
          </p:cNvSpPr>
          <p:nvPr>
            <p:ph type="ctrTitle"/>
          </p:nvPr>
        </p:nvSpPr>
        <p:spPr>
          <a:xfrm>
            <a:off x="1128116" y="-578181"/>
            <a:ext cx="7213487" cy="262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sz="2800" dirty="0"/>
              <a:t> A inibição seletiva da invariância do espelho para letras consolidadas pelo sono duplica a fluência de leitura</a:t>
            </a:r>
            <a:endParaRPr sz="2800" dirty="0"/>
          </a:p>
        </p:txBody>
      </p:sp>
      <p:grpSp>
        <p:nvGrpSpPr>
          <p:cNvPr id="759" name="Google Shape;759;p40"/>
          <p:cNvGrpSpPr/>
          <p:nvPr/>
        </p:nvGrpSpPr>
        <p:grpSpPr>
          <a:xfrm>
            <a:off x="4111832" y="4591558"/>
            <a:ext cx="1128871" cy="617272"/>
            <a:chOff x="4111832" y="4591558"/>
            <a:chExt cx="1128871" cy="617272"/>
          </a:xfrm>
        </p:grpSpPr>
        <p:grpSp>
          <p:nvGrpSpPr>
            <p:cNvPr id="760" name="Google Shape;760;p40"/>
            <p:cNvGrpSpPr/>
            <p:nvPr/>
          </p:nvGrpSpPr>
          <p:grpSpPr>
            <a:xfrm>
              <a:off x="4111832" y="4591558"/>
              <a:ext cx="1128871" cy="617272"/>
              <a:chOff x="4149932" y="4591558"/>
              <a:chExt cx="1128871" cy="617272"/>
            </a:xfrm>
          </p:grpSpPr>
          <p:sp>
            <p:nvSpPr>
              <p:cNvPr id="761" name="Google Shape;761;p40"/>
              <p:cNvSpPr/>
              <p:nvPr/>
            </p:nvSpPr>
            <p:spPr>
              <a:xfrm flipH="1">
                <a:off x="5032104" y="4975908"/>
                <a:ext cx="235329" cy="227257"/>
              </a:xfrm>
              <a:custGeom>
                <a:avLst/>
                <a:gdLst/>
                <a:ahLst/>
                <a:cxnLst/>
                <a:rect l="l" t="t" r="r" b="b"/>
                <a:pathLst>
                  <a:path w="6064" h="5856" extrusionOk="0">
                    <a:moveTo>
                      <a:pt x="251" y="1"/>
                    </a:moveTo>
                    <a:lnTo>
                      <a:pt x="0" y="3873"/>
                    </a:lnTo>
                    <a:lnTo>
                      <a:pt x="6064" y="5856"/>
                    </a:lnTo>
                    <a:lnTo>
                      <a:pt x="5970" y="2558"/>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flipH="1">
                <a:off x="5003736" y="4972687"/>
                <a:ext cx="256401" cy="109786"/>
              </a:xfrm>
              <a:custGeom>
                <a:avLst/>
                <a:gdLst/>
                <a:ahLst/>
                <a:cxnLst/>
                <a:rect l="l" t="t" r="r" b="b"/>
                <a:pathLst>
                  <a:path w="6607" h="2829" extrusionOk="0">
                    <a:moveTo>
                      <a:pt x="10" y="0"/>
                    </a:moveTo>
                    <a:lnTo>
                      <a:pt x="0" y="387"/>
                    </a:lnTo>
                    <a:lnTo>
                      <a:pt x="5782" y="2829"/>
                    </a:lnTo>
                    <a:lnTo>
                      <a:pt x="6607" y="1065"/>
                    </a:lnTo>
                    <a:lnTo>
                      <a:pt x="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flipH="1">
                <a:off x="5011420" y="4770965"/>
                <a:ext cx="262106" cy="260903"/>
              </a:xfrm>
              <a:custGeom>
                <a:avLst/>
                <a:gdLst/>
                <a:ahLst/>
                <a:cxnLst/>
                <a:rect l="l" t="t" r="r" b="b"/>
                <a:pathLst>
                  <a:path w="6754" h="6723" extrusionOk="0">
                    <a:moveTo>
                      <a:pt x="303" y="1"/>
                    </a:moveTo>
                    <a:lnTo>
                      <a:pt x="1" y="4677"/>
                    </a:lnTo>
                    <a:lnTo>
                      <a:pt x="5021" y="6367"/>
                    </a:lnTo>
                    <a:lnTo>
                      <a:pt x="6732" y="6722"/>
                    </a:lnTo>
                    <a:lnTo>
                      <a:pt x="6753" y="1556"/>
                    </a:lnTo>
                    <a:lnTo>
                      <a:pt x="5480" y="919"/>
                    </a:lnTo>
                    <a:lnTo>
                      <a:pt x="3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flipH="1">
                <a:off x="4149932" y="4785557"/>
                <a:ext cx="873285" cy="263697"/>
              </a:xfrm>
              <a:custGeom>
                <a:avLst/>
                <a:gdLst/>
                <a:ahLst/>
                <a:cxnLst/>
                <a:rect l="l" t="t" r="r" b="b"/>
                <a:pathLst>
                  <a:path w="22503" h="6795" extrusionOk="0">
                    <a:moveTo>
                      <a:pt x="22502" y="1"/>
                    </a:moveTo>
                    <a:lnTo>
                      <a:pt x="84" y="982"/>
                    </a:lnTo>
                    <a:lnTo>
                      <a:pt x="1" y="6795"/>
                    </a:lnTo>
                    <a:lnTo>
                      <a:pt x="1" y="6795"/>
                    </a:lnTo>
                    <a:lnTo>
                      <a:pt x="22481" y="6409"/>
                    </a:lnTo>
                    <a:lnTo>
                      <a:pt x="225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flipH="1">
                <a:off x="4175855" y="5033033"/>
                <a:ext cx="868822" cy="175798"/>
              </a:xfrm>
              <a:custGeom>
                <a:avLst/>
                <a:gdLst/>
                <a:ahLst/>
                <a:cxnLst/>
                <a:rect l="l" t="t" r="r" b="b"/>
                <a:pathLst>
                  <a:path w="22388" h="4530" extrusionOk="0">
                    <a:moveTo>
                      <a:pt x="22387" y="0"/>
                    </a:moveTo>
                    <a:lnTo>
                      <a:pt x="0" y="428"/>
                    </a:lnTo>
                    <a:lnTo>
                      <a:pt x="42" y="4530"/>
                    </a:lnTo>
                    <a:lnTo>
                      <a:pt x="22346" y="3977"/>
                    </a:lnTo>
                    <a:lnTo>
                      <a:pt x="223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flipH="1">
                <a:off x="5012235" y="4945948"/>
                <a:ext cx="265327" cy="103306"/>
              </a:xfrm>
              <a:custGeom>
                <a:avLst/>
                <a:gdLst/>
                <a:ahLst/>
                <a:cxnLst/>
                <a:rect l="l" t="t" r="r" b="b"/>
                <a:pathLst>
                  <a:path w="6837" h="2662" extrusionOk="0">
                    <a:moveTo>
                      <a:pt x="21" y="1"/>
                    </a:moveTo>
                    <a:lnTo>
                      <a:pt x="0" y="449"/>
                    </a:lnTo>
                    <a:lnTo>
                      <a:pt x="6555" y="2662"/>
                    </a:lnTo>
                    <a:lnTo>
                      <a:pt x="6836" y="2213"/>
                    </a:lnTo>
                    <a:lnTo>
                      <a:pt x="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flipH="1">
                <a:off x="4149932" y="4736970"/>
                <a:ext cx="1116298" cy="107342"/>
              </a:xfrm>
              <a:custGeom>
                <a:avLst/>
                <a:gdLst/>
                <a:ahLst/>
                <a:cxnLst/>
                <a:rect l="l" t="t" r="r" b="b"/>
                <a:pathLst>
                  <a:path w="28765" h="2766" extrusionOk="0">
                    <a:moveTo>
                      <a:pt x="25884" y="0"/>
                    </a:moveTo>
                    <a:lnTo>
                      <a:pt x="32" y="428"/>
                    </a:lnTo>
                    <a:lnTo>
                      <a:pt x="0" y="898"/>
                    </a:lnTo>
                    <a:lnTo>
                      <a:pt x="6440" y="2766"/>
                    </a:lnTo>
                    <a:lnTo>
                      <a:pt x="28764" y="1253"/>
                    </a:lnTo>
                    <a:lnTo>
                      <a:pt x="25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flipH="1">
                <a:off x="4974591" y="4625981"/>
                <a:ext cx="249532" cy="177855"/>
              </a:xfrm>
              <a:custGeom>
                <a:avLst/>
                <a:gdLst/>
                <a:ahLst/>
                <a:cxnLst/>
                <a:rect l="l" t="t" r="r" b="b"/>
                <a:pathLst>
                  <a:path w="6430" h="4583" extrusionOk="0">
                    <a:moveTo>
                      <a:pt x="22" y="0"/>
                    </a:moveTo>
                    <a:lnTo>
                      <a:pt x="1" y="3017"/>
                    </a:lnTo>
                    <a:lnTo>
                      <a:pt x="6200" y="4582"/>
                    </a:lnTo>
                    <a:lnTo>
                      <a:pt x="6430" y="1566"/>
                    </a:lnTo>
                    <a:lnTo>
                      <a:pt x="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flipH="1">
                <a:off x="4174225" y="4684308"/>
                <a:ext cx="819420" cy="134080"/>
              </a:xfrm>
              <a:custGeom>
                <a:avLst/>
                <a:gdLst/>
                <a:ahLst/>
                <a:cxnLst/>
                <a:rect l="l" t="t" r="r" b="b"/>
                <a:pathLst>
                  <a:path w="21115" h="3455" extrusionOk="0">
                    <a:moveTo>
                      <a:pt x="21114" y="0"/>
                    </a:moveTo>
                    <a:lnTo>
                      <a:pt x="0" y="230"/>
                    </a:lnTo>
                    <a:lnTo>
                      <a:pt x="53" y="3455"/>
                    </a:lnTo>
                    <a:lnTo>
                      <a:pt x="20978" y="2589"/>
                    </a:lnTo>
                    <a:lnTo>
                      <a:pt x="211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flipH="1">
                <a:off x="4983478" y="4734137"/>
                <a:ext cx="245884" cy="84251"/>
              </a:xfrm>
              <a:custGeom>
                <a:avLst/>
                <a:gdLst/>
                <a:ahLst/>
                <a:cxnLst/>
                <a:rect l="l" t="t" r="r" b="b"/>
                <a:pathLst>
                  <a:path w="6336" h="2171" extrusionOk="0">
                    <a:moveTo>
                      <a:pt x="0" y="0"/>
                    </a:moveTo>
                    <a:lnTo>
                      <a:pt x="0" y="428"/>
                    </a:lnTo>
                    <a:lnTo>
                      <a:pt x="6127" y="2171"/>
                    </a:lnTo>
                    <a:lnTo>
                      <a:pt x="6335" y="179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flipH="1">
                <a:off x="4174225" y="4591558"/>
                <a:ext cx="1066896" cy="115879"/>
              </a:xfrm>
              <a:custGeom>
                <a:avLst/>
                <a:gdLst/>
                <a:ahLst/>
                <a:cxnLst/>
                <a:rect l="l" t="t" r="r" b="b"/>
                <a:pathLst>
                  <a:path w="27492" h="2986" extrusionOk="0">
                    <a:moveTo>
                      <a:pt x="21208" y="0"/>
                    </a:moveTo>
                    <a:lnTo>
                      <a:pt x="1" y="846"/>
                    </a:lnTo>
                    <a:lnTo>
                      <a:pt x="6555" y="2923"/>
                    </a:lnTo>
                    <a:lnTo>
                      <a:pt x="27094" y="2985"/>
                    </a:lnTo>
                    <a:lnTo>
                      <a:pt x="27491" y="2390"/>
                    </a:lnTo>
                    <a:lnTo>
                      <a:pt x="212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flipH="1">
                <a:off x="5040603" y="5120931"/>
                <a:ext cx="238200" cy="87899"/>
              </a:xfrm>
              <a:custGeom>
                <a:avLst/>
                <a:gdLst/>
                <a:ahLst/>
                <a:cxnLst/>
                <a:rect l="l" t="t" r="r" b="b"/>
                <a:pathLst>
                  <a:path w="6138" h="2265" extrusionOk="0">
                    <a:moveTo>
                      <a:pt x="105" y="0"/>
                    </a:moveTo>
                    <a:lnTo>
                      <a:pt x="1" y="355"/>
                    </a:lnTo>
                    <a:lnTo>
                      <a:pt x="6075" y="2265"/>
                    </a:lnTo>
                    <a:lnTo>
                      <a:pt x="6138" y="1827"/>
                    </a:lnTo>
                    <a:lnTo>
                      <a:pt x="1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73" name="Google Shape;773;p40"/>
            <p:cNvCxnSpPr/>
            <p:nvPr/>
          </p:nvCxnSpPr>
          <p:spPr>
            <a:xfrm rot="10800000">
              <a:off x="4279175" y="4694625"/>
              <a:ext cx="563400" cy="12600"/>
            </a:xfrm>
            <a:prstGeom prst="straightConnector1">
              <a:avLst/>
            </a:prstGeom>
            <a:noFill/>
            <a:ln w="9525" cap="flat" cmpd="sng">
              <a:solidFill>
                <a:schemeClr val="dk1"/>
              </a:solidFill>
              <a:prstDash val="solid"/>
              <a:round/>
              <a:headEnd type="none" w="med" len="med"/>
              <a:tailEnd type="none" w="med" len="med"/>
            </a:ln>
          </p:spPr>
        </p:cxnSp>
        <p:cxnSp>
          <p:nvCxnSpPr>
            <p:cNvPr id="774" name="Google Shape;774;p40"/>
            <p:cNvCxnSpPr/>
            <p:nvPr/>
          </p:nvCxnSpPr>
          <p:spPr>
            <a:xfrm rot="10800000">
              <a:off x="4241000" y="4817800"/>
              <a:ext cx="546300" cy="27600"/>
            </a:xfrm>
            <a:prstGeom prst="straightConnector1">
              <a:avLst/>
            </a:prstGeom>
            <a:noFill/>
            <a:ln w="9525" cap="flat" cmpd="sng">
              <a:solidFill>
                <a:schemeClr val="dk1"/>
              </a:solidFill>
              <a:prstDash val="solid"/>
              <a:round/>
              <a:headEnd type="none" w="med" len="med"/>
              <a:tailEnd type="none" w="med" len="med"/>
            </a:ln>
          </p:spPr>
        </p:cxnSp>
        <p:cxnSp>
          <p:nvCxnSpPr>
            <p:cNvPr id="775" name="Google Shape;775;p40"/>
            <p:cNvCxnSpPr/>
            <p:nvPr/>
          </p:nvCxnSpPr>
          <p:spPr>
            <a:xfrm rot="10800000">
              <a:off x="4583250" y="5075125"/>
              <a:ext cx="369900" cy="6300"/>
            </a:xfrm>
            <a:prstGeom prst="straightConnector1">
              <a:avLst/>
            </a:prstGeom>
            <a:noFill/>
            <a:ln w="9525" cap="flat" cmpd="sng">
              <a:solidFill>
                <a:schemeClr val="dk1"/>
              </a:solidFill>
              <a:prstDash val="solid"/>
              <a:round/>
              <a:headEnd type="none" w="med" len="med"/>
              <a:tailEnd type="none" w="med" len="med"/>
            </a:ln>
          </p:spPr>
        </p:cxnSp>
      </p:grpSp>
      <p:grpSp>
        <p:nvGrpSpPr>
          <p:cNvPr id="778" name="Google Shape;778;p40"/>
          <p:cNvGrpSpPr/>
          <p:nvPr/>
        </p:nvGrpSpPr>
        <p:grpSpPr>
          <a:xfrm>
            <a:off x="4040543" y="3319526"/>
            <a:ext cx="1033288" cy="1394664"/>
            <a:chOff x="4078643" y="3319526"/>
            <a:chExt cx="1033288" cy="1394664"/>
          </a:xfrm>
        </p:grpSpPr>
        <p:sp>
          <p:nvSpPr>
            <p:cNvPr id="779" name="Google Shape;779;p40"/>
            <p:cNvSpPr/>
            <p:nvPr/>
          </p:nvSpPr>
          <p:spPr>
            <a:xfrm flipH="1">
              <a:off x="4900042" y="4218929"/>
              <a:ext cx="211889" cy="458588"/>
            </a:xfrm>
            <a:custGeom>
              <a:avLst/>
              <a:gdLst/>
              <a:ahLst/>
              <a:cxnLst/>
              <a:rect l="l" t="t" r="r" b="b"/>
              <a:pathLst>
                <a:path w="5460" h="11817" extrusionOk="0">
                  <a:moveTo>
                    <a:pt x="2871" y="0"/>
                  </a:moveTo>
                  <a:cubicBezTo>
                    <a:pt x="2871" y="0"/>
                    <a:pt x="1316" y="1316"/>
                    <a:pt x="742" y="3079"/>
                  </a:cubicBezTo>
                  <a:cubicBezTo>
                    <a:pt x="168" y="4833"/>
                    <a:pt x="126" y="7254"/>
                    <a:pt x="293" y="7912"/>
                  </a:cubicBezTo>
                  <a:cubicBezTo>
                    <a:pt x="460" y="8569"/>
                    <a:pt x="1399" y="9634"/>
                    <a:pt x="1399" y="9634"/>
                  </a:cubicBezTo>
                  <a:cubicBezTo>
                    <a:pt x="1399" y="9634"/>
                    <a:pt x="1343" y="9624"/>
                    <a:pt x="1255" y="9624"/>
                  </a:cubicBezTo>
                  <a:cubicBezTo>
                    <a:pt x="1022" y="9624"/>
                    <a:pt x="569" y="9690"/>
                    <a:pt x="335" y="10166"/>
                  </a:cubicBezTo>
                  <a:cubicBezTo>
                    <a:pt x="1" y="10813"/>
                    <a:pt x="418" y="11596"/>
                    <a:pt x="1191" y="11763"/>
                  </a:cubicBezTo>
                  <a:cubicBezTo>
                    <a:pt x="1367" y="11800"/>
                    <a:pt x="1596" y="11817"/>
                    <a:pt x="1850" y="11817"/>
                  </a:cubicBezTo>
                  <a:cubicBezTo>
                    <a:pt x="2723" y="11817"/>
                    <a:pt x="3899" y="11623"/>
                    <a:pt x="4311" y="11429"/>
                  </a:cubicBezTo>
                  <a:cubicBezTo>
                    <a:pt x="4844" y="11189"/>
                    <a:pt x="5459" y="9477"/>
                    <a:pt x="5459" y="9477"/>
                  </a:cubicBezTo>
                  <a:lnTo>
                    <a:pt x="28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flipH="1">
              <a:off x="4356504" y="3319526"/>
              <a:ext cx="731521" cy="1329118"/>
            </a:xfrm>
            <a:custGeom>
              <a:avLst/>
              <a:gdLst/>
              <a:ahLst/>
              <a:cxnLst/>
              <a:rect l="l" t="t" r="r" b="b"/>
              <a:pathLst>
                <a:path w="18850" h="34249" extrusionOk="0">
                  <a:moveTo>
                    <a:pt x="7375" y="1"/>
                  </a:moveTo>
                  <a:cubicBezTo>
                    <a:pt x="6796" y="1"/>
                    <a:pt x="6273" y="3649"/>
                    <a:pt x="6273" y="3649"/>
                  </a:cubicBezTo>
                  <a:cubicBezTo>
                    <a:pt x="3737" y="6551"/>
                    <a:pt x="5563" y="7740"/>
                    <a:pt x="5563" y="7740"/>
                  </a:cubicBezTo>
                  <a:cubicBezTo>
                    <a:pt x="5563" y="7740"/>
                    <a:pt x="1441" y="24189"/>
                    <a:pt x="251" y="30660"/>
                  </a:cubicBezTo>
                  <a:cubicBezTo>
                    <a:pt x="1" y="32048"/>
                    <a:pt x="909" y="31985"/>
                    <a:pt x="992" y="32194"/>
                  </a:cubicBezTo>
                  <a:cubicBezTo>
                    <a:pt x="1055" y="32361"/>
                    <a:pt x="429" y="33498"/>
                    <a:pt x="1076" y="33624"/>
                  </a:cubicBezTo>
                  <a:cubicBezTo>
                    <a:pt x="3299" y="34055"/>
                    <a:pt x="8379" y="34248"/>
                    <a:pt x="12517" y="34248"/>
                  </a:cubicBezTo>
                  <a:cubicBezTo>
                    <a:pt x="15896" y="34248"/>
                    <a:pt x="18647" y="34119"/>
                    <a:pt x="18703" y="33885"/>
                  </a:cubicBezTo>
                  <a:cubicBezTo>
                    <a:pt x="18850" y="33279"/>
                    <a:pt x="18359" y="17113"/>
                    <a:pt x="17378" y="10631"/>
                  </a:cubicBezTo>
                  <a:cubicBezTo>
                    <a:pt x="16407" y="4140"/>
                    <a:pt x="15760" y="529"/>
                    <a:pt x="15155" y="80"/>
                  </a:cubicBezTo>
                  <a:cubicBezTo>
                    <a:pt x="15116" y="52"/>
                    <a:pt x="15075" y="38"/>
                    <a:pt x="15031" y="38"/>
                  </a:cubicBezTo>
                  <a:cubicBezTo>
                    <a:pt x="14377" y="38"/>
                    <a:pt x="13214" y="2971"/>
                    <a:pt x="13214" y="2971"/>
                  </a:cubicBezTo>
                  <a:lnTo>
                    <a:pt x="8538" y="2877"/>
                  </a:lnTo>
                  <a:cubicBezTo>
                    <a:pt x="8538" y="2877"/>
                    <a:pt x="8047" y="309"/>
                    <a:pt x="7442" y="17"/>
                  </a:cubicBezTo>
                  <a:cubicBezTo>
                    <a:pt x="7420" y="6"/>
                    <a:pt x="7397" y="1"/>
                    <a:pt x="7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flipH="1">
              <a:off x="4078643" y="3645975"/>
              <a:ext cx="353226" cy="995218"/>
            </a:xfrm>
            <a:custGeom>
              <a:avLst/>
              <a:gdLst/>
              <a:ahLst/>
              <a:cxnLst/>
              <a:rect l="l" t="t" r="r" b="b"/>
              <a:pathLst>
                <a:path w="9102" h="25645" extrusionOk="0">
                  <a:moveTo>
                    <a:pt x="6862" y="0"/>
                  </a:moveTo>
                  <a:cubicBezTo>
                    <a:pt x="5913" y="0"/>
                    <a:pt x="4759" y="1065"/>
                    <a:pt x="3831" y="2574"/>
                  </a:cubicBezTo>
                  <a:cubicBezTo>
                    <a:pt x="2369" y="4943"/>
                    <a:pt x="1096" y="12040"/>
                    <a:pt x="2547" y="14587"/>
                  </a:cubicBezTo>
                  <a:cubicBezTo>
                    <a:pt x="4008" y="17144"/>
                    <a:pt x="4551" y="20776"/>
                    <a:pt x="4008" y="22060"/>
                  </a:cubicBezTo>
                  <a:cubicBezTo>
                    <a:pt x="3465" y="23333"/>
                    <a:pt x="1127" y="24011"/>
                    <a:pt x="1127" y="24011"/>
                  </a:cubicBezTo>
                  <a:lnTo>
                    <a:pt x="0" y="25556"/>
                  </a:lnTo>
                  <a:cubicBezTo>
                    <a:pt x="0" y="25556"/>
                    <a:pt x="484" y="25644"/>
                    <a:pt x="1213" y="25644"/>
                  </a:cubicBezTo>
                  <a:cubicBezTo>
                    <a:pt x="3207" y="25644"/>
                    <a:pt x="7033" y="24984"/>
                    <a:pt x="7828" y="20056"/>
                  </a:cubicBezTo>
                  <a:cubicBezTo>
                    <a:pt x="8924" y="13314"/>
                    <a:pt x="5104" y="11675"/>
                    <a:pt x="6189" y="8221"/>
                  </a:cubicBezTo>
                  <a:cubicBezTo>
                    <a:pt x="7285" y="4766"/>
                    <a:pt x="9101" y="3305"/>
                    <a:pt x="8193" y="1124"/>
                  </a:cubicBezTo>
                  <a:cubicBezTo>
                    <a:pt x="7866" y="338"/>
                    <a:pt x="7397" y="0"/>
                    <a:pt x="6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flipH="1">
              <a:off x="4716172" y="3794879"/>
              <a:ext cx="206184" cy="903710"/>
            </a:xfrm>
            <a:custGeom>
              <a:avLst/>
              <a:gdLst/>
              <a:ahLst/>
              <a:cxnLst/>
              <a:rect l="l" t="t" r="r" b="b"/>
              <a:pathLst>
                <a:path w="5313" h="23287" extrusionOk="0">
                  <a:moveTo>
                    <a:pt x="2025" y="0"/>
                  </a:moveTo>
                  <a:lnTo>
                    <a:pt x="1044" y="20728"/>
                  </a:lnTo>
                  <a:cubicBezTo>
                    <a:pt x="1044" y="20728"/>
                    <a:pt x="188" y="21009"/>
                    <a:pt x="94" y="21949"/>
                  </a:cubicBezTo>
                  <a:cubicBezTo>
                    <a:pt x="0" y="22888"/>
                    <a:pt x="1128" y="23170"/>
                    <a:pt x="2077" y="23264"/>
                  </a:cubicBezTo>
                  <a:cubicBezTo>
                    <a:pt x="2226" y="23279"/>
                    <a:pt x="2372" y="23286"/>
                    <a:pt x="2514" y="23286"/>
                  </a:cubicBezTo>
                  <a:cubicBezTo>
                    <a:pt x="3268" y="23286"/>
                    <a:pt x="3892" y="23066"/>
                    <a:pt x="4050" y="22512"/>
                  </a:cubicBezTo>
                  <a:cubicBezTo>
                    <a:pt x="4238" y="21855"/>
                    <a:pt x="5313" y="188"/>
                    <a:pt x="5313" y="188"/>
                  </a:cubicBezTo>
                  <a:lnTo>
                    <a:pt x="20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flipH="1">
              <a:off x="4540801" y="3791231"/>
              <a:ext cx="217128" cy="922959"/>
            </a:xfrm>
            <a:custGeom>
              <a:avLst/>
              <a:gdLst/>
              <a:ahLst/>
              <a:cxnLst/>
              <a:rect l="l" t="t" r="r" b="b"/>
              <a:pathLst>
                <a:path w="5595" h="23783" extrusionOk="0">
                  <a:moveTo>
                    <a:pt x="2307" y="0"/>
                  </a:moveTo>
                  <a:lnTo>
                    <a:pt x="1222" y="21291"/>
                  </a:lnTo>
                  <a:cubicBezTo>
                    <a:pt x="1222" y="21291"/>
                    <a:pt x="752" y="21385"/>
                    <a:pt x="376" y="21761"/>
                  </a:cubicBezTo>
                  <a:cubicBezTo>
                    <a:pt x="1" y="22137"/>
                    <a:pt x="376" y="23358"/>
                    <a:pt x="1128" y="23640"/>
                  </a:cubicBezTo>
                  <a:cubicBezTo>
                    <a:pt x="1370" y="23731"/>
                    <a:pt x="1819" y="23782"/>
                    <a:pt x="2321" y="23782"/>
                  </a:cubicBezTo>
                  <a:cubicBezTo>
                    <a:pt x="3374" y="23782"/>
                    <a:pt x="4664" y="23554"/>
                    <a:pt x="4791" y="22982"/>
                  </a:cubicBezTo>
                  <a:cubicBezTo>
                    <a:pt x="4989" y="22137"/>
                    <a:pt x="5595" y="136"/>
                    <a:pt x="5595" y="136"/>
                  </a:cubicBezTo>
                  <a:lnTo>
                    <a:pt x="23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flipH="1">
              <a:off x="4286030" y="4261966"/>
              <a:ext cx="259079" cy="437516"/>
            </a:xfrm>
            <a:custGeom>
              <a:avLst/>
              <a:gdLst/>
              <a:ahLst/>
              <a:cxnLst/>
              <a:rect l="l" t="t" r="r" b="b"/>
              <a:pathLst>
                <a:path w="6676" h="11274" extrusionOk="0">
                  <a:moveTo>
                    <a:pt x="4490" y="0"/>
                  </a:moveTo>
                  <a:cubicBezTo>
                    <a:pt x="4346" y="0"/>
                    <a:pt x="4167" y="53"/>
                    <a:pt x="3899" y="196"/>
                  </a:cubicBezTo>
                  <a:cubicBezTo>
                    <a:pt x="3263" y="530"/>
                    <a:pt x="2052" y="1929"/>
                    <a:pt x="1551" y="3776"/>
                  </a:cubicBezTo>
                  <a:cubicBezTo>
                    <a:pt x="1050" y="5634"/>
                    <a:pt x="1937" y="8786"/>
                    <a:pt x="1937" y="8786"/>
                  </a:cubicBezTo>
                  <a:lnTo>
                    <a:pt x="1447" y="8900"/>
                  </a:lnTo>
                  <a:cubicBezTo>
                    <a:pt x="956" y="9015"/>
                    <a:pt x="27" y="9495"/>
                    <a:pt x="6" y="10518"/>
                  </a:cubicBezTo>
                  <a:cubicBezTo>
                    <a:pt x="1" y="11089"/>
                    <a:pt x="662" y="11273"/>
                    <a:pt x="1455" y="11273"/>
                  </a:cubicBezTo>
                  <a:cubicBezTo>
                    <a:pt x="2082" y="11273"/>
                    <a:pt x="2790" y="11158"/>
                    <a:pt x="3315" y="11029"/>
                  </a:cubicBezTo>
                  <a:cubicBezTo>
                    <a:pt x="4494" y="10737"/>
                    <a:pt x="4849" y="9829"/>
                    <a:pt x="4849" y="9829"/>
                  </a:cubicBezTo>
                  <a:lnTo>
                    <a:pt x="6018" y="8754"/>
                  </a:lnTo>
                  <a:cubicBezTo>
                    <a:pt x="6018" y="8754"/>
                    <a:pt x="6676" y="6114"/>
                    <a:pt x="6331" y="3724"/>
                  </a:cubicBezTo>
                  <a:cubicBezTo>
                    <a:pt x="5987" y="1323"/>
                    <a:pt x="5454" y="405"/>
                    <a:pt x="5058" y="217"/>
                  </a:cubicBezTo>
                  <a:cubicBezTo>
                    <a:pt x="4832" y="107"/>
                    <a:pt x="4695" y="0"/>
                    <a:pt x="4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flipH="1">
              <a:off x="4833216" y="4648644"/>
              <a:ext cx="8538" cy="49053"/>
            </a:xfrm>
            <a:custGeom>
              <a:avLst/>
              <a:gdLst/>
              <a:ahLst/>
              <a:cxnLst/>
              <a:rect l="l" t="t" r="r" b="b"/>
              <a:pathLst>
                <a:path w="220" h="1264" extrusionOk="0">
                  <a:moveTo>
                    <a:pt x="42" y="1"/>
                  </a:moveTo>
                  <a:lnTo>
                    <a:pt x="0" y="1264"/>
                  </a:lnTo>
                  <a:lnTo>
                    <a:pt x="115" y="1264"/>
                  </a:lnTo>
                  <a:lnTo>
                    <a:pt x="219" y="32"/>
                  </a:lnTo>
                  <a:lnTo>
                    <a:pt x="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flipH="1">
              <a:off x="4864805" y="4644608"/>
              <a:ext cx="8150" cy="47035"/>
            </a:xfrm>
            <a:custGeom>
              <a:avLst/>
              <a:gdLst/>
              <a:ahLst/>
              <a:cxnLst/>
              <a:rect l="l" t="t" r="r" b="b"/>
              <a:pathLst>
                <a:path w="210" h="1212" extrusionOk="0">
                  <a:moveTo>
                    <a:pt x="147" y="1"/>
                  </a:moveTo>
                  <a:lnTo>
                    <a:pt x="1" y="1169"/>
                  </a:lnTo>
                  <a:lnTo>
                    <a:pt x="105" y="1211"/>
                  </a:lnTo>
                  <a:lnTo>
                    <a:pt x="209" y="42"/>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flipH="1">
              <a:off x="4894764" y="4635294"/>
              <a:ext cx="7761" cy="45793"/>
            </a:xfrm>
            <a:custGeom>
              <a:avLst/>
              <a:gdLst/>
              <a:ahLst/>
              <a:cxnLst/>
              <a:rect l="l" t="t" r="r" b="b"/>
              <a:pathLst>
                <a:path w="200" h="1180" extrusionOk="0">
                  <a:moveTo>
                    <a:pt x="84" y="1"/>
                  </a:moveTo>
                  <a:lnTo>
                    <a:pt x="1" y="1138"/>
                  </a:lnTo>
                  <a:lnTo>
                    <a:pt x="105" y="1180"/>
                  </a:lnTo>
                  <a:lnTo>
                    <a:pt x="199" y="42"/>
                  </a:lnTo>
                  <a:lnTo>
                    <a:pt x="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flipH="1">
              <a:off x="4712524" y="4664439"/>
              <a:ext cx="4502" cy="44202"/>
            </a:xfrm>
            <a:custGeom>
              <a:avLst/>
              <a:gdLst/>
              <a:ahLst/>
              <a:cxnLst/>
              <a:rect l="l" t="t" r="r" b="b"/>
              <a:pathLst>
                <a:path w="116" h="1139" extrusionOk="0">
                  <a:moveTo>
                    <a:pt x="1" y="1"/>
                  </a:moveTo>
                  <a:lnTo>
                    <a:pt x="1" y="1066"/>
                  </a:lnTo>
                  <a:lnTo>
                    <a:pt x="74" y="1139"/>
                  </a:lnTo>
                  <a:lnTo>
                    <a:pt x="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flipH="1">
              <a:off x="4670806" y="4666069"/>
              <a:ext cx="5705" cy="47850"/>
            </a:xfrm>
            <a:custGeom>
              <a:avLst/>
              <a:gdLst/>
              <a:ahLst/>
              <a:cxnLst/>
              <a:rect l="l" t="t" r="r" b="b"/>
              <a:pathLst>
                <a:path w="147" h="1233" extrusionOk="0">
                  <a:moveTo>
                    <a:pt x="147" y="1"/>
                  </a:moveTo>
                  <a:lnTo>
                    <a:pt x="42" y="32"/>
                  </a:lnTo>
                  <a:lnTo>
                    <a:pt x="0" y="1232"/>
                  </a:lnTo>
                  <a:lnTo>
                    <a:pt x="94" y="1232"/>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flipH="1">
              <a:off x="4630718" y="4664051"/>
              <a:ext cx="6093" cy="47850"/>
            </a:xfrm>
            <a:custGeom>
              <a:avLst/>
              <a:gdLst/>
              <a:ahLst/>
              <a:cxnLst/>
              <a:rect l="l" t="t" r="r" b="b"/>
              <a:pathLst>
                <a:path w="157" h="1233" extrusionOk="0">
                  <a:moveTo>
                    <a:pt x="105" y="1"/>
                  </a:moveTo>
                  <a:lnTo>
                    <a:pt x="0" y="32"/>
                  </a:lnTo>
                  <a:lnTo>
                    <a:pt x="32" y="1232"/>
                  </a:lnTo>
                  <a:lnTo>
                    <a:pt x="157" y="119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0"/>
            <p:cNvSpPr/>
            <p:nvPr/>
          </p:nvSpPr>
          <p:spPr>
            <a:xfrm flipH="1">
              <a:off x="4484491" y="4662033"/>
              <a:ext cx="7723" cy="36479"/>
            </a:xfrm>
            <a:custGeom>
              <a:avLst/>
              <a:gdLst/>
              <a:ahLst/>
              <a:cxnLst/>
              <a:rect l="l" t="t" r="r" b="b"/>
              <a:pathLst>
                <a:path w="199" h="940" extrusionOk="0">
                  <a:moveTo>
                    <a:pt x="198" y="0"/>
                  </a:moveTo>
                  <a:lnTo>
                    <a:pt x="136" y="11"/>
                  </a:lnTo>
                  <a:lnTo>
                    <a:pt x="0" y="929"/>
                  </a:lnTo>
                  <a:lnTo>
                    <a:pt x="84" y="940"/>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0"/>
            <p:cNvSpPr/>
            <p:nvPr/>
          </p:nvSpPr>
          <p:spPr>
            <a:xfrm flipH="1">
              <a:off x="4512433" y="4661218"/>
              <a:ext cx="5705" cy="34888"/>
            </a:xfrm>
            <a:custGeom>
              <a:avLst/>
              <a:gdLst/>
              <a:ahLst/>
              <a:cxnLst/>
              <a:rect l="l" t="t" r="r" b="b"/>
              <a:pathLst>
                <a:path w="147" h="899" extrusionOk="0">
                  <a:moveTo>
                    <a:pt x="146" y="0"/>
                  </a:moveTo>
                  <a:lnTo>
                    <a:pt x="84" y="11"/>
                  </a:lnTo>
                  <a:lnTo>
                    <a:pt x="0" y="888"/>
                  </a:lnTo>
                  <a:lnTo>
                    <a:pt x="52" y="898"/>
                  </a:lnTo>
                  <a:lnTo>
                    <a:pt x="1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0"/>
            <p:cNvSpPr/>
            <p:nvPr/>
          </p:nvSpPr>
          <p:spPr>
            <a:xfrm flipH="1">
              <a:off x="4533893" y="4657958"/>
              <a:ext cx="4929" cy="29222"/>
            </a:xfrm>
            <a:custGeom>
              <a:avLst/>
              <a:gdLst/>
              <a:ahLst/>
              <a:cxnLst/>
              <a:rect l="l" t="t" r="r" b="b"/>
              <a:pathLst>
                <a:path w="127" h="753" extrusionOk="0">
                  <a:moveTo>
                    <a:pt x="74" y="1"/>
                  </a:moveTo>
                  <a:lnTo>
                    <a:pt x="1" y="679"/>
                  </a:lnTo>
                  <a:lnTo>
                    <a:pt x="53" y="752"/>
                  </a:lnTo>
                  <a:lnTo>
                    <a:pt x="126" y="43"/>
                  </a:lnTo>
                  <a:lnTo>
                    <a:pt x="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0"/>
            <p:cNvSpPr/>
            <p:nvPr/>
          </p:nvSpPr>
          <p:spPr>
            <a:xfrm flipH="1">
              <a:off x="5073822" y="4629202"/>
              <a:ext cx="8538" cy="37333"/>
            </a:xfrm>
            <a:custGeom>
              <a:avLst/>
              <a:gdLst/>
              <a:ahLst/>
              <a:cxnLst/>
              <a:rect l="l" t="t" r="r" b="b"/>
              <a:pathLst>
                <a:path w="220" h="962" extrusionOk="0">
                  <a:moveTo>
                    <a:pt x="147" y="1"/>
                  </a:moveTo>
                  <a:lnTo>
                    <a:pt x="1" y="919"/>
                  </a:lnTo>
                  <a:lnTo>
                    <a:pt x="43" y="961"/>
                  </a:lnTo>
                  <a:lnTo>
                    <a:pt x="220" y="43"/>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0"/>
            <p:cNvSpPr/>
            <p:nvPr/>
          </p:nvSpPr>
          <p:spPr>
            <a:xfrm flipH="1">
              <a:off x="5090005" y="4616240"/>
              <a:ext cx="5705" cy="34073"/>
            </a:xfrm>
            <a:custGeom>
              <a:avLst/>
              <a:gdLst/>
              <a:ahLst/>
              <a:cxnLst/>
              <a:rect l="l" t="t" r="r" b="b"/>
              <a:pathLst>
                <a:path w="147" h="878" extrusionOk="0">
                  <a:moveTo>
                    <a:pt x="146" y="1"/>
                  </a:moveTo>
                  <a:lnTo>
                    <a:pt x="84" y="43"/>
                  </a:lnTo>
                  <a:lnTo>
                    <a:pt x="0" y="794"/>
                  </a:lnTo>
                  <a:lnTo>
                    <a:pt x="42" y="878"/>
                  </a:lnTo>
                  <a:lnTo>
                    <a:pt x="1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0"/>
            <p:cNvSpPr/>
            <p:nvPr/>
          </p:nvSpPr>
          <p:spPr>
            <a:xfrm flipH="1">
              <a:off x="4591406" y="3459078"/>
              <a:ext cx="122360" cy="39506"/>
            </a:xfrm>
            <a:custGeom>
              <a:avLst/>
              <a:gdLst/>
              <a:ahLst/>
              <a:cxnLst/>
              <a:rect l="l" t="t" r="r" b="b"/>
              <a:pathLst>
                <a:path w="3153" h="1018" extrusionOk="0">
                  <a:moveTo>
                    <a:pt x="1519" y="1"/>
                  </a:moveTo>
                  <a:cubicBezTo>
                    <a:pt x="1394" y="1"/>
                    <a:pt x="1277" y="12"/>
                    <a:pt x="1169" y="32"/>
                  </a:cubicBezTo>
                  <a:cubicBezTo>
                    <a:pt x="491" y="178"/>
                    <a:pt x="0" y="544"/>
                    <a:pt x="0" y="544"/>
                  </a:cubicBezTo>
                  <a:cubicBezTo>
                    <a:pt x="0" y="544"/>
                    <a:pt x="647" y="982"/>
                    <a:pt x="1555" y="1013"/>
                  </a:cubicBezTo>
                  <a:cubicBezTo>
                    <a:pt x="1586" y="1016"/>
                    <a:pt x="1615" y="1018"/>
                    <a:pt x="1642" y="1018"/>
                  </a:cubicBezTo>
                  <a:cubicBezTo>
                    <a:pt x="1710" y="1018"/>
                    <a:pt x="1771" y="1010"/>
                    <a:pt x="1837" y="1003"/>
                  </a:cubicBezTo>
                  <a:cubicBezTo>
                    <a:pt x="2599" y="909"/>
                    <a:pt x="3152" y="439"/>
                    <a:pt x="3152" y="439"/>
                  </a:cubicBezTo>
                  <a:lnTo>
                    <a:pt x="3142" y="429"/>
                  </a:lnTo>
                  <a:cubicBezTo>
                    <a:pt x="3142" y="429"/>
                    <a:pt x="2380" y="74"/>
                    <a:pt x="1733" y="11"/>
                  </a:cubicBezTo>
                  <a:cubicBezTo>
                    <a:pt x="1659" y="4"/>
                    <a:pt x="1588" y="1"/>
                    <a:pt x="15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0"/>
            <p:cNvSpPr/>
            <p:nvPr/>
          </p:nvSpPr>
          <p:spPr>
            <a:xfrm flipH="1">
              <a:off x="4634754" y="3459078"/>
              <a:ext cx="79012" cy="39506"/>
            </a:xfrm>
            <a:custGeom>
              <a:avLst/>
              <a:gdLst/>
              <a:ahLst/>
              <a:cxnLst/>
              <a:rect l="l" t="t" r="r" b="b"/>
              <a:pathLst>
                <a:path w="2036" h="1018" extrusionOk="0">
                  <a:moveTo>
                    <a:pt x="1523" y="1"/>
                  </a:moveTo>
                  <a:cubicBezTo>
                    <a:pt x="1398" y="1"/>
                    <a:pt x="1277" y="12"/>
                    <a:pt x="1169" y="32"/>
                  </a:cubicBezTo>
                  <a:cubicBezTo>
                    <a:pt x="491" y="178"/>
                    <a:pt x="0" y="544"/>
                    <a:pt x="0" y="544"/>
                  </a:cubicBezTo>
                  <a:cubicBezTo>
                    <a:pt x="0" y="544"/>
                    <a:pt x="647" y="982"/>
                    <a:pt x="1566" y="1013"/>
                  </a:cubicBezTo>
                  <a:cubicBezTo>
                    <a:pt x="1593" y="1016"/>
                    <a:pt x="1621" y="1018"/>
                    <a:pt x="1648" y="1018"/>
                  </a:cubicBezTo>
                  <a:cubicBezTo>
                    <a:pt x="1714" y="1018"/>
                    <a:pt x="1778" y="1010"/>
                    <a:pt x="1837" y="1003"/>
                  </a:cubicBezTo>
                  <a:cubicBezTo>
                    <a:pt x="1931" y="846"/>
                    <a:pt x="2035" y="596"/>
                    <a:pt x="1952" y="345"/>
                  </a:cubicBezTo>
                  <a:cubicBezTo>
                    <a:pt x="1900" y="210"/>
                    <a:pt x="1816" y="95"/>
                    <a:pt x="1733" y="11"/>
                  </a:cubicBezTo>
                  <a:cubicBezTo>
                    <a:pt x="1663" y="4"/>
                    <a:pt x="1592" y="1"/>
                    <a:pt x="1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0"/>
            <p:cNvSpPr/>
            <p:nvPr/>
          </p:nvSpPr>
          <p:spPr>
            <a:xfrm flipH="1">
              <a:off x="4778963" y="3459078"/>
              <a:ext cx="120303" cy="39506"/>
            </a:xfrm>
            <a:custGeom>
              <a:avLst/>
              <a:gdLst/>
              <a:ahLst/>
              <a:cxnLst/>
              <a:rect l="l" t="t" r="r" b="b"/>
              <a:pathLst>
                <a:path w="3100" h="1018" extrusionOk="0">
                  <a:moveTo>
                    <a:pt x="1513" y="1"/>
                  </a:moveTo>
                  <a:cubicBezTo>
                    <a:pt x="1387" y="1"/>
                    <a:pt x="1267" y="12"/>
                    <a:pt x="1159" y="32"/>
                  </a:cubicBezTo>
                  <a:cubicBezTo>
                    <a:pt x="480" y="178"/>
                    <a:pt x="0" y="544"/>
                    <a:pt x="0" y="544"/>
                  </a:cubicBezTo>
                  <a:cubicBezTo>
                    <a:pt x="0" y="544"/>
                    <a:pt x="637" y="982"/>
                    <a:pt x="1555" y="1013"/>
                  </a:cubicBezTo>
                  <a:cubicBezTo>
                    <a:pt x="1583" y="1016"/>
                    <a:pt x="1610" y="1018"/>
                    <a:pt x="1638" y="1018"/>
                  </a:cubicBezTo>
                  <a:cubicBezTo>
                    <a:pt x="1703" y="1018"/>
                    <a:pt x="1768" y="1010"/>
                    <a:pt x="1827" y="1003"/>
                  </a:cubicBezTo>
                  <a:cubicBezTo>
                    <a:pt x="2589" y="909"/>
                    <a:pt x="3100" y="471"/>
                    <a:pt x="3100" y="471"/>
                  </a:cubicBezTo>
                  <a:cubicBezTo>
                    <a:pt x="3100" y="471"/>
                    <a:pt x="2369" y="74"/>
                    <a:pt x="1722" y="11"/>
                  </a:cubicBezTo>
                  <a:cubicBezTo>
                    <a:pt x="1652" y="4"/>
                    <a:pt x="1582" y="1"/>
                    <a:pt x="15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0"/>
            <p:cNvSpPr/>
            <p:nvPr/>
          </p:nvSpPr>
          <p:spPr>
            <a:xfrm flipH="1">
              <a:off x="4820681" y="3459078"/>
              <a:ext cx="78585" cy="39506"/>
            </a:xfrm>
            <a:custGeom>
              <a:avLst/>
              <a:gdLst/>
              <a:ahLst/>
              <a:cxnLst/>
              <a:rect l="l" t="t" r="r" b="b"/>
              <a:pathLst>
                <a:path w="2025" h="1018" extrusionOk="0">
                  <a:moveTo>
                    <a:pt x="1513" y="1"/>
                  </a:moveTo>
                  <a:cubicBezTo>
                    <a:pt x="1389" y="1"/>
                    <a:pt x="1270" y="12"/>
                    <a:pt x="1169" y="32"/>
                  </a:cubicBezTo>
                  <a:cubicBezTo>
                    <a:pt x="480" y="178"/>
                    <a:pt x="0" y="544"/>
                    <a:pt x="0" y="544"/>
                  </a:cubicBezTo>
                  <a:cubicBezTo>
                    <a:pt x="0" y="544"/>
                    <a:pt x="637" y="982"/>
                    <a:pt x="1555" y="1013"/>
                  </a:cubicBezTo>
                  <a:cubicBezTo>
                    <a:pt x="1583" y="1016"/>
                    <a:pt x="1610" y="1018"/>
                    <a:pt x="1638" y="1018"/>
                  </a:cubicBezTo>
                  <a:cubicBezTo>
                    <a:pt x="1703" y="1018"/>
                    <a:pt x="1768" y="1010"/>
                    <a:pt x="1827" y="1003"/>
                  </a:cubicBezTo>
                  <a:cubicBezTo>
                    <a:pt x="1931" y="846"/>
                    <a:pt x="2025" y="596"/>
                    <a:pt x="1941" y="345"/>
                  </a:cubicBezTo>
                  <a:cubicBezTo>
                    <a:pt x="1900" y="210"/>
                    <a:pt x="1816" y="95"/>
                    <a:pt x="1722" y="11"/>
                  </a:cubicBezTo>
                  <a:cubicBezTo>
                    <a:pt x="1652" y="4"/>
                    <a:pt x="1582"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0"/>
            <p:cNvSpPr/>
            <p:nvPr/>
          </p:nvSpPr>
          <p:spPr>
            <a:xfrm flipH="1">
              <a:off x="4715435" y="3487990"/>
              <a:ext cx="64343" cy="36363"/>
            </a:xfrm>
            <a:custGeom>
              <a:avLst/>
              <a:gdLst/>
              <a:ahLst/>
              <a:cxnLst/>
              <a:rect l="l" t="t" r="r" b="b"/>
              <a:pathLst>
                <a:path w="1658" h="937" extrusionOk="0">
                  <a:moveTo>
                    <a:pt x="965" y="1"/>
                  </a:moveTo>
                  <a:cubicBezTo>
                    <a:pt x="618" y="1"/>
                    <a:pt x="225" y="10"/>
                    <a:pt x="146" y="49"/>
                  </a:cubicBezTo>
                  <a:cubicBezTo>
                    <a:pt x="0" y="112"/>
                    <a:pt x="699" y="915"/>
                    <a:pt x="804" y="936"/>
                  </a:cubicBezTo>
                  <a:cubicBezTo>
                    <a:pt x="805" y="937"/>
                    <a:pt x="806" y="937"/>
                    <a:pt x="808" y="937"/>
                  </a:cubicBezTo>
                  <a:cubicBezTo>
                    <a:pt x="926" y="937"/>
                    <a:pt x="1658" y="80"/>
                    <a:pt x="1524" y="7"/>
                  </a:cubicBezTo>
                  <a:cubicBezTo>
                    <a:pt x="1524" y="7"/>
                    <a:pt x="1262"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0"/>
            <p:cNvSpPr/>
            <p:nvPr/>
          </p:nvSpPr>
          <p:spPr>
            <a:xfrm flipH="1">
              <a:off x="4692694" y="3500020"/>
              <a:ext cx="104935" cy="44163"/>
            </a:xfrm>
            <a:custGeom>
              <a:avLst/>
              <a:gdLst/>
              <a:ahLst/>
              <a:cxnLst/>
              <a:rect l="l" t="t" r="r" b="b"/>
              <a:pathLst>
                <a:path w="2704" h="1138" extrusionOk="0">
                  <a:moveTo>
                    <a:pt x="2579" y="0"/>
                  </a:moveTo>
                  <a:lnTo>
                    <a:pt x="2579" y="0"/>
                  </a:lnTo>
                  <a:cubicBezTo>
                    <a:pt x="2579" y="0"/>
                    <a:pt x="2683" y="887"/>
                    <a:pt x="2099" y="1013"/>
                  </a:cubicBezTo>
                  <a:cubicBezTo>
                    <a:pt x="2055" y="1021"/>
                    <a:pt x="2014" y="1025"/>
                    <a:pt x="1975" y="1025"/>
                  </a:cubicBezTo>
                  <a:cubicBezTo>
                    <a:pt x="1476" y="1025"/>
                    <a:pt x="1305" y="397"/>
                    <a:pt x="1305" y="397"/>
                  </a:cubicBezTo>
                  <a:cubicBezTo>
                    <a:pt x="1305" y="397"/>
                    <a:pt x="1201" y="971"/>
                    <a:pt x="773" y="1002"/>
                  </a:cubicBezTo>
                  <a:cubicBezTo>
                    <a:pt x="768" y="1002"/>
                    <a:pt x="762" y="1003"/>
                    <a:pt x="757" y="1003"/>
                  </a:cubicBezTo>
                  <a:cubicBezTo>
                    <a:pt x="349" y="1003"/>
                    <a:pt x="105" y="240"/>
                    <a:pt x="105" y="240"/>
                  </a:cubicBezTo>
                  <a:lnTo>
                    <a:pt x="1" y="282"/>
                  </a:lnTo>
                  <a:cubicBezTo>
                    <a:pt x="1" y="282"/>
                    <a:pt x="230" y="919"/>
                    <a:pt x="554" y="1054"/>
                  </a:cubicBezTo>
                  <a:cubicBezTo>
                    <a:pt x="624" y="1085"/>
                    <a:pt x="691" y="1097"/>
                    <a:pt x="755" y="1097"/>
                  </a:cubicBezTo>
                  <a:cubicBezTo>
                    <a:pt x="975" y="1097"/>
                    <a:pt x="1147" y="945"/>
                    <a:pt x="1212" y="856"/>
                  </a:cubicBezTo>
                  <a:cubicBezTo>
                    <a:pt x="1305" y="752"/>
                    <a:pt x="1305" y="637"/>
                    <a:pt x="1305" y="637"/>
                  </a:cubicBezTo>
                  <a:cubicBezTo>
                    <a:pt x="1305" y="637"/>
                    <a:pt x="1462" y="919"/>
                    <a:pt x="1702" y="1075"/>
                  </a:cubicBezTo>
                  <a:cubicBezTo>
                    <a:pt x="1773" y="1119"/>
                    <a:pt x="1858" y="1137"/>
                    <a:pt x="1946" y="1137"/>
                  </a:cubicBezTo>
                  <a:cubicBezTo>
                    <a:pt x="2155" y="1137"/>
                    <a:pt x="2382" y="1033"/>
                    <a:pt x="2485" y="908"/>
                  </a:cubicBezTo>
                  <a:cubicBezTo>
                    <a:pt x="2641" y="720"/>
                    <a:pt x="2704" y="105"/>
                    <a:pt x="2704" y="105"/>
                  </a:cubicBezTo>
                  <a:lnTo>
                    <a:pt x="25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0"/>
            <p:cNvSpPr/>
            <p:nvPr/>
          </p:nvSpPr>
          <p:spPr>
            <a:xfrm flipH="1">
              <a:off x="4491360" y="3350689"/>
              <a:ext cx="54719" cy="87783"/>
            </a:xfrm>
            <a:custGeom>
              <a:avLst/>
              <a:gdLst/>
              <a:ahLst/>
              <a:cxnLst/>
              <a:rect l="l" t="t" r="r" b="b"/>
              <a:pathLst>
                <a:path w="1410" h="2262" extrusionOk="0">
                  <a:moveTo>
                    <a:pt x="1025" y="1"/>
                  </a:moveTo>
                  <a:cubicBezTo>
                    <a:pt x="925" y="1"/>
                    <a:pt x="666" y="367"/>
                    <a:pt x="407" y="1041"/>
                  </a:cubicBezTo>
                  <a:cubicBezTo>
                    <a:pt x="94" y="1855"/>
                    <a:pt x="0" y="2199"/>
                    <a:pt x="0" y="2199"/>
                  </a:cubicBezTo>
                  <a:lnTo>
                    <a:pt x="1399" y="2262"/>
                  </a:lnTo>
                  <a:lnTo>
                    <a:pt x="1409" y="2262"/>
                  </a:lnTo>
                  <a:cubicBezTo>
                    <a:pt x="1409" y="2262"/>
                    <a:pt x="1096" y="237"/>
                    <a:pt x="1065" y="49"/>
                  </a:cubicBezTo>
                  <a:cubicBezTo>
                    <a:pt x="1059" y="17"/>
                    <a:pt x="1045" y="1"/>
                    <a:pt x="1025" y="1"/>
                  </a:cubicBezTo>
                  <a:close/>
                </a:path>
              </a:pathLst>
            </a:custGeom>
            <a:solidFill>
              <a:srgbClr val="121214">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0"/>
            <p:cNvSpPr/>
            <p:nvPr/>
          </p:nvSpPr>
          <p:spPr>
            <a:xfrm flipH="1">
              <a:off x="4778148" y="3345178"/>
              <a:ext cx="41330" cy="78740"/>
            </a:xfrm>
            <a:custGeom>
              <a:avLst/>
              <a:gdLst/>
              <a:ahLst/>
              <a:cxnLst/>
              <a:rect l="l" t="t" r="r" b="b"/>
              <a:pathLst>
                <a:path w="1065" h="2029" extrusionOk="0">
                  <a:moveTo>
                    <a:pt x="479" y="0"/>
                  </a:moveTo>
                  <a:cubicBezTo>
                    <a:pt x="476" y="0"/>
                    <a:pt x="473" y="1"/>
                    <a:pt x="470" y="3"/>
                  </a:cubicBezTo>
                  <a:cubicBezTo>
                    <a:pt x="345" y="97"/>
                    <a:pt x="0" y="2028"/>
                    <a:pt x="0" y="2028"/>
                  </a:cubicBezTo>
                  <a:lnTo>
                    <a:pt x="1065" y="1997"/>
                  </a:lnTo>
                  <a:cubicBezTo>
                    <a:pt x="1065" y="1997"/>
                    <a:pt x="616" y="0"/>
                    <a:pt x="479" y="0"/>
                  </a:cubicBezTo>
                  <a:close/>
                </a:path>
              </a:pathLst>
            </a:custGeom>
            <a:solidFill>
              <a:srgbClr val="121214">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0"/>
            <p:cNvSpPr/>
            <p:nvPr/>
          </p:nvSpPr>
          <p:spPr>
            <a:xfrm flipH="1">
              <a:off x="5054768" y="4640145"/>
              <a:ext cx="5705" cy="34073"/>
            </a:xfrm>
            <a:custGeom>
              <a:avLst/>
              <a:gdLst/>
              <a:ahLst/>
              <a:cxnLst/>
              <a:rect l="l" t="t" r="r" b="b"/>
              <a:pathLst>
                <a:path w="147" h="878" extrusionOk="0">
                  <a:moveTo>
                    <a:pt x="146" y="1"/>
                  </a:moveTo>
                  <a:lnTo>
                    <a:pt x="84" y="42"/>
                  </a:lnTo>
                  <a:lnTo>
                    <a:pt x="0" y="784"/>
                  </a:lnTo>
                  <a:lnTo>
                    <a:pt x="42" y="877"/>
                  </a:lnTo>
                  <a:lnTo>
                    <a:pt x="1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5" name="Google Shape;805;p40"/>
            <p:cNvGrpSpPr/>
            <p:nvPr/>
          </p:nvGrpSpPr>
          <p:grpSpPr>
            <a:xfrm>
              <a:off x="4540801" y="3791231"/>
              <a:ext cx="381555" cy="922959"/>
              <a:chOff x="3442239" y="3791231"/>
              <a:chExt cx="381555" cy="922959"/>
            </a:xfrm>
          </p:grpSpPr>
          <p:sp>
            <p:nvSpPr>
              <p:cNvPr id="806" name="Google Shape;806;p40"/>
              <p:cNvSpPr/>
              <p:nvPr/>
            </p:nvSpPr>
            <p:spPr>
              <a:xfrm flipH="1">
                <a:off x="3617610" y="3794879"/>
                <a:ext cx="206184" cy="903710"/>
              </a:xfrm>
              <a:custGeom>
                <a:avLst/>
                <a:gdLst/>
                <a:ahLst/>
                <a:cxnLst/>
                <a:rect l="l" t="t" r="r" b="b"/>
                <a:pathLst>
                  <a:path w="5313" h="23287" extrusionOk="0">
                    <a:moveTo>
                      <a:pt x="2025" y="0"/>
                    </a:moveTo>
                    <a:lnTo>
                      <a:pt x="1044" y="20728"/>
                    </a:lnTo>
                    <a:cubicBezTo>
                      <a:pt x="1044" y="20728"/>
                      <a:pt x="188" y="21009"/>
                      <a:pt x="94" y="21949"/>
                    </a:cubicBezTo>
                    <a:cubicBezTo>
                      <a:pt x="0" y="22888"/>
                      <a:pt x="1128" y="23170"/>
                      <a:pt x="2077" y="23264"/>
                    </a:cubicBezTo>
                    <a:cubicBezTo>
                      <a:pt x="2226" y="23279"/>
                      <a:pt x="2372" y="23286"/>
                      <a:pt x="2514" y="23286"/>
                    </a:cubicBezTo>
                    <a:cubicBezTo>
                      <a:pt x="3268" y="23286"/>
                      <a:pt x="3892" y="23066"/>
                      <a:pt x="4050" y="22512"/>
                    </a:cubicBezTo>
                    <a:cubicBezTo>
                      <a:pt x="4238" y="21855"/>
                      <a:pt x="5313" y="188"/>
                      <a:pt x="5313" y="188"/>
                    </a:cubicBezTo>
                    <a:lnTo>
                      <a:pt x="2025" y="0"/>
                    </a:lnTo>
                    <a:close/>
                  </a:path>
                </a:pathLst>
              </a:custGeom>
              <a:solidFill>
                <a:srgbClr val="121214">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0"/>
              <p:cNvSpPr/>
              <p:nvPr/>
            </p:nvSpPr>
            <p:spPr>
              <a:xfrm flipH="1">
                <a:off x="3442239" y="3791231"/>
                <a:ext cx="217128" cy="922959"/>
              </a:xfrm>
              <a:custGeom>
                <a:avLst/>
                <a:gdLst/>
                <a:ahLst/>
                <a:cxnLst/>
                <a:rect l="l" t="t" r="r" b="b"/>
                <a:pathLst>
                  <a:path w="5595" h="23783" extrusionOk="0">
                    <a:moveTo>
                      <a:pt x="2307" y="0"/>
                    </a:moveTo>
                    <a:lnTo>
                      <a:pt x="1222" y="21291"/>
                    </a:lnTo>
                    <a:cubicBezTo>
                      <a:pt x="1222" y="21291"/>
                      <a:pt x="752" y="21385"/>
                      <a:pt x="376" y="21761"/>
                    </a:cubicBezTo>
                    <a:cubicBezTo>
                      <a:pt x="1" y="22137"/>
                      <a:pt x="376" y="23358"/>
                      <a:pt x="1128" y="23640"/>
                    </a:cubicBezTo>
                    <a:cubicBezTo>
                      <a:pt x="1370" y="23731"/>
                      <a:pt x="1819" y="23782"/>
                      <a:pt x="2321" y="23782"/>
                    </a:cubicBezTo>
                    <a:cubicBezTo>
                      <a:pt x="3374" y="23782"/>
                      <a:pt x="4664" y="23554"/>
                      <a:pt x="4791" y="22982"/>
                    </a:cubicBezTo>
                    <a:cubicBezTo>
                      <a:pt x="4989" y="22137"/>
                      <a:pt x="5595" y="136"/>
                      <a:pt x="5595" y="136"/>
                    </a:cubicBezTo>
                    <a:lnTo>
                      <a:pt x="2307" y="0"/>
                    </a:lnTo>
                    <a:close/>
                  </a:path>
                </a:pathLst>
              </a:custGeom>
              <a:solidFill>
                <a:srgbClr val="121214">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40"/>
            <p:cNvSpPr/>
            <p:nvPr/>
          </p:nvSpPr>
          <p:spPr>
            <a:xfrm flipH="1">
              <a:off x="4286030" y="4261966"/>
              <a:ext cx="259079" cy="437516"/>
            </a:xfrm>
            <a:custGeom>
              <a:avLst/>
              <a:gdLst/>
              <a:ahLst/>
              <a:cxnLst/>
              <a:rect l="l" t="t" r="r" b="b"/>
              <a:pathLst>
                <a:path w="6676" h="11274" extrusionOk="0">
                  <a:moveTo>
                    <a:pt x="4490" y="0"/>
                  </a:moveTo>
                  <a:cubicBezTo>
                    <a:pt x="4346" y="0"/>
                    <a:pt x="4167" y="53"/>
                    <a:pt x="3899" y="196"/>
                  </a:cubicBezTo>
                  <a:cubicBezTo>
                    <a:pt x="3263" y="530"/>
                    <a:pt x="2052" y="1929"/>
                    <a:pt x="1551" y="3776"/>
                  </a:cubicBezTo>
                  <a:cubicBezTo>
                    <a:pt x="1050" y="5634"/>
                    <a:pt x="1937" y="8786"/>
                    <a:pt x="1937" y="8786"/>
                  </a:cubicBezTo>
                  <a:lnTo>
                    <a:pt x="1447" y="8900"/>
                  </a:lnTo>
                  <a:cubicBezTo>
                    <a:pt x="956" y="9015"/>
                    <a:pt x="27" y="9495"/>
                    <a:pt x="6" y="10518"/>
                  </a:cubicBezTo>
                  <a:cubicBezTo>
                    <a:pt x="1" y="11089"/>
                    <a:pt x="662" y="11273"/>
                    <a:pt x="1455" y="11273"/>
                  </a:cubicBezTo>
                  <a:cubicBezTo>
                    <a:pt x="2082" y="11273"/>
                    <a:pt x="2790" y="11158"/>
                    <a:pt x="3315" y="11029"/>
                  </a:cubicBezTo>
                  <a:cubicBezTo>
                    <a:pt x="4494" y="10737"/>
                    <a:pt x="4849" y="9829"/>
                    <a:pt x="4849" y="9829"/>
                  </a:cubicBezTo>
                  <a:lnTo>
                    <a:pt x="6018" y="8754"/>
                  </a:lnTo>
                  <a:cubicBezTo>
                    <a:pt x="6018" y="8754"/>
                    <a:pt x="6676" y="6114"/>
                    <a:pt x="6331" y="3724"/>
                  </a:cubicBezTo>
                  <a:cubicBezTo>
                    <a:pt x="5987" y="1323"/>
                    <a:pt x="5454" y="405"/>
                    <a:pt x="5058" y="217"/>
                  </a:cubicBezTo>
                  <a:cubicBezTo>
                    <a:pt x="4832" y="107"/>
                    <a:pt x="4695" y="0"/>
                    <a:pt x="4490" y="0"/>
                  </a:cubicBezTo>
                  <a:close/>
                </a:path>
              </a:pathLst>
            </a:custGeom>
            <a:solidFill>
              <a:srgbClr val="121214">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aixaDeTexto 3">
            <a:extLst>
              <a:ext uri="{FF2B5EF4-FFF2-40B4-BE49-F238E27FC236}">
                <a16:creationId xmlns:a16="http://schemas.microsoft.com/office/drawing/2014/main" id="{0C116150-2FA7-8920-E005-2B8CC9AA197D}"/>
              </a:ext>
            </a:extLst>
          </p:cNvPr>
          <p:cNvSpPr txBox="1"/>
          <p:nvPr/>
        </p:nvSpPr>
        <p:spPr>
          <a:xfrm>
            <a:off x="1857934" y="1962321"/>
            <a:ext cx="3604705" cy="292388"/>
          </a:xfrm>
          <a:prstGeom prst="rect">
            <a:avLst/>
          </a:prstGeom>
          <a:noFill/>
        </p:spPr>
        <p:txBody>
          <a:bodyPr wrap="square" rtlCol="0">
            <a:spAutoFit/>
          </a:bodyPr>
          <a:lstStyle/>
          <a:p>
            <a:r>
              <a:rPr lang="pt-BR" sz="1300" dirty="0">
                <a:latin typeface="Familjen Grotesk" panose="020B0604020202020204" charset="0"/>
              </a:rPr>
              <a:t>Felipe Pegado, Sidarta Ribeiro et al. (2021)</a:t>
            </a:r>
          </a:p>
        </p:txBody>
      </p:sp>
      <p:pic>
        <p:nvPicPr>
          <p:cNvPr id="5" name="Imagem 4">
            <a:extLst>
              <a:ext uri="{FF2B5EF4-FFF2-40B4-BE49-F238E27FC236}">
                <a16:creationId xmlns:a16="http://schemas.microsoft.com/office/drawing/2014/main" id="{0F4BD84A-465B-B9D5-CA56-C0B4C657450E}"/>
              </a:ext>
            </a:extLst>
          </p:cNvPr>
          <p:cNvPicPr>
            <a:picLocks noChangeAspect="1"/>
          </p:cNvPicPr>
          <p:nvPr/>
        </p:nvPicPr>
        <p:blipFill rotWithShape="1">
          <a:blip r:embed="rId3"/>
          <a:srcRect l="57791"/>
          <a:stretch/>
        </p:blipFill>
        <p:spPr>
          <a:xfrm>
            <a:off x="0" y="6630"/>
            <a:ext cx="1149820" cy="4344812"/>
          </a:xfrm>
          <a:prstGeom prst="rect">
            <a:avLst/>
          </a:prstGeom>
        </p:spPr>
      </p:pic>
      <p:grpSp>
        <p:nvGrpSpPr>
          <p:cNvPr id="6" name="Google Shape;961;p43">
            <a:extLst>
              <a:ext uri="{FF2B5EF4-FFF2-40B4-BE49-F238E27FC236}">
                <a16:creationId xmlns:a16="http://schemas.microsoft.com/office/drawing/2014/main" id="{CBD54181-8B5B-98D8-F035-282B46201501}"/>
              </a:ext>
            </a:extLst>
          </p:cNvPr>
          <p:cNvGrpSpPr/>
          <p:nvPr/>
        </p:nvGrpSpPr>
        <p:grpSpPr>
          <a:xfrm>
            <a:off x="-54827" y="4238761"/>
            <a:ext cx="1351095" cy="904739"/>
            <a:chOff x="7350578" y="4248280"/>
            <a:chExt cx="1351095" cy="904739"/>
          </a:xfrm>
        </p:grpSpPr>
        <p:grpSp>
          <p:nvGrpSpPr>
            <p:cNvPr id="7" name="Google Shape;962;p43">
              <a:extLst>
                <a:ext uri="{FF2B5EF4-FFF2-40B4-BE49-F238E27FC236}">
                  <a16:creationId xmlns:a16="http://schemas.microsoft.com/office/drawing/2014/main" id="{A8107BF7-8D04-693A-8522-10AE9BD24176}"/>
                </a:ext>
              </a:extLst>
            </p:cNvPr>
            <p:cNvGrpSpPr/>
            <p:nvPr/>
          </p:nvGrpSpPr>
          <p:grpSpPr>
            <a:xfrm>
              <a:off x="7350578" y="4248280"/>
              <a:ext cx="1351095" cy="904739"/>
              <a:chOff x="2694200" y="3831200"/>
              <a:chExt cx="1036275" cy="693925"/>
            </a:xfrm>
          </p:grpSpPr>
          <p:sp>
            <p:nvSpPr>
              <p:cNvPr id="11" name="Google Shape;963;p43">
                <a:extLst>
                  <a:ext uri="{FF2B5EF4-FFF2-40B4-BE49-F238E27FC236}">
                    <a16:creationId xmlns:a16="http://schemas.microsoft.com/office/drawing/2014/main" id="{85AD50EC-195F-883A-DDC3-099E0A70747E}"/>
                  </a:ext>
                </a:extLst>
              </p:cNvPr>
              <p:cNvSpPr/>
              <p:nvPr/>
            </p:nvSpPr>
            <p:spPr>
              <a:xfrm>
                <a:off x="3444400" y="4366675"/>
                <a:ext cx="208825" cy="154500"/>
              </a:xfrm>
              <a:custGeom>
                <a:avLst/>
                <a:gdLst/>
                <a:ahLst/>
                <a:cxnLst/>
                <a:rect l="l" t="t" r="r" b="b"/>
                <a:pathLst>
                  <a:path w="8353" h="6180" extrusionOk="0">
                    <a:moveTo>
                      <a:pt x="8353" y="0"/>
                    </a:moveTo>
                    <a:lnTo>
                      <a:pt x="445" y="2750"/>
                    </a:lnTo>
                    <a:lnTo>
                      <a:pt x="0" y="6180"/>
                    </a:lnTo>
                    <a:lnTo>
                      <a:pt x="8300" y="4033"/>
                    </a:lnTo>
                    <a:lnTo>
                      <a:pt x="83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64;p43">
                <a:extLst>
                  <a:ext uri="{FF2B5EF4-FFF2-40B4-BE49-F238E27FC236}">
                    <a16:creationId xmlns:a16="http://schemas.microsoft.com/office/drawing/2014/main" id="{5BDFE4D9-4402-83B1-D896-8C9EF067FA4C}"/>
                  </a:ext>
                </a:extLst>
              </p:cNvPr>
              <p:cNvSpPr/>
              <p:nvPr/>
            </p:nvSpPr>
            <p:spPr>
              <a:xfrm>
                <a:off x="3431300" y="4364700"/>
                <a:ext cx="223900" cy="75325"/>
              </a:xfrm>
              <a:custGeom>
                <a:avLst/>
                <a:gdLst/>
                <a:ahLst/>
                <a:cxnLst/>
                <a:rect l="l" t="t" r="r" b="b"/>
                <a:pathLst>
                  <a:path w="8956" h="3013" extrusionOk="0">
                    <a:moveTo>
                      <a:pt x="8955" y="1"/>
                    </a:moveTo>
                    <a:lnTo>
                      <a:pt x="0" y="1179"/>
                    </a:lnTo>
                    <a:lnTo>
                      <a:pt x="943" y="3012"/>
                    </a:lnTo>
                    <a:lnTo>
                      <a:pt x="8929" y="420"/>
                    </a:lnTo>
                    <a:lnTo>
                      <a:pt x="89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5;p43">
                <a:extLst>
                  <a:ext uri="{FF2B5EF4-FFF2-40B4-BE49-F238E27FC236}">
                    <a16:creationId xmlns:a16="http://schemas.microsoft.com/office/drawing/2014/main" id="{AD0E735C-8570-E54C-CB64-FA54453253C1}"/>
                  </a:ext>
                </a:extLst>
              </p:cNvPr>
              <p:cNvSpPr/>
              <p:nvPr/>
            </p:nvSpPr>
            <p:spPr>
              <a:xfrm>
                <a:off x="3437850" y="4229850"/>
                <a:ext cx="231750" cy="176775"/>
              </a:xfrm>
              <a:custGeom>
                <a:avLst/>
                <a:gdLst/>
                <a:ahLst/>
                <a:cxnLst/>
                <a:rect l="l" t="t" r="r" b="b"/>
                <a:pathLst>
                  <a:path w="9270" h="7071" extrusionOk="0">
                    <a:moveTo>
                      <a:pt x="9269" y="1"/>
                    </a:moveTo>
                    <a:lnTo>
                      <a:pt x="2252" y="1022"/>
                    </a:lnTo>
                    <a:lnTo>
                      <a:pt x="472" y="1677"/>
                    </a:lnTo>
                    <a:lnTo>
                      <a:pt x="0" y="7071"/>
                    </a:lnTo>
                    <a:lnTo>
                      <a:pt x="0" y="7071"/>
                    </a:lnTo>
                    <a:lnTo>
                      <a:pt x="2331" y="6678"/>
                    </a:lnTo>
                    <a:lnTo>
                      <a:pt x="9217" y="4845"/>
                    </a:lnTo>
                    <a:lnTo>
                      <a:pt x="92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66;p43">
                <a:extLst>
                  <a:ext uri="{FF2B5EF4-FFF2-40B4-BE49-F238E27FC236}">
                    <a16:creationId xmlns:a16="http://schemas.microsoft.com/office/drawing/2014/main" id="{AE11080B-405B-2968-D6D8-3116B96FBDAA}"/>
                  </a:ext>
                </a:extLst>
              </p:cNvPr>
              <p:cNvSpPr/>
              <p:nvPr/>
            </p:nvSpPr>
            <p:spPr>
              <a:xfrm>
                <a:off x="2694200" y="4248850"/>
                <a:ext cx="763300" cy="169550"/>
              </a:xfrm>
              <a:custGeom>
                <a:avLst/>
                <a:gdLst/>
                <a:ahLst/>
                <a:cxnLst/>
                <a:rect l="l" t="t" r="r" b="b"/>
                <a:pathLst>
                  <a:path w="30532" h="6782" extrusionOk="0">
                    <a:moveTo>
                      <a:pt x="603" y="0"/>
                    </a:moveTo>
                    <a:lnTo>
                      <a:pt x="1" y="6651"/>
                    </a:lnTo>
                    <a:lnTo>
                      <a:pt x="30087" y="6782"/>
                    </a:lnTo>
                    <a:lnTo>
                      <a:pt x="30532" y="733"/>
                    </a:lnTo>
                    <a:lnTo>
                      <a:pt x="6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67;p43">
                <a:extLst>
                  <a:ext uri="{FF2B5EF4-FFF2-40B4-BE49-F238E27FC236}">
                    <a16:creationId xmlns:a16="http://schemas.microsoft.com/office/drawing/2014/main" id="{0866036F-01D0-4BFF-6885-3CE865873C4E}"/>
                  </a:ext>
                </a:extLst>
              </p:cNvPr>
              <p:cNvSpPr/>
              <p:nvPr/>
            </p:nvSpPr>
            <p:spPr>
              <a:xfrm>
                <a:off x="2707950" y="4413800"/>
                <a:ext cx="756750" cy="111325"/>
              </a:xfrm>
              <a:custGeom>
                <a:avLst/>
                <a:gdLst/>
                <a:ahLst/>
                <a:cxnLst/>
                <a:rect l="l" t="t" r="r" b="b"/>
                <a:pathLst>
                  <a:path w="30270" h="4453" extrusionOk="0">
                    <a:moveTo>
                      <a:pt x="315" y="1"/>
                    </a:moveTo>
                    <a:lnTo>
                      <a:pt x="1" y="4138"/>
                    </a:lnTo>
                    <a:lnTo>
                      <a:pt x="29798" y="4452"/>
                    </a:lnTo>
                    <a:lnTo>
                      <a:pt x="30270" y="184"/>
                    </a:lnTo>
                    <a:lnTo>
                      <a:pt x="3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68;p43">
                <a:extLst>
                  <a:ext uri="{FF2B5EF4-FFF2-40B4-BE49-F238E27FC236}">
                    <a16:creationId xmlns:a16="http://schemas.microsoft.com/office/drawing/2014/main" id="{017A808F-C996-092F-CC24-F45A517D0D68}"/>
                  </a:ext>
                </a:extLst>
              </p:cNvPr>
              <p:cNvSpPr/>
              <p:nvPr/>
            </p:nvSpPr>
            <p:spPr>
              <a:xfrm>
                <a:off x="3437850" y="4347025"/>
                <a:ext cx="233700" cy="71375"/>
              </a:xfrm>
              <a:custGeom>
                <a:avLst/>
                <a:gdLst/>
                <a:ahLst/>
                <a:cxnLst/>
                <a:rect l="l" t="t" r="r" b="b"/>
                <a:pathLst>
                  <a:path w="9348" h="2855" extrusionOk="0">
                    <a:moveTo>
                      <a:pt x="9348" y="1"/>
                    </a:moveTo>
                    <a:lnTo>
                      <a:pt x="0" y="2384"/>
                    </a:lnTo>
                    <a:lnTo>
                      <a:pt x="341" y="2855"/>
                    </a:lnTo>
                    <a:lnTo>
                      <a:pt x="9322" y="472"/>
                    </a:lnTo>
                    <a:lnTo>
                      <a:pt x="9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69;p43">
                <a:extLst>
                  <a:ext uri="{FF2B5EF4-FFF2-40B4-BE49-F238E27FC236}">
                    <a16:creationId xmlns:a16="http://schemas.microsoft.com/office/drawing/2014/main" id="{66E5E7C9-218B-E1EF-7E01-15D775B5F457}"/>
                  </a:ext>
                </a:extLst>
              </p:cNvPr>
              <p:cNvSpPr/>
              <p:nvPr/>
            </p:nvSpPr>
            <p:spPr>
              <a:xfrm>
                <a:off x="2709250" y="4215450"/>
                <a:ext cx="964275" cy="65500"/>
              </a:xfrm>
              <a:custGeom>
                <a:avLst/>
                <a:gdLst/>
                <a:ahLst/>
                <a:cxnLst/>
                <a:rect l="l" t="t" r="r" b="b"/>
                <a:pathLst>
                  <a:path w="38571" h="2620" extrusionOk="0">
                    <a:moveTo>
                      <a:pt x="3955" y="1"/>
                    </a:moveTo>
                    <a:lnTo>
                      <a:pt x="1" y="1336"/>
                    </a:lnTo>
                    <a:lnTo>
                      <a:pt x="29746" y="2619"/>
                    </a:lnTo>
                    <a:lnTo>
                      <a:pt x="38571" y="577"/>
                    </a:lnTo>
                    <a:lnTo>
                      <a:pt x="38571" y="106"/>
                    </a:lnTo>
                    <a:lnTo>
                      <a:pt x="39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70;p43">
                <a:extLst>
                  <a:ext uri="{FF2B5EF4-FFF2-40B4-BE49-F238E27FC236}">
                    <a16:creationId xmlns:a16="http://schemas.microsoft.com/office/drawing/2014/main" id="{5E58B37B-14DA-F787-D699-9FAC98EA45D2}"/>
                  </a:ext>
                </a:extLst>
              </p:cNvPr>
              <p:cNvSpPr/>
              <p:nvPr/>
            </p:nvSpPr>
            <p:spPr>
              <a:xfrm>
                <a:off x="3427375" y="4132975"/>
                <a:ext cx="218000" cy="121125"/>
              </a:xfrm>
              <a:custGeom>
                <a:avLst/>
                <a:gdLst/>
                <a:ahLst/>
                <a:cxnLst/>
                <a:rect l="l" t="t" r="r" b="b"/>
                <a:pathLst>
                  <a:path w="8720" h="4845" extrusionOk="0">
                    <a:moveTo>
                      <a:pt x="8720" y="1"/>
                    </a:moveTo>
                    <a:lnTo>
                      <a:pt x="0" y="1703"/>
                    </a:lnTo>
                    <a:lnTo>
                      <a:pt x="0" y="4845"/>
                    </a:lnTo>
                    <a:lnTo>
                      <a:pt x="8458" y="3143"/>
                    </a:lnTo>
                    <a:lnTo>
                      <a:pt x="87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71;p43">
                <a:extLst>
                  <a:ext uri="{FF2B5EF4-FFF2-40B4-BE49-F238E27FC236}">
                    <a16:creationId xmlns:a16="http://schemas.microsoft.com/office/drawing/2014/main" id="{06FBD045-5248-1F10-D1F8-1A5C9C02839D}"/>
                  </a:ext>
                </a:extLst>
              </p:cNvPr>
              <p:cNvSpPr/>
              <p:nvPr/>
            </p:nvSpPr>
            <p:spPr>
              <a:xfrm>
                <a:off x="2734800" y="4180100"/>
                <a:ext cx="708300" cy="83825"/>
              </a:xfrm>
              <a:custGeom>
                <a:avLst/>
                <a:gdLst/>
                <a:ahLst/>
                <a:cxnLst/>
                <a:rect l="l" t="t" r="r" b="b"/>
                <a:pathLst>
                  <a:path w="28332" h="3353" extrusionOk="0">
                    <a:moveTo>
                      <a:pt x="28332" y="1"/>
                    </a:moveTo>
                    <a:lnTo>
                      <a:pt x="53" y="27"/>
                    </a:lnTo>
                    <a:lnTo>
                      <a:pt x="0" y="2724"/>
                    </a:lnTo>
                    <a:lnTo>
                      <a:pt x="27939" y="3352"/>
                    </a:lnTo>
                    <a:lnTo>
                      <a:pt x="283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72;p43">
                <a:extLst>
                  <a:ext uri="{FF2B5EF4-FFF2-40B4-BE49-F238E27FC236}">
                    <a16:creationId xmlns:a16="http://schemas.microsoft.com/office/drawing/2014/main" id="{AD98CE2D-4E6B-D435-FF89-F10F1E50081A}"/>
                  </a:ext>
                </a:extLst>
              </p:cNvPr>
              <p:cNvSpPr/>
              <p:nvPr/>
            </p:nvSpPr>
            <p:spPr>
              <a:xfrm>
                <a:off x="3427375" y="4205650"/>
                <a:ext cx="216700" cy="58275"/>
              </a:xfrm>
              <a:custGeom>
                <a:avLst/>
                <a:gdLst/>
                <a:ahLst/>
                <a:cxnLst/>
                <a:rect l="l" t="t" r="r" b="b"/>
                <a:pathLst>
                  <a:path w="8668" h="2331" extrusionOk="0">
                    <a:moveTo>
                      <a:pt x="8667" y="0"/>
                    </a:moveTo>
                    <a:lnTo>
                      <a:pt x="0" y="1938"/>
                    </a:lnTo>
                    <a:lnTo>
                      <a:pt x="236" y="2330"/>
                    </a:lnTo>
                    <a:lnTo>
                      <a:pt x="8615" y="445"/>
                    </a:lnTo>
                    <a:lnTo>
                      <a:pt x="8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73;p43">
                <a:extLst>
                  <a:ext uri="{FF2B5EF4-FFF2-40B4-BE49-F238E27FC236}">
                    <a16:creationId xmlns:a16="http://schemas.microsoft.com/office/drawing/2014/main" id="{0A31C8D7-98CF-9560-38D0-39768B1CDB2D}"/>
                  </a:ext>
                </a:extLst>
              </p:cNvPr>
              <p:cNvSpPr/>
              <p:nvPr/>
            </p:nvSpPr>
            <p:spPr>
              <a:xfrm>
                <a:off x="2736100" y="4116625"/>
                <a:ext cx="925000" cy="79225"/>
              </a:xfrm>
              <a:custGeom>
                <a:avLst/>
                <a:gdLst/>
                <a:ahLst/>
                <a:cxnLst/>
                <a:rect l="l" t="t" r="r" b="b"/>
                <a:pathLst>
                  <a:path w="37000" h="3169" extrusionOk="0">
                    <a:moveTo>
                      <a:pt x="8668" y="0"/>
                    </a:moveTo>
                    <a:lnTo>
                      <a:pt x="1" y="2566"/>
                    </a:lnTo>
                    <a:lnTo>
                      <a:pt x="472" y="3168"/>
                    </a:lnTo>
                    <a:lnTo>
                      <a:pt x="28018" y="2854"/>
                    </a:lnTo>
                    <a:lnTo>
                      <a:pt x="36999" y="602"/>
                    </a:lnTo>
                    <a:lnTo>
                      <a:pt x="8668" y="0"/>
                    </a:lnTo>
                    <a:close/>
                  </a:path>
                </a:pathLst>
              </a:custGeom>
              <a:solidFill>
                <a:srgbClr val="B84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74;p43">
                <a:extLst>
                  <a:ext uri="{FF2B5EF4-FFF2-40B4-BE49-F238E27FC236}">
                    <a16:creationId xmlns:a16="http://schemas.microsoft.com/office/drawing/2014/main" id="{571B022F-C729-2D22-3D40-9E5D5CBCD346}"/>
                  </a:ext>
                </a:extLst>
              </p:cNvPr>
              <p:cNvSpPr/>
              <p:nvPr/>
            </p:nvSpPr>
            <p:spPr>
              <a:xfrm>
                <a:off x="3460100" y="3954275"/>
                <a:ext cx="261875" cy="228475"/>
              </a:xfrm>
              <a:custGeom>
                <a:avLst/>
                <a:gdLst/>
                <a:ahLst/>
                <a:cxnLst/>
                <a:rect l="l" t="t" r="r" b="b"/>
                <a:pathLst>
                  <a:path w="10475" h="9139" extrusionOk="0">
                    <a:moveTo>
                      <a:pt x="10474" y="0"/>
                    </a:moveTo>
                    <a:lnTo>
                      <a:pt x="3902" y="1100"/>
                    </a:lnTo>
                    <a:lnTo>
                      <a:pt x="367" y="2593"/>
                    </a:lnTo>
                    <a:lnTo>
                      <a:pt x="0" y="9139"/>
                    </a:lnTo>
                    <a:lnTo>
                      <a:pt x="3666" y="8458"/>
                    </a:lnTo>
                    <a:lnTo>
                      <a:pt x="9820" y="6887"/>
                    </a:lnTo>
                    <a:lnTo>
                      <a:pt x="10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75;p43">
                <a:extLst>
                  <a:ext uri="{FF2B5EF4-FFF2-40B4-BE49-F238E27FC236}">
                    <a16:creationId xmlns:a16="http://schemas.microsoft.com/office/drawing/2014/main" id="{90C980EE-DCB3-61C6-B02E-39B5FC7117B6}"/>
                  </a:ext>
                </a:extLst>
              </p:cNvPr>
              <p:cNvSpPr/>
              <p:nvPr/>
            </p:nvSpPr>
            <p:spPr>
              <a:xfrm>
                <a:off x="2694850" y="3943800"/>
                <a:ext cx="1029725" cy="254000"/>
              </a:xfrm>
              <a:custGeom>
                <a:avLst/>
                <a:gdLst/>
                <a:ahLst/>
                <a:cxnLst/>
                <a:rect l="l" t="t" r="r" b="b"/>
                <a:pathLst>
                  <a:path w="41189" h="10160" extrusionOk="0">
                    <a:moveTo>
                      <a:pt x="41189" y="0"/>
                    </a:moveTo>
                    <a:lnTo>
                      <a:pt x="9637" y="891"/>
                    </a:lnTo>
                    <a:lnTo>
                      <a:pt x="263" y="3666"/>
                    </a:lnTo>
                    <a:lnTo>
                      <a:pt x="1" y="9819"/>
                    </a:lnTo>
                    <a:lnTo>
                      <a:pt x="31056" y="10160"/>
                    </a:lnTo>
                    <a:lnTo>
                      <a:pt x="40587" y="7411"/>
                    </a:lnTo>
                    <a:lnTo>
                      <a:pt x="40639" y="6834"/>
                    </a:lnTo>
                    <a:lnTo>
                      <a:pt x="40639" y="6834"/>
                    </a:lnTo>
                    <a:lnTo>
                      <a:pt x="31448" y="9348"/>
                    </a:lnTo>
                    <a:lnTo>
                      <a:pt x="31448" y="9348"/>
                    </a:lnTo>
                    <a:lnTo>
                      <a:pt x="31893" y="3378"/>
                    </a:lnTo>
                    <a:lnTo>
                      <a:pt x="41189" y="576"/>
                    </a:lnTo>
                    <a:lnTo>
                      <a:pt x="411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76;p43">
                <a:extLst>
                  <a:ext uri="{FF2B5EF4-FFF2-40B4-BE49-F238E27FC236}">
                    <a16:creationId xmlns:a16="http://schemas.microsoft.com/office/drawing/2014/main" id="{15A5EBDE-D7E4-327D-C563-224923C37EFD}"/>
                  </a:ext>
                </a:extLst>
              </p:cNvPr>
              <p:cNvSpPr/>
              <p:nvPr/>
            </p:nvSpPr>
            <p:spPr>
              <a:xfrm>
                <a:off x="3464675" y="3924825"/>
                <a:ext cx="261225" cy="94275"/>
              </a:xfrm>
              <a:custGeom>
                <a:avLst/>
                <a:gdLst/>
                <a:ahLst/>
                <a:cxnLst/>
                <a:rect l="l" t="t" r="r" b="b"/>
                <a:pathLst>
                  <a:path w="10449" h="3771" extrusionOk="0">
                    <a:moveTo>
                      <a:pt x="9322" y="0"/>
                    </a:moveTo>
                    <a:lnTo>
                      <a:pt x="1" y="3116"/>
                    </a:lnTo>
                    <a:lnTo>
                      <a:pt x="105" y="3771"/>
                    </a:lnTo>
                    <a:lnTo>
                      <a:pt x="10448" y="628"/>
                    </a:lnTo>
                    <a:lnTo>
                      <a:pt x="10448" y="79"/>
                    </a:lnTo>
                    <a:lnTo>
                      <a:pt x="9322" y="0"/>
                    </a:lnTo>
                    <a:close/>
                  </a:path>
                </a:pathLst>
              </a:custGeom>
              <a:solidFill>
                <a:srgbClr val="D16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77;p43">
                <a:extLst>
                  <a:ext uri="{FF2B5EF4-FFF2-40B4-BE49-F238E27FC236}">
                    <a16:creationId xmlns:a16="http://schemas.microsoft.com/office/drawing/2014/main" id="{3A74DEE5-1E86-234E-F6A5-53FCB877C4AF}"/>
                  </a:ext>
                </a:extLst>
              </p:cNvPr>
              <p:cNvSpPr/>
              <p:nvPr/>
            </p:nvSpPr>
            <p:spPr>
              <a:xfrm>
                <a:off x="3450275" y="3858050"/>
                <a:ext cx="266450" cy="148625"/>
              </a:xfrm>
              <a:custGeom>
                <a:avLst/>
                <a:gdLst/>
                <a:ahLst/>
                <a:cxnLst/>
                <a:rect l="l" t="t" r="r" b="b"/>
                <a:pathLst>
                  <a:path w="10658" h="5945" extrusionOk="0">
                    <a:moveTo>
                      <a:pt x="10658" y="0"/>
                    </a:moveTo>
                    <a:lnTo>
                      <a:pt x="6652" y="79"/>
                    </a:lnTo>
                    <a:lnTo>
                      <a:pt x="1" y="2304"/>
                    </a:lnTo>
                    <a:lnTo>
                      <a:pt x="79" y="5944"/>
                    </a:lnTo>
                    <a:lnTo>
                      <a:pt x="10317" y="2880"/>
                    </a:lnTo>
                    <a:lnTo>
                      <a:pt x="106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78;p43">
                <a:extLst>
                  <a:ext uri="{FF2B5EF4-FFF2-40B4-BE49-F238E27FC236}">
                    <a16:creationId xmlns:a16="http://schemas.microsoft.com/office/drawing/2014/main" id="{B6D8D43D-7FC7-3886-145A-234020D5FF3E}"/>
                  </a:ext>
                </a:extLst>
              </p:cNvPr>
              <p:cNvSpPr/>
              <p:nvPr/>
            </p:nvSpPr>
            <p:spPr>
              <a:xfrm>
                <a:off x="2741350" y="3918275"/>
                <a:ext cx="728600" cy="101475"/>
              </a:xfrm>
              <a:custGeom>
                <a:avLst/>
                <a:gdLst/>
                <a:ahLst/>
                <a:cxnLst/>
                <a:rect l="l" t="t" r="r" b="b"/>
                <a:pathLst>
                  <a:path w="29144" h="4059" extrusionOk="0">
                    <a:moveTo>
                      <a:pt x="29143" y="0"/>
                    </a:moveTo>
                    <a:lnTo>
                      <a:pt x="105" y="524"/>
                    </a:lnTo>
                    <a:lnTo>
                      <a:pt x="0" y="4059"/>
                    </a:lnTo>
                    <a:lnTo>
                      <a:pt x="29038" y="4033"/>
                    </a:lnTo>
                    <a:lnTo>
                      <a:pt x="29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79;p43">
                <a:extLst>
                  <a:ext uri="{FF2B5EF4-FFF2-40B4-BE49-F238E27FC236}">
                    <a16:creationId xmlns:a16="http://schemas.microsoft.com/office/drawing/2014/main" id="{E992C894-B632-C562-0774-40C753F92290}"/>
                  </a:ext>
                </a:extLst>
              </p:cNvPr>
              <p:cNvSpPr/>
              <p:nvPr/>
            </p:nvSpPr>
            <p:spPr>
              <a:xfrm>
                <a:off x="2743950" y="3831200"/>
                <a:ext cx="986525" cy="100175"/>
              </a:xfrm>
              <a:custGeom>
                <a:avLst/>
                <a:gdLst/>
                <a:ahLst/>
                <a:cxnLst/>
                <a:rect l="l" t="t" r="r" b="b"/>
                <a:pathLst>
                  <a:path w="39461" h="4007" extrusionOk="0">
                    <a:moveTo>
                      <a:pt x="39461" y="1"/>
                    </a:moveTo>
                    <a:lnTo>
                      <a:pt x="11548" y="891"/>
                    </a:lnTo>
                    <a:lnTo>
                      <a:pt x="1" y="4007"/>
                    </a:lnTo>
                    <a:lnTo>
                      <a:pt x="1" y="4007"/>
                    </a:lnTo>
                    <a:lnTo>
                      <a:pt x="28777" y="3981"/>
                    </a:lnTo>
                    <a:lnTo>
                      <a:pt x="39356" y="996"/>
                    </a:lnTo>
                    <a:lnTo>
                      <a:pt x="394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80;p43">
                <a:extLst>
                  <a:ext uri="{FF2B5EF4-FFF2-40B4-BE49-F238E27FC236}">
                    <a16:creationId xmlns:a16="http://schemas.microsoft.com/office/drawing/2014/main" id="{C6B0C1CD-98E6-D9D0-4F05-74ADEE352135}"/>
                  </a:ext>
                </a:extLst>
              </p:cNvPr>
              <p:cNvSpPr/>
              <p:nvPr/>
            </p:nvSpPr>
            <p:spPr>
              <a:xfrm>
                <a:off x="3452250" y="4464200"/>
                <a:ext cx="208850" cy="60925"/>
              </a:xfrm>
              <a:custGeom>
                <a:avLst/>
                <a:gdLst/>
                <a:ahLst/>
                <a:cxnLst/>
                <a:rect l="l" t="t" r="r" b="b"/>
                <a:pathLst>
                  <a:path w="8354" h="2437" extrusionOk="0">
                    <a:moveTo>
                      <a:pt x="8248" y="1"/>
                    </a:moveTo>
                    <a:lnTo>
                      <a:pt x="0" y="1965"/>
                    </a:lnTo>
                    <a:lnTo>
                      <a:pt x="26" y="2436"/>
                    </a:lnTo>
                    <a:lnTo>
                      <a:pt x="8353" y="367"/>
                    </a:ln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 name="Google Shape;981;p43">
              <a:extLst>
                <a:ext uri="{FF2B5EF4-FFF2-40B4-BE49-F238E27FC236}">
                  <a16:creationId xmlns:a16="http://schemas.microsoft.com/office/drawing/2014/main" id="{B2C71A16-93D5-F35E-9711-A565BAF5A2A1}"/>
                </a:ext>
              </a:extLst>
            </p:cNvPr>
            <p:cNvCxnSpPr/>
            <p:nvPr/>
          </p:nvCxnSpPr>
          <p:spPr>
            <a:xfrm rot="10800000" flipH="1">
              <a:off x="7528725" y="4379100"/>
              <a:ext cx="735900" cy="2400"/>
            </a:xfrm>
            <a:prstGeom prst="straightConnector1">
              <a:avLst/>
            </a:prstGeom>
            <a:noFill/>
            <a:ln w="9525" cap="flat" cmpd="sng">
              <a:solidFill>
                <a:schemeClr val="dk1"/>
              </a:solidFill>
              <a:prstDash val="solid"/>
              <a:round/>
              <a:headEnd type="none" w="med" len="med"/>
              <a:tailEnd type="none" w="med" len="med"/>
            </a:ln>
          </p:spPr>
        </p:cxnSp>
        <p:cxnSp>
          <p:nvCxnSpPr>
            <p:cNvPr id="9" name="Google Shape;982;p43">
              <a:extLst>
                <a:ext uri="{FF2B5EF4-FFF2-40B4-BE49-F238E27FC236}">
                  <a16:creationId xmlns:a16="http://schemas.microsoft.com/office/drawing/2014/main" id="{05C53D1E-9885-5BD2-5E13-71B400FFEAA2}"/>
                </a:ext>
              </a:extLst>
            </p:cNvPr>
            <p:cNvCxnSpPr/>
            <p:nvPr/>
          </p:nvCxnSpPr>
          <p:spPr>
            <a:xfrm>
              <a:off x="7471575" y="4529150"/>
              <a:ext cx="740700" cy="0"/>
            </a:xfrm>
            <a:prstGeom prst="straightConnector1">
              <a:avLst/>
            </a:prstGeom>
            <a:noFill/>
            <a:ln w="9525" cap="flat" cmpd="sng">
              <a:solidFill>
                <a:schemeClr val="dk1"/>
              </a:solidFill>
              <a:prstDash val="solid"/>
              <a:round/>
              <a:headEnd type="none" w="med" len="med"/>
              <a:tailEnd type="none" w="med" len="med"/>
            </a:ln>
          </p:spPr>
        </p:cxnSp>
        <p:cxnSp>
          <p:nvCxnSpPr>
            <p:cNvPr id="10" name="Google Shape;983;p43">
              <a:extLst>
                <a:ext uri="{FF2B5EF4-FFF2-40B4-BE49-F238E27FC236}">
                  <a16:creationId xmlns:a16="http://schemas.microsoft.com/office/drawing/2014/main" id="{55DC1C1C-8C5C-89D7-5B9C-0EA14C631CA2}"/>
                </a:ext>
              </a:extLst>
            </p:cNvPr>
            <p:cNvCxnSpPr/>
            <p:nvPr/>
          </p:nvCxnSpPr>
          <p:spPr>
            <a:xfrm>
              <a:off x="7545400" y="4831550"/>
              <a:ext cx="621600" cy="12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35EBBD-ACFA-2724-9FC3-4FF43B98F9B5}"/>
              </a:ext>
            </a:extLst>
          </p:cNvPr>
          <p:cNvSpPr>
            <a:spLocks noGrp="1"/>
          </p:cNvSpPr>
          <p:nvPr>
            <p:ph type="title"/>
          </p:nvPr>
        </p:nvSpPr>
        <p:spPr>
          <a:xfrm>
            <a:off x="326596" y="211108"/>
            <a:ext cx="7704000" cy="572700"/>
          </a:xfrm>
        </p:spPr>
        <p:txBody>
          <a:bodyPr/>
          <a:lstStyle/>
          <a:p>
            <a:r>
              <a:rPr lang="pt-BR" dirty="0"/>
              <a:t>Introdução</a:t>
            </a:r>
          </a:p>
        </p:txBody>
      </p:sp>
      <p:sp>
        <p:nvSpPr>
          <p:cNvPr id="4" name="CaixaDeTexto 3">
            <a:extLst>
              <a:ext uri="{FF2B5EF4-FFF2-40B4-BE49-F238E27FC236}">
                <a16:creationId xmlns:a16="http://schemas.microsoft.com/office/drawing/2014/main" id="{96ED2A45-F76D-27DC-2452-1AD3D3956891}"/>
              </a:ext>
            </a:extLst>
          </p:cNvPr>
          <p:cNvSpPr txBox="1"/>
          <p:nvPr/>
        </p:nvSpPr>
        <p:spPr>
          <a:xfrm>
            <a:off x="413163" y="1464635"/>
            <a:ext cx="7530866" cy="2031325"/>
          </a:xfrm>
          <a:prstGeom prst="rect">
            <a:avLst/>
          </a:prstGeom>
          <a:noFill/>
        </p:spPr>
        <p:txBody>
          <a:bodyPr wrap="square" rtlCol="0">
            <a:spAutoFit/>
          </a:bodyPr>
          <a:lstStyle/>
          <a:p>
            <a:pPr marL="285750" indent="-285750" algn="just">
              <a:buClr>
                <a:schemeClr val="accent4"/>
              </a:buClr>
              <a:buFont typeface="Arial" panose="020B0604020202020204" pitchFamily="34" charset="0"/>
              <a:buChar char="•"/>
            </a:pPr>
            <a:r>
              <a:rPr lang="pt-BR" dirty="0">
                <a:latin typeface="Familjen Grotesk" panose="020B0604020202020204" charset="0"/>
              </a:rPr>
              <a:t>A questão da fluência leitora: Milhares de crianças ao redor do mundo que aprendem a ler, mais da metade nunca se tornam fluentes. Essa questão se torna ainda mais problemática quando se consideram os casos de dislexia, que afetam cerca de 5 a 10% da população. </a:t>
            </a:r>
          </a:p>
          <a:p>
            <a:pPr marL="285750" indent="-285750" algn="just">
              <a:buClr>
                <a:schemeClr val="accent4"/>
              </a:buClr>
              <a:buFont typeface="Arial" panose="020B0604020202020204" pitchFamily="34" charset="0"/>
              <a:buChar char="•"/>
            </a:pPr>
            <a:endParaRPr lang="pt-BR" dirty="0">
              <a:latin typeface="Familjen Grotesk" panose="020B0604020202020204" charset="0"/>
            </a:endParaRPr>
          </a:p>
          <a:p>
            <a:pPr marL="285750" indent="-285750" algn="just">
              <a:buClr>
                <a:schemeClr val="accent4"/>
              </a:buClr>
              <a:buFont typeface="Arial" panose="020B0604020202020204" pitchFamily="34" charset="0"/>
              <a:buChar char="•"/>
            </a:pPr>
            <a:endParaRPr lang="pt-BR" dirty="0">
              <a:latin typeface="Familjen Grotesk" panose="020B0604020202020204" charset="0"/>
            </a:endParaRPr>
          </a:p>
          <a:p>
            <a:pPr marL="285750" indent="-285750" algn="just">
              <a:buClr>
                <a:schemeClr val="accent4"/>
              </a:buClr>
              <a:buFont typeface="Arial" panose="020B0604020202020204" pitchFamily="34" charset="0"/>
              <a:buChar char="•"/>
            </a:pPr>
            <a:r>
              <a:rPr lang="pt-BR" dirty="0">
                <a:latin typeface="Familjen Grotesk" panose="020B0604020202020204" charset="0"/>
              </a:rPr>
              <a:t>Um possível recurso: A discriminação de letras é melhorada ensinando as crianças a prestar atenção às características críticas dos estímulos durante a discriminação e que o treinamento de discriminação de letras com letras mais facilmente confundíveis (</a:t>
            </a:r>
            <a:r>
              <a:rPr lang="pt-BR" b="1" dirty="0">
                <a:latin typeface="Familjen Grotesk" panose="020B0604020202020204" charset="0"/>
              </a:rPr>
              <a:t>b</a:t>
            </a:r>
            <a:r>
              <a:rPr lang="pt-BR" dirty="0">
                <a:latin typeface="Familjen Grotesk" panose="020B0604020202020204" charset="0"/>
              </a:rPr>
              <a:t> e </a:t>
            </a:r>
            <a:r>
              <a:rPr lang="pt-BR" b="1" dirty="0">
                <a:latin typeface="Familjen Grotesk" panose="020B0604020202020204" charset="0"/>
              </a:rPr>
              <a:t>d</a:t>
            </a:r>
            <a:r>
              <a:rPr lang="pt-BR" dirty="0">
                <a:latin typeface="Familjen Grotesk" panose="020B0604020202020204" charset="0"/>
              </a:rPr>
              <a:t>) aumenta a aprendizagem em relação ao mesmo treinamento em letras menos confundíveis (</a:t>
            </a:r>
            <a:r>
              <a:rPr lang="pt-BR" b="1" dirty="0">
                <a:latin typeface="Familjen Grotesk" panose="020B0604020202020204" charset="0"/>
              </a:rPr>
              <a:t>t</a:t>
            </a:r>
            <a:r>
              <a:rPr lang="pt-BR" dirty="0">
                <a:latin typeface="Familjen Grotesk" panose="020B0604020202020204" charset="0"/>
              </a:rPr>
              <a:t> e </a:t>
            </a:r>
            <a:r>
              <a:rPr lang="pt-BR" b="1" dirty="0">
                <a:latin typeface="Familjen Grotesk" panose="020B0604020202020204" charset="0"/>
              </a:rPr>
              <a:t>j</a:t>
            </a:r>
            <a:r>
              <a:rPr lang="pt-BR" dirty="0">
                <a:latin typeface="Familjen Grotesk" panose="020B0604020202020204" charset="0"/>
              </a:rPr>
              <a:t>).</a:t>
            </a:r>
          </a:p>
        </p:txBody>
      </p:sp>
      <p:pic>
        <p:nvPicPr>
          <p:cNvPr id="5" name="Imagem 4">
            <a:extLst>
              <a:ext uri="{FF2B5EF4-FFF2-40B4-BE49-F238E27FC236}">
                <a16:creationId xmlns:a16="http://schemas.microsoft.com/office/drawing/2014/main" id="{D9D63381-3927-C6A6-D8BD-754F33955762}"/>
              </a:ext>
            </a:extLst>
          </p:cNvPr>
          <p:cNvPicPr>
            <a:picLocks noChangeAspect="1"/>
          </p:cNvPicPr>
          <p:nvPr/>
        </p:nvPicPr>
        <p:blipFill>
          <a:blip r:embed="rId2"/>
          <a:stretch>
            <a:fillRect/>
          </a:stretch>
        </p:blipFill>
        <p:spPr>
          <a:xfrm>
            <a:off x="6223763" y="3726672"/>
            <a:ext cx="2920237" cy="1682642"/>
          </a:xfrm>
          <a:prstGeom prst="rect">
            <a:avLst/>
          </a:prstGeom>
        </p:spPr>
      </p:pic>
    </p:spTree>
    <p:extLst>
      <p:ext uri="{BB962C8B-B14F-4D97-AF65-F5344CB8AC3E}">
        <p14:creationId xmlns:p14="http://schemas.microsoft.com/office/powerpoint/2010/main" val="1717547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6C624F-A682-D432-90F1-454615B9BDA3}"/>
              </a:ext>
            </a:extLst>
          </p:cNvPr>
          <p:cNvSpPr>
            <a:spLocks noGrp="1"/>
          </p:cNvSpPr>
          <p:nvPr>
            <p:ph type="title"/>
          </p:nvPr>
        </p:nvSpPr>
        <p:spPr/>
        <p:txBody>
          <a:bodyPr/>
          <a:lstStyle/>
          <a:p>
            <a:r>
              <a:rPr lang="pt-BR" dirty="0"/>
              <a:t>A invariância em espelho</a:t>
            </a:r>
          </a:p>
        </p:txBody>
      </p:sp>
      <p:pic>
        <p:nvPicPr>
          <p:cNvPr id="3" name="Imagem 2">
            <a:extLst>
              <a:ext uri="{FF2B5EF4-FFF2-40B4-BE49-F238E27FC236}">
                <a16:creationId xmlns:a16="http://schemas.microsoft.com/office/drawing/2014/main" id="{FE319EA1-9DE5-4F03-3AA2-EABD913C67B7}"/>
              </a:ext>
            </a:extLst>
          </p:cNvPr>
          <p:cNvPicPr>
            <a:picLocks noChangeAspect="1"/>
          </p:cNvPicPr>
          <p:nvPr/>
        </p:nvPicPr>
        <p:blipFill>
          <a:blip r:embed="rId2"/>
          <a:stretch>
            <a:fillRect/>
          </a:stretch>
        </p:blipFill>
        <p:spPr>
          <a:xfrm>
            <a:off x="6622583" y="3011324"/>
            <a:ext cx="2521417" cy="2132176"/>
          </a:xfrm>
          <a:prstGeom prst="rect">
            <a:avLst/>
          </a:prstGeom>
        </p:spPr>
      </p:pic>
      <p:sp>
        <p:nvSpPr>
          <p:cNvPr id="4" name="CaixaDeTexto 3">
            <a:extLst>
              <a:ext uri="{FF2B5EF4-FFF2-40B4-BE49-F238E27FC236}">
                <a16:creationId xmlns:a16="http://schemas.microsoft.com/office/drawing/2014/main" id="{F572ABDF-F9FA-C4B3-35CF-3E23308F4EFE}"/>
              </a:ext>
            </a:extLst>
          </p:cNvPr>
          <p:cNvSpPr txBox="1"/>
          <p:nvPr/>
        </p:nvSpPr>
        <p:spPr>
          <a:xfrm>
            <a:off x="92679" y="1410886"/>
            <a:ext cx="5617005" cy="2462213"/>
          </a:xfrm>
          <a:prstGeom prst="rect">
            <a:avLst/>
          </a:prstGeom>
          <a:noFill/>
        </p:spPr>
        <p:txBody>
          <a:bodyPr wrap="square" rtlCol="0">
            <a:spAutoFit/>
          </a:bodyPr>
          <a:lstStyle/>
          <a:p>
            <a:pPr marL="285750" indent="-285750" algn="just">
              <a:buClr>
                <a:schemeClr val="accent4"/>
              </a:buClr>
              <a:buFont typeface="Arial" panose="020B0604020202020204" pitchFamily="34" charset="0"/>
              <a:buChar char="•"/>
            </a:pPr>
            <a:r>
              <a:rPr lang="pt-BR" dirty="0">
                <a:latin typeface="Familjen Grotesk" panose="020B0604020202020204" charset="0"/>
              </a:rPr>
              <a:t>A invariância em espelho é um mecanismo visual que permite o reconhecimento visual de imagens deslocadas.</a:t>
            </a:r>
          </a:p>
          <a:p>
            <a:pPr marL="285750" indent="-285750" algn="just">
              <a:buClr>
                <a:schemeClr val="accent4"/>
              </a:buClr>
              <a:buFont typeface="Arial" panose="020B0604020202020204" pitchFamily="34" charset="0"/>
              <a:buChar char="•"/>
            </a:pPr>
            <a:endParaRPr lang="pt-BR" dirty="0">
              <a:latin typeface="Familjen Grotesk" panose="020B0604020202020204" charset="0"/>
            </a:endParaRPr>
          </a:p>
          <a:p>
            <a:pPr marL="285750" indent="-285750" algn="just">
              <a:buClr>
                <a:schemeClr val="accent4"/>
              </a:buClr>
              <a:buFont typeface="Arial" panose="020B0604020202020204" pitchFamily="34" charset="0"/>
              <a:buChar char="•"/>
            </a:pPr>
            <a:r>
              <a:rPr lang="pt-BR" dirty="0">
                <a:latin typeface="Familjen Grotesk" panose="020B0604020202020204" charset="0"/>
              </a:rPr>
              <a:t>Bebês de três a quatro meses são capazes de discriminar diferenças de rotação (45º, 50º, 90º), mas eles tendiam a ver imagens espelhadas, especialmente imagens espelhadas horizontais, como estímulos equivalentes (</a:t>
            </a:r>
            <a:r>
              <a:rPr lang="en-US" dirty="0">
                <a:latin typeface="Familjen Grotesk" panose="020B0604020202020204" charset="0"/>
              </a:rPr>
              <a:t>Bornstein, Gross, Wolf, 1978).</a:t>
            </a:r>
          </a:p>
          <a:p>
            <a:pPr marL="285750" indent="-285750" algn="just">
              <a:buClr>
                <a:schemeClr val="accent4"/>
              </a:buClr>
              <a:buFont typeface="Arial" panose="020B0604020202020204" pitchFamily="34" charset="0"/>
              <a:buChar char="•"/>
            </a:pPr>
            <a:endParaRPr lang="en-US" dirty="0">
              <a:latin typeface="Familjen Grotesk" panose="020B0604020202020204" charset="0"/>
            </a:endParaRPr>
          </a:p>
          <a:p>
            <a:pPr marL="285750" indent="-285750" algn="just">
              <a:buClr>
                <a:schemeClr val="accent4"/>
              </a:buClr>
              <a:buFont typeface="Arial" panose="020B0604020202020204" pitchFamily="34" charset="0"/>
              <a:buChar char="•"/>
            </a:pPr>
            <a:r>
              <a:rPr lang="pt-BR" dirty="0">
                <a:latin typeface="Familjen Grotesk" panose="020B0604020202020204" charset="0"/>
              </a:rPr>
              <a:t>Os objetos são reconhecidos principalmente a partir da junção das linhas que formam seu contorno.</a:t>
            </a:r>
          </a:p>
          <a:p>
            <a:pPr marL="285750" indent="-285750" algn="just">
              <a:buClr>
                <a:schemeClr val="accent4"/>
              </a:buClr>
              <a:buFont typeface="Arial" panose="020B0604020202020204" pitchFamily="34" charset="0"/>
              <a:buChar char="•"/>
            </a:pPr>
            <a:endParaRPr lang="pt-BR" dirty="0">
              <a:latin typeface="Familjen Grotesk" panose="020B0604020202020204" charset="0"/>
            </a:endParaRPr>
          </a:p>
        </p:txBody>
      </p:sp>
      <p:sp>
        <p:nvSpPr>
          <p:cNvPr id="5" name="Retângulo 4">
            <a:extLst>
              <a:ext uri="{FF2B5EF4-FFF2-40B4-BE49-F238E27FC236}">
                <a16:creationId xmlns:a16="http://schemas.microsoft.com/office/drawing/2014/main" id="{5D68A23C-A6C1-B20C-7A53-3EAE776CDBBF}"/>
              </a:ext>
            </a:extLst>
          </p:cNvPr>
          <p:cNvSpPr/>
          <p:nvPr/>
        </p:nvSpPr>
        <p:spPr>
          <a:xfrm>
            <a:off x="6095288" y="791926"/>
            <a:ext cx="868287" cy="2057052"/>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ângulo 5">
            <a:extLst>
              <a:ext uri="{FF2B5EF4-FFF2-40B4-BE49-F238E27FC236}">
                <a16:creationId xmlns:a16="http://schemas.microsoft.com/office/drawing/2014/main" id="{48CC4DAC-6735-B570-2C8A-EDCFCDF13B49}"/>
              </a:ext>
            </a:extLst>
          </p:cNvPr>
          <p:cNvSpPr/>
          <p:nvPr/>
        </p:nvSpPr>
        <p:spPr>
          <a:xfrm>
            <a:off x="7138029" y="791926"/>
            <a:ext cx="868287" cy="205705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5B58B4BE-50AD-6F2F-73C6-822A7C507F64}"/>
              </a:ext>
            </a:extLst>
          </p:cNvPr>
          <p:cNvSpPr/>
          <p:nvPr/>
        </p:nvSpPr>
        <p:spPr>
          <a:xfrm>
            <a:off x="8164310" y="791926"/>
            <a:ext cx="868287" cy="2057052"/>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m 7" descr="Texto preto sobre fundo branco&#10;&#10;Descrição gerada automaticamente">
            <a:extLst>
              <a:ext uri="{FF2B5EF4-FFF2-40B4-BE49-F238E27FC236}">
                <a16:creationId xmlns:a16="http://schemas.microsoft.com/office/drawing/2014/main" id="{5C6B7BF6-D4B0-F078-98C3-1CC4161BE120}"/>
              </a:ext>
            </a:extLst>
          </p:cNvPr>
          <p:cNvPicPr>
            <a:picLocks noChangeAspect="1"/>
          </p:cNvPicPr>
          <p:nvPr/>
        </p:nvPicPr>
        <p:blipFill rotWithShape="1">
          <a:blip r:embed="rId3">
            <a:extLst>
              <a:ext uri="{28A0092B-C50C-407E-A947-70E740481C1C}">
                <a14:useLocalDpi xmlns:a14="http://schemas.microsoft.com/office/drawing/2010/main" val="0"/>
              </a:ext>
            </a:extLst>
          </a:blip>
          <a:srcRect l="21744" t="4923" r="59880" b="72103"/>
          <a:stretch/>
        </p:blipFill>
        <p:spPr>
          <a:xfrm>
            <a:off x="6128654" y="833003"/>
            <a:ext cx="750612" cy="1155765"/>
          </a:xfrm>
          <a:prstGeom prst="rect">
            <a:avLst/>
          </a:prstGeom>
        </p:spPr>
      </p:pic>
      <p:pic>
        <p:nvPicPr>
          <p:cNvPr id="9" name="Imagem 8" descr="Texto preto sobre fundo branco&#10;&#10;Descrição gerada automaticamente">
            <a:extLst>
              <a:ext uri="{FF2B5EF4-FFF2-40B4-BE49-F238E27FC236}">
                <a16:creationId xmlns:a16="http://schemas.microsoft.com/office/drawing/2014/main" id="{86530D16-8551-6839-3988-60F820DA3A88}"/>
              </a:ext>
            </a:extLst>
          </p:cNvPr>
          <p:cNvPicPr>
            <a:picLocks noChangeAspect="1"/>
          </p:cNvPicPr>
          <p:nvPr/>
        </p:nvPicPr>
        <p:blipFill rotWithShape="1">
          <a:blip r:embed="rId3">
            <a:extLst>
              <a:ext uri="{28A0092B-C50C-407E-A947-70E740481C1C}">
                <a14:useLocalDpi xmlns:a14="http://schemas.microsoft.com/office/drawing/2010/main" val="0"/>
              </a:ext>
            </a:extLst>
          </a:blip>
          <a:srcRect l="22719" t="42758" r="57549" b="47719"/>
          <a:stretch/>
        </p:blipFill>
        <p:spPr>
          <a:xfrm>
            <a:off x="6128652" y="1988768"/>
            <a:ext cx="750614" cy="847468"/>
          </a:xfrm>
          <a:prstGeom prst="rect">
            <a:avLst/>
          </a:prstGeom>
        </p:spPr>
      </p:pic>
      <p:pic>
        <p:nvPicPr>
          <p:cNvPr id="10" name="Imagem 9" descr="Texto preto sobre fundo branco&#10;&#10;Descrição gerada automaticamente">
            <a:extLst>
              <a:ext uri="{FF2B5EF4-FFF2-40B4-BE49-F238E27FC236}">
                <a16:creationId xmlns:a16="http://schemas.microsoft.com/office/drawing/2014/main" id="{D4049531-EFB7-E295-4277-2DFCF31FBF63}"/>
              </a:ext>
            </a:extLst>
          </p:cNvPr>
          <p:cNvPicPr>
            <a:picLocks noChangeAspect="1"/>
          </p:cNvPicPr>
          <p:nvPr/>
        </p:nvPicPr>
        <p:blipFill rotWithShape="1">
          <a:blip r:embed="rId3">
            <a:extLst>
              <a:ext uri="{28A0092B-C50C-407E-A947-70E740481C1C}">
                <a14:useLocalDpi xmlns:a14="http://schemas.microsoft.com/office/drawing/2010/main" val="0"/>
              </a:ext>
            </a:extLst>
          </a:blip>
          <a:srcRect l="44295" t="5129" r="41156" b="72813"/>
          <a:stretch/>
        </p:blipFill>
        <p:spPr>
          <a:xfrm>
            <a:off x="7196132" y="833003"/>
            <a:ext cx="752080" cy="1281423"/>
          </a:xfrm>
          <a:prstGeom prst="rect">
            <a:avLst/>
          </a:prstGeom>
        </p:spPr>
      </p:pic>
      <p:pic>
        <p:nvPicPr>
          <p:cNvPr id="11" name="Imagem 10" descr="Texto preto sobre fundo branco&#10;&#10;Descrição gerada automaticamente">
            <a:extLst>
              <a:ext uri="{FF2B5EF4-FFF2-40B4-BE49-F238E27FC236}">
                <a16:creationId xmlns:a16="http://schemas.microsoft.com/office/drawing/2014/main" id="{B7CBD010-516B-EB46-AF99-BE8BC180E7A9}"/>
              </a:ext>
            </a:extLst>
          </p:cNvPr>
          <p:cNvPicPr>
            <a:picLocks noChangeAspect="1"/>
          </p:cNvPicPr>
          <p:nvPr/>
        </p:nvPicPr>
        <p:blipFill rotWithShape="1">
          <a:blip r:embed="rId3">
            <a:extLst>
              <a:ext uri="{28A0092B-C50C-407E-A947-70E740481C1C}">
                <a14:useLocalDpi xmlns:a14="http://schemas.microsoft.com/office/drawing/2010/main" val="0"/>
              </a:ext>
            </a:extLst>
          </a:blip>
          <a:srcRect l="44182" t="40895" r="40951" b="47439"/>
          <a:stretch/>
        </p:blipFill>
        <p:spPr>
          <a:xfrm>
            <a:off x="7196133" y="2073147"/>
            <a:ext cx="650696" cy="737752"/>
          </a:xfrm>
          <a:prstGeom prst="rect">
            <a:avLst/>
          </a:prstGeom>
        </p:spPr>
      </p:pic>
      <p:pic>
        <p:nvPicPr>
          <p:cNvPr id="12" name="Imagem 11" descr="Texto preto sobre fundo branco&#10;&#10;Descrição gerada automaticamente">
            <a:extLst>
              <a:ext uri="{FF2B5EF4-FFF2-40B4-BE49-F238E27FC236}">
                <a16:creationId xmlns:a16="http://schemas.microsoft.com/office/drawing/2014/main" id="{12D8588B-25B9-2543-D0F9-125ADA8DA5BE}"/>
              </a:ext>
            </a:extLst>
          </p:cNvPr>
          <p:cNvPicPr>
            <a:picLocks noChangeAspect="1"/>
          </p:cNvPicPr>
          <p:nvPr/>
        </p:nvPicPr>
        <p:blipFill rotWithShape="1">
          <a:blip r:embed="rId3">
            <a:extLst>
              <a:ext uri="{28A0092B-C50C-407E-A947-70E740481C1C}">
                <a14:useLocalDpi xmlns:a14="http://schemas.microsoft.com/office/drawing/2010/main" val="0"/>
              </a:ext>
            </a:extLst>
          </a:blip>
          <a:srcRect l="66058" t="4923" r="19271" b="74700"/>
          <a:stretch/>
        </p:blipFill>
        <p:spPr>
          <a:xfrm>
            <a:off x="8192408" y="805267"/>
            <a:ext cx="812089" cy="1183501"/>
          </a:xfrm>
          <a:prstGeom prst="rect">
            <a:avLst/>
          </a:prstGeom>
        </p:spPr>
      </p:pic>
      <p:pic>
        <p:nvPicPr>
          <p:cNvPr id="13" name="Imagem 12" descr="Texto preto sobre fundo branco&#10;&#10;Descrição gerada automaticamente">
            <a:extLst>
              <a:ext uri="{FF2B5EF4-FFF2-40B4-BE49-F238E27FC236}">
                <a16:creationId xmlns:a16="http://schemas.microsoft.com/office/drawing/2014/main" id="{DDBC89B8-7AC0-B400-E759-0A222371B5ED}"/>
              </a:ext>
            </a:extLst>
          </p:cNvPr>
          <p:cNvPicPr>
            <a:picLocks noChangeAspect="1"/>
          </p:cNvPicPr>
          <p:nvPr/>
        </p:nvPicPr>
        <p:blipFill rotWithShape="1">
          <a:blip r:embed="rId3">
            <a:extLst>
              <a:ext uri="{28A0092B-C50C-407E-A947-70E740481C1C}">
                <a14:useLocalDpi xmlns:a14="http://schemas.microsoft.com/office/drawing/2010/main" val="0"/>
              </a:ext>
            </a:extLst>
          </a:blip>
          <a:srcRect l="65161" t="41672" r="18599" b="47979"/>
          <a:stretch/>
        </p:blipFill>
        <p:spPr>
          <a:xfrm>
            <a:off x="8239227" y="2052653"/>
            <a:ext cx="719353" cy="662426"/>
          </a:xfrm>
          <a:prstGeom prst="rect">
            <a:avLst/>
          </a:prstGeom>
        </p:spPr>
      </p:pic>
      <p:pic>
        <p:nvPicPr>
          <p:cNvPr id="14" name="Imagem 13">
            <a:extLst>
              <a:ext uri="{FF2B5EF4-FFF2-40B4-BE49-F238E27FC236}">
                <a16:creationId xmlns:a16="http://schemas.microsoft.com/office/drawing/2014/main" id="{6058579F-B58C-302B-9202-3F6A7AE342EC}"/>
              </a:ext>
            </a:extLst>
          </p:cNvPr>
          <p:cNvPicPr>
            <a:picLocks noChangeAspect="1"/>
          </p:cNvPicPr>
          <p:nvPr/>
        </p:nvPicPr>
        <p:blipFill>
          <a:blip r:embed="rId4"/>
          <a:stretch>
            <a:fillRect/>
          </a:stretch>
        </p:blipFill>
        <p:spPr>
          <a:xfrm rot="20819573">
            <a:off x="236320" y="3714049"/>
            <a:ext cx="1319705" cy="1426833"/>
          </a:xfrm>
          <a:prstGeom prst="rect">
            <a:avLst/>
          </a:prstGeom>
        </p:spPr>
      </p:pic>
      <p:sp>
        <p:nvSpPr>
          <p:cNvPr id="17" name="CaixaDeTexto 16">
            <a:extLst>
              <a:ext uri="{FF2B5EF4-FFF2-40B4-BE49-F238E27FC236}">
                <a16:creationId xmlns:a16="http://schemas.microsoft.com/office/drawing/2014/main" id="{032E5492-3A7A-32C7-2AA6-34B857CAF34F}"/>
              </a:ext>
            </a:extLst>
          </p:cNvPr>
          <p:cNvSpPr txBox="1"/>
          <p:nvPr/>
        </p:nvSpPr>
        <p:spPr>
          <a:xfrm>
            <a:off x="6778081" y="2846168"/>
            <a:ext cx="1820371" cy="215444"/>
          </a:xfrm>
          <a:prstGeom prst="rect">
            <a:avLst/>
          </a:prstGeom>
          <a:noFill/>
        </p:spPr>
        <p:txBody>
          <a:bodyPr wrap="square" rtlCol="0">
            <a:spAutoFit/>
          </a:bodyPr>
          <a:lstStyle/>
          <a:p>
            <a:pPr algn="ctr">
              <a:buClrTx/>
              <a:buFontTx/>
              <a:buNone/>
            </a:pPr>
            <a:r>
              <a:rPr lang="pt-BR" sz="800" kern="1200" dirty="0">
                <a:solidFill>
                  <a:prstClr val="black"/>
                </a:solidFill>
                <a:latin typeface="Avenir Next LT Pro Light" panose="020B0304020202020204" pitchFamily="34" charset="0"/>
                <a:ea typeface="+mn-ea"/>
                <a:cs typeface="+mn-cs"/>
              </a:rPr>
              <a:t>(Dehaene, 2005)</a:t>
            </a:r>
          </a:p>
        </p:txBody>
      </p:sp>
    </p:spTree>
    <p:extLst>
      <p:ext uri="{BB962C8B-B14F-4D97-AF65-F5344CB8AC3E}">
        <p14:creationId xmlns:p14="http://schemas.microsoft.com/office/powerpoint/2010/main" val="86184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47C53-A098-F78A-E8D7-AD40C78EDA23}"/>
              </a:ext>
            </a:extLst>
          </p:cNvPr>
          <p:cNvSpPr>
            <a:spLocks noGrp="1"/>
          </p:cNvSpPr>
          <p:nvPr>
            <p:ph type="title"/>
          </p:nvPr>
        </p:nvSpPr>
        <p:spPr>
          <a:xfrm>
            <a:off x="826326" y="402495"/>
            <a:ext cx="7704000" cy="572700"/>
          </a:xfrm>
        </p:spPr>
        <p:txBody>
          <a:bodyPr/>
          <a:lstStyle/>
          <a:p>
            <a:pPr algn="ctr"/>
            <a:r>
              <a:rPr lang="pt-BR" dirty="0"/>
              <a:t>A invariância em espelho</a:t>
            </a:r>
          </a:p>
        </p:txBody>
      </p:sp>
      <p:pic>
        <p:nvPicPr>
          <p:cNvPr id="3" name="Imagem 2">
            <a:extLst>
              <a:ext uri="{FF2B5EF4-FFF2-40B4-BE49-F238E27FC236}">
                <a16:creationId xmlns:a16="http://schemas.microsoft.com/office/drawing/2014/main" id="{83170D69-2F45-7EC8-F0A4-E90790431105}"/>
              </a:ext>
            </a:extLst>
          </p:cNvPr>
          <p:cNvPicPr>
            <a:picLocks noChangeAspect="1"/>
          </p:cNvPicPr>
          <p:nvPr/>
        </p:nvPicPr>
        <p:blipFill rotWithShape="1">
          <a:blip r:embed="rId3"/>
          <a:srcRect l="21681"/>
          <a:stretch/>
        </p:blipFill>
        <p:spPr>
          <a:xfrm>
            <a:off x="0" y="0"/>
            <a:ext cx="1152244" cy="4346825"/>
          </a:xfrm>
          <a:prstGeom prst="rect">
            <a:avLst/>
          </a:prstGeom>
        </p:spPr>
      </p:pic>
      <p:sp>
        <p:nvSpPr>
          <p:cNvPr id="5" name="CaixaDeTexto 4">
            <a:extLst>
              <a:ext uri="{FF2B5EF4-FFF2-40B4-BE49-F238E27FC236}">
                <a16:creationId xmlns:a16="http://schemas.microsoft.com/office/drawing/2014/main" id="{27E7D85B-E0B2-84E9-4B42-AA387F51217B}"/>
              </a:ext>
            </a:extLst>
          </p:cNvPr>
          <p:cNvSpPr txBox="1"/>
          <p:nvPr/>
        </p:nvSpPr>
        <p:spPr>
          <a:xfrm>
            <a:off x="1077816" y="1480914"/>
            <a:ext cx="7623545" cy="1384995"/>
          </a:xfrm>
          <a:prstGeom prst="rect">
            <a:avLst/>
          </a:prstGeom>
          <a:noFill/>
        </p:spPr>
        <p:txBody>
          <a:bodyPr wrap="square">
            <a:spAutoFit/>
          </a:bodyPr>
          <a:lstStyle/>
          <a:p>
            <a:pPr marL="285750" indent="-285750">
              <a:buClr>
                <a:schemeClr val="accent4"/>
              </a:buClr>
              <a:buFont typeface="Arial" panose="020B0604020202020204" pitchFamily="34" charset="0"/>
              <a:buChar char="•"/>
            </a:pPr>
            <a:r>
              <a:rPr lang="pt-BR" dirty="0">
                <a:latin typeface="Familjen Grotesk" panose="020B0604020202020204" charset="0"/>
              </a:rPr>
              <a:t>Invariância em espelho no eixo horizontal.</a:t>
            </a:r>
          </a:p>
          <a:p>
            <a:pPr>
              <a:buClr>
                <a:schemeClr val="accent4"/>
              </a:buClr>
            </a:pPr>
            <a:endParaRPr lang="pt-BR" dirty="0">
              <a:latin typeface="Familjen Grotesk" panose="020B0604020202020204" charset="0"/>
            </a:endParaRPr>
          </a:p>
          <a:p>
            <a:pPr marL="285750" indent="-285750">
              <a:buClr>
                <a:schemeClr val="accent4"/>
              </a:buClr>
              <a:buFont typeface="Arial" panose="020B0604020202020204" pitchFamily="34" charset="0"/>
              <a:buChar char="•"/>
            </a:pPr>
            <a:r>
              <a:rPr lang="pt-BR" dirty="0">
                <a:latin typeface="Familjen Grotesk" panose="020B0604020202020204" charset="0"/>
              </a:rPr>
              <a:t>No entanto, no eixo vertical há grande sensibilidade para o ordenamento.</a:t>
            </a:r>
          </a:p>
          <a:p>
            <a:pPr marL="285750" indent="-285750">
              <a:buFont typeface="Arial" panose="020B0604020202020204" pitchFamily="34" charset="0"/>
              <a:buChar char="•"/>
            </a:pPr>
            <a:endParaRPr lang="pt-BR" dirty="0">
              <a:latin typeface="Familjen Grotesk" panose="020B0604020202020204" charset="0"/>
            </a:endParaRPr>
          </a:p>
          <a:p>
            <a:pPr marL="285750" indent="-285750">
              <a:buClr>
                <a:schemeClr val="accent4"/>
              </a:buClr>
              <a:buFont typeface="Arial" panose="020B0604020202020204" pitchFamily="34" charset="0"/>
              <a:buChar char="•"/>
            </a:pPr>
            <a:r>
              <a:rPr lang="pt-BR" dirty="0">
                <a:latin typeface="Familjen Grotesk" panose="020B0604020202020204" charset="0"/>
              </a:rPr>
              <a:t>O reconhecimento de faces é possível principalmente devido capacidade de identificar um conjunto de ângulos e medidas internas entre os traços da hemiface.</a:t>
            </a:r>
          </a:p>
        </p:txBody>
      </p:sp>
      <p:pic>
        <p:nvPicPr>
          <p:cNvPr id="7" name="Imagem 6" descr="Uma imagem contendo pessoa, mulher, no interior, vestido&#10;&#10;Descrição gerada automaticamente">
            <a:extLst>
              <a:ext uri="{FF2B5EF4-FFF2-40B4-BE49-F238E27FC236}">
                <a16:creationId xmlns:a16="http://schemas.microsoft.com/office/drawing/2014/main" id="{C7302F79-9AAB-0502-29EA-CD8E2343FE13}"/>
              </a:ext>
            </a:extLst>
          </p:cNvPr>
          <p:cNvPicPr>
            <a:picLocks noChangeAspect="1"/>
          </p:cNvPicPr>
          <p:nvPr/>
        </p:nvPicPr>
        <p:blipFill rotWithShape="1">
          <a:blip r:embed="rId4">
            <a:extLst>
              <a:ext uri="{28A0092B-C50C-407E-A947-70E740481C1C}">
                <a14:useLocalDpi xmlns:a14="http://schemas.microsoft.com/office/drawing/2010/main" val="0"/>
              </a:ext>
            </a:extLst>
          </a:blip>
          <a:srcRect l="7426" t="8777" r="9094" b="12731"/>
          <a:stretch/>
        </p:blipFill>
        <p:spPr>
          <a:xfrm rot="21290495">
            <a:off x="7346753" y="256681"/>
            <a:ext cx="1348155" cy="1859891"/>
          </a:xfrm>
          <a:prstGeom prst="rect">
            <a:avLst/>
          </a:prstGeom>
        </p:spPr>
      </p:pic>
      <p:pic>
        <p:nvPicPr>
          <p:cNvPr id="8" name="Imagem 7">
            <a:extLst>
              <a:ext uri="{FF2B5EF4-FFF2-40B4-BE49-F238E27FC236}">
                <a16:creationId xmlns:a16="http://schemas.microsoft.com/office/drawing/2014/main" id="{B1C6ED8A-D24A-7C41-A850-AF1580623540}"/>
              </a:ext>
            </a:extLst>
          </p:cNvPr>
          <p:cNvPicPr>
            <a:picLocks noChangeAspect="1"/>
          </p:cNvPicPr>
          <p:nvPr/>
        </p:nvPicPr>
        <p:blipFill>
          <a:blip r:embed="rId5"/>
          <a:stretch>
            <a:fillRect/>
          </a:stretch>
        </p:blipFill>
        <p:spPr>
          <a:xfrm>
            <a:off x="7764639" y="2865909"/>
            <a:ext cx="1011151" cy="1977452"/>
          </a:xfrm>
          <a:prstGeom prst="rect">
            <a:avLst/>
          </a:prstGeom>
        </p:spPr>
      </p:pic>
      <p:pic>
        <p:nvPicPr>
          <p:cNvPr id="12" name="Imagem 11">
            <a:extLst>
              <a:ext uri="{FF2B5EF4-FFF2-40B4-BE49-F238E27FC236}">
                <a16:creationId xmlns:a16="http://schemas.microsoft.com/office/drawing/2014/main" id="{4D73575B-3070-F13F-165E-FCEAED576141}"/>
              </a:ext>
            </a:extLst>
          </p:cNvPr>
          <p:cNvPicPr>
            <a:picLocks noChangeAspect="1"/>
          </p:cNvPicPr>
          <p:nvPr/>
        </p:nvPicPr>
        <p:blipFill>
          <a:blip r:embed="rId6"/>
          <a:stretch>
            <a:fillRect/>
          </a:stretch>
        </p:blipFill>
        <p:spPr>
          <a:xfrm>
            <a:off x="1645981" y="3255359"/>
            <a:ext cx="1152244" cy="1588002"/>
          </a:xfrm>
          <a:prstGeom prst="rect">
            <a:avLst/>
          </a:prstGeom>
        </p:spPr>
      </p:pic>
      <p:sp>
        <p:nvSpPr>
          <p:cNvPr id="15" name="CaixaDeTexto 14">
            <a:extLst>
              <a:ext uri="{FF2B5EF4-FFF2-40B4-BE49-F238E27FC236}">
                <a16:creationId xmlns:a16="http://schemas.microsoft.com/office/drawing/2014/main" id="{E84EDE3E-BD5F-A26B-3825-79E9935FD517}"/>
              </a:ext>
            </a:extLst>
          </p:cNvPr>
          <p:cNvSpPr txBox="1"/>
          <p:nvPr/>
        </p:nvSpPr>
        <p:spPr>
          <a:xfrm>
            <a:off x="1307804" y="4843361"/>
            <a:ext cx="2732568" cy="276999"/>
          </a:xfrm>
          <a:prstGeom prst="rect">
            <a:avLst/>
          </a:prstGeom>
          <a:noFill/>
        </p:spPr>
        <p:txBody>
          <a:bodyPr wrap="square" rtlCol="0">
            <a:spAutoFit/>
          </a:bodyPr>
          <a:lstStyle/>
          <a:p>
            <a:r>
              <a:rPr lang="pt-BR" sz="1200" dirty="0">
                <a:latin typeface="Amasis MT Pro Light" panose="02040304050005020304" pitchFamily="18" charset="0"/>
              </a:rPr>
              <a:t>Você reconhece essa pessoa?</a:t>
            </a:r>
          </a:p>
        </p:txBody>
      </p:sp>
      <p:pic>
        <p:nvPicPr>
          <p:cNvPr id="17" name="Imagem 16">
            <a:extLst>
              <a:ext uri="{FF2B5EF4-FFF2-40B4-BE49-F238E27FC236}">
                <a16:creationId xmlns:a16="http://schemas.microsoft.com/office/drawing/2014/main" id="{BCB124EE-A8BB-7768-AB45-374FCC841AB7}"/>
              </a:ext>
            </a:extLst>
          </p:cNvPr>
          <p:cNvPicPr>
            <a:picLocks noChangeAspect="1"/>
          </p:cNvPicPr>
          <p:nvPr/>
        </p:nvPicPr>
        <p:blipFill>
          <a:blip r:embed="rId6"/>
          <a:stretch>
            <a:fillRect/>
          </a:stretch>
        </p:blipFill>
        <p:spPr>
          <a:xfrm rot="10800000">
            <a:off x="1645981" y="3255359"/>
            <a:ext cx="1152244" cy="1588002"/>
          </a:xfrm>
          <a:prstGeom prst="rect">
            <a:avLst/>
          </a:prstGeom>
        </p:spPr>
      </p:pic>
      <p:pic>
        <p:nvPicPr>
          <p:cNvPr id="19" name="Imagem 18">
            <a:extLst>
              <a:ext uri="{FF2B5EF4-FFF2-40B4-BE49-F238E27FC236}">
                <a16:creationId xmlns:a16="http://schemas.microsoft.com/office/drawing/2014/main" id="{C422CE5E-D810-26C6-C4A6-9222F84A5C65}"/>
              </a:ext>
            </a:extLst>
          </p:cNvPr>
          <p:cNvPicPr>
            <a:picLocks noChangeAspect="1"/>
          </p:cNvPicPr>
          <p:nvPr/>
        </p:nvPicPr>
        <p:blipFill>
          <a:blip r:embed="rId6"/>
          <a:stretch>
            <a:fillRect/>
          </a:stretch>
        </p:blipFill>
        <p:spPr>
          <a:xfrm>
            <a:off x="3198435" y="3255359"/>
            <a:ext cx="1152245" cy="1588003"/>
          </a:xfrm>
          <a:prstGeom prst="rect">
            <a:avLst/>
          </a:prstGeom>
        </p:spPr>
      </p:pic>
    </p:spTree>
    <p:extLst>
      <p:ext uri="{BB962C8B-B14F-4D97-AF65-F5344CB8AC3E}">
        <p14:creationId xmlns:p14="http://schemas.microsoft.com/office/powerpoint/2010/main" val="38732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C4486D-3DDB-3E82-D701-6201F321379D}"/>
              </a:ext>
            </a:extLst>
          </p:cNvPr>
          <p:cNvSpPr>
            <a:spLocks noGrp="1"/>
          </p:cNvSpPr>
          <p:nvPr>
            <p:ph type="title"/>
          </p:nvPr>
        </p:nvSpPr>
        <p:spPr/>
        <p:txBody>
          <a:bodyPr/>
          <a:lstStyle/>
          <a:p>
            <a:pPr algn="ctr"/>
            <a:r>
              <a:rPr lang="pt-BR" dirty="0"/>
              <a:t>A invariância em espelho</a:t>
            </a:r>
          </a:p>
        </p:txBody>
      </p:sp>
      <p:pic>
        <p:nvPicPr>
          <p:cNvPr id="3" name="Imagem 2">
            <a:extLst>
              <a:ext uri="{FF2B5EF4-FFF2-40B4-BE49-F238E27FC236}">
                <a16:creationId xmlns:a16="http://schemas.microsoft.com/office/drawing/2014/main" id="{076CE30E-ECE6-1B55-7825-43CAA3AD5CCF}"/>
              </a:ext>
            </a:extLst>
          </p:cNvPr>
          <p:cNvPicPr>
            <a:picLocks noChangeAspect="1"/>
          </p:cNvPicPr>
          <p:nvPr/>
        </p:nvPicPr>
        <p:blipFill>
          <a:blip r:embed="rId2"/>
          <a:stretch>
            <a:fillRect/>
          </a:stretch>
        </p:blipFill>
        <p:spPr>
          <a:xfrm>
            <a:off x="5926731" y="1677184"/>
            <a:ext cx="2860331" cy="2934529"/>
          </a:xfrm>
          <a:prstGeom prst="rect">
            <a:avLst/>
          </a:prstGeom>
        </p:spPr>
      </p:pic>
      <p:pic>
        <p:nvPicPr>
          <p:cNvPr id="4" name="Imagem 3" descr="Uma imagem contendo screenshot, texto&#10;&#10;Descrição gerada automaticamente">
            <a:extLst>
              <a:ext uri="{FF2B5EF4-FFF2-40B4-BE49-F238E27FC236}">
                <a16:creationId xmlns:a16="http://schemas.microsoft.com/office/drawing/2014/main" id="{3AD7AD8C-757A-0969-51B5-8C22C540B37B}"/>
              </a:ext>
            </a:extLst>
          </p:cNvPr>
          <p:cNvPicPr>
            <a:picLocks noChangeAspect="1"/>
          </p:cNvPicPr>
          <p:nvPr/>
        </p:nvPicPr>
        <p:blipFill rotWithShape="1">
          <a:blip r:embed="rId3">
            <a:extLst>
              <a:ext uri="{28A0092B-C50C-407E-A947-70E740481C1C}">
                <a14:useLocalDpi xmlns:a14="http://schemas.microsoft.com/office/drawing/2010/main" val="0"/>
              </a:ext>
            </a:extLst>
          </a:blip>
          <a:srcRect l="7770" r="15706" b="76804"/>
          <a:stretch/>
        </p:blipFill>
        <p:spPr>
          <a:xfrm>
            <a:off x="836423" y="3870252"/>
            <a:ext cx="4916069" cy="1179098"/>
          </a:xfrm>
          <a:prstGeom prst="rect">
            <a:avLst/>
          </a:prstGeom>
        </p:spPr>
      </p:pic>
      <p:sp>
        <p:nvSpPr>
          <p:cNvPr id="6" name="CaixaDeTexto 5">
            <a:extLst>
              <a:ext uri="{FF2B5EF4-FFF2-40B4-BE49-F238E27FC236}">
                <a16:creationId xmlns:a16="http://schemas.microsoft.com/office/drawing/2014/main" id="{00D41445-2E6A-0443-091E-85D1C5757BD5}"/>
              </a:ext>
            </a:extLst>
          </p:cNvPr>
          <p:cNvSpPr txBox="1"/>
          <p:nvPr/>
        </p:nvSpPr>
        <p:spPr>
          <a:xfrm>
            <a:off x="356938" y="1731592"/>
            <a:ext cx="4916069" cy="1169551"/>
          </a:xfrm>
          <a:prstGeom prst="rect">
            <a:avLst/>
          </a:prstGeom>
          <a:noFill/>
        </p:spPr>
        <p:txBody>
          <a:bodyPr wrap="square">
            <a:spAutoFit/>
          </a:bodyPr>
          <a:lstStyle/>
          <a:p>
            <a:pPr marL="285750" indent="-285750">
              <a:buClr>
                <a:schemeClr val="accent4"/>
              </a:buClr>
              <a:buFont typeface="Arial" panose="020B0604020202020204" pitchFamily="34" charset="0"/>
              <a:buChar char="•"/>
            </a:pPr>
            <a:r>
              <a:rPr lang="pt-BR" dirty="0">
                <a:latin typeface="Familjen Grotesk" panose="020B0604020202020204" charset="0"/>
              </a:rPr>
              <a:t>O espelhamento na escrita: uma vantagem para as faces e objetos, mas uma desvantagem passageira para as letras.</a:t>
            </a:r>
          </a:p>
          <a:p>
            <a:pPr marL="285750" indent="-285750">
              <a:buClr>
                <a:schemeClr val="accent4"/>
              </a:buClr>
              <a:buFont typeface="Arial" panose="020B0604020202020204" pitchFamily="34" charset="0"/>
              <a:buChar char="•"/>
            </a:pPr>
            <a:endParaRPr lang="pt-BR" dirty="0">
              <a:latin typeface="Familjen Grotesk" panose="020B0604020202020204" charset="0"/>
            </a:endParaRPr>
          </a:p>
          <a:p>
            <a:pPr marL="285750" indent="-285750">
              <a:buClr>
                <a:schemeClr val="accent4"/>
              </a:buClr>
              <a:buFont typeface="Arial" panose="020B0604020202020204" pitchFamily="34" charset="0"/>
              <a:buChar char="•"/>
            </a:pPr>
            <a:r>
              <a:rPr lang="pt-BR" dirty="0">
                <a:latin typeface="Familjen Grotesk" panose="020B0604020202020204" charset="0"/>
              </a:rPr>
              <a:t>Apesar disso, a arquitetura do nosso sistema visual é bem favorável à leitura. </a:t>
            </a:r>
          </a:p>
        </p:txBody>
      </p:sp>
    </p:spTree>
    <p:extLst>
      <p:ext uri="{BB962C8B-B14F-4D97-AF65-F5344CB8AC3E}">
        <p14:creationId xmlns:p14="http://schemas.microsoft.com/office/powerpoint/2010/main" val="133018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descr="Uma imagem contendo comida&#10;&#10;Descrição gerada automaticamente">
            <a:extLst>
              <a:ext uri="{FF2B5EF4-FFF2-40B4-BE49-F238E27FC236}">
                <a16:creationId xmlns:a16="http://schemas.microsoft.com/office/drawing/2014/main" id="{891146BB-FCA1-1EA2-44A3-DE43EE35E7D0}"/>
              </a:ext>
            </a:extLst>
          </p:cNvPr>
          <p:cNvPicPr>
            <a:picLocks noChangeAspect="1"/>
          </p:cNvPicPr>
          <p:nvPr/>
        </p:nvPicPr>
        <p:blipFill rotWithShape="1">
          <a:blip r:embed="rId2">
            <a:extLst>
              <a:ext uri="{28A0092B-C50C-407E-A947-70E740481C1C}">
                <a14:useLocalDpi xmlns:a14="http://schemas.microsoft.com/office/drawing/2010/main" val="0"/>
              </a:ext>
            </a:extLst>
          </a:blip>
          <a:srcRect l="7516" t="42872" r="34686" b="31486"/>
          <a:stretch/>
        </p:blipFill>
        <p:spPr>
          <a:xfrm>
            <a:off x="5664200" y="2912861"/>
            <a:ext cx="3479800" cy="2230639"/>
          </a:xfrm>
          <a:prstGeom prst="rect">
            <a:avLst/>
          </a:prstGeom>
        </p:spPr>
      </p:pic>
      <p:sp>
        <p:nvSpPr>
          <p:cNvPr id="2" name="Título 1">
            <a:extLst>
              <a:ext uri="{FF2B5EF4-FFF2-40B4-BE49-F238E27FC236}">
                <a16:creationId xmlns:a16="http://schemas.microsoft.com/office/drawing/2014/main" id="{B5058A61-0A35-A1B5-D37E-A597DD19B19F}"/>
              </a:ext>
            </a:extLst>
          </p:cNvPr>
          <p:cNvSpPr>
            <a:spLocks noGrp="1"/>
          </p:cNvSpPr>
          <p:nvPr>
            <p:ph type="title"/>
          </p:nvPr>
        </p:nvSpPr>
        <p:spPr>
          <a:xfrm>
            <a:off x="975182" y="310454"/>
            <a:ext cx="7704000" cy="572700"/>
          </a:xfrm>
        </p:spPr>
        <p:txBody>
          <a:bodyPr/>
          <a:lstStyle/>
          <a:p>
            <a:r>
              <a:rPr lang="pt-BR" dirty="0"/>
              <a:t>A Área da Forma Visual da Palavra</a:t>
            </a:r>
          </a:p>
        </p:txBody>
      </p:sp>
      <p:sp>
        <p:nvSpPr>
          <p:cNvPr id="4" name="CaixaDeTexto 3">
            <a:extLst>
              <a:ext uri="{FF2B5EF4-FFF2-40B4-BE49-F238E27FC236}">
                <a16:creationId xmlns:a16="http://schemas.microsoft.com/office/drawing/2014/main" id="{3E5639C8-C806-9403-0D17-C8F574375F10}"/>
              </a:ext>
            </a:extLst>
          </p:cNvPr>
          <p:cNvSpPr txBox="1"/>
          <p:nvPr/>
        </p:nvSpPr>
        <p:spPr>
          <a:xfrm>
            <a:off x="151871" y="1129915"/>
            <a:ext cx="8527311" cy="2031325"/>
          </a:xfrm>
          <a:prstGeom prst="rect">
            <a:avLst/>
          </a:prstGeom>
          <a:noFill/>
        </p:spPr>
        <p:txBody>
          <a:bodyPr wrap="square">
            <a:spAutoFit/>
          </a:bodyPr>
          <a:lstStyle/>
          <a:p>
            <a:pPr algn="just">
              <a:buClr>
                <a:schemeClr val="accent4"/>
              </a:buClr>
            </a:pPr>
            <a:r>
              <a:rPr lang="pt-BR" dirty="0">
                <a:latin typeface="Familjen Grotesk" panose="020B0604020202020204" charset="0"/>
              </a:rPr>
              <a:t>A invariância em espelho no cérebro: </a:t>
            </a:r>
          </a:p>
          <a:p>
            <a:pPr marL="285750" indent="-285750" algn="just">
              <a:buClr>
                <a:schemeClr val="accent4"/>
              </a:buClr>
              <a:buFont typeface="Arial" panose="020B0604020202020204" pitchFamily="34" charset="0"/>
              <a:buChar char="•"/>
            </a:pPr>
            <a:r>
              <a:rPr lang="pt-BR" dirty="0">
                <a:latin typeface="Familjen Grotesk" panose="020B0604020202020204" charset="0"/>
              </a:rPr>
              <a:t>Respostas equivalentes no córtex visual humano para versões espelhadas das mesmas imagens, sejam elas objetos, rostos, lugares etc.; </a:t>
            </a:r>
          </a:p>
          <a:p>
            <a:pPr marL="285750" indent="-285750" algn="just">
              <a:buClr>
                <a:schemeClr val="accent4"/>
              </a:buClr>
              <a:buFont typeface="Arial" panose="020B0604020202020204" pitchFamily="34" charset="0"/>
              <a:buChar char="•"/>
            </a:pPr>
            <a:endParaRPr lang="pt-BR" dirty="0">
              <a:latin typeface="Familjen Grotesk" panose="020B0604020202020204" charset="0"/>
            </a:endParaRPr>
          </a:p>
          <a:p>
            <a:pPr marL="285750" indent="-285750" algn="just">
              <a:buClr>
                <a:schemeClr val="accent4"/>
              </a:buClr>
              <a:buFont typeface="Arial" panose="020B0604020202020204" pitchFamily="34" charset="0"/>
              <a:buChar char="•"/>
            </a:pPr>
            <a:r>
              <a:rPr lang="pt-BR" dirty="0">
                <a:latin typeface="Familjen Grotesk" panose="020B0604020202020204" charset="0"/>
              </a:rPr>
              <a:t>Respostas seletivas para estímulos ortográficos na região específica do hemisfério esquerdo: a região </a:t>
            </a:r>
            <a:r>
              <a:rPr lang="pt-BR" dirty="0" err="1">
                <a:latin typeface="Familjen Grotesk" panose="020B0604020202020204" charset="0"/>
              </a:rPr>
              <a:t>occípto</a:t>
            </a:r>
            <a:r>
              <a:rPr lang="pt-BR" dirty="0">
                <a:latin typeface="Familjen Grotesk" panose="020B0604020202020204" charset="0"/>
              </a:rPr>
              <a:t>-temporal ventral – a Área Visual de Forma de Palavra.</a:t>
            </a:r>
          </a:p>
          <a:p>
            <a:pPr marL="285750" indent="-285750" algn="just">
              <a:buClr>
                <a:schemeClr val="accent4"/>
              </a:buClr>
              <a:buFont typeface="Arial" panose="020B0604020202020204" pitchFamily="34" charset="0"/>
              <a:buChar char="•"/>
            </a:pPr>
            <a:endParaRPr lang="pt-BR" dirty="0">
              <a:latin typeface="Familjen Grotesk" panose="020B0604020202020204" charset="0"/>
            </a:endParaRPr>
          </a:p>
          <a:p>
            <a:pPr marL="285750" indent="-285750" algn="just">
              <a:buClr>
                <a:schemeClr val="accent4"/>
              </a:buClr>
              <a:buFont typeface="Arial" panose="020B0604020202020204" pitchFamily="34" charset="0"/>
              <a:buChar char="•"/>
            </a:pPr>
            <a:r>
              <a:rPr lang="pt-BR" dirty="0">
                <a:latin typeface="Familjen Grotesk" panose="020B0604020202020204" charset="0"/>
              </a:rPr>
              <a:t>Lateralização precoce (+/-200 </a:t>
            </a:r>
            <a:r>
              <a:rPr lang="pt-BR" dirty="0" err="1">
                <a:latin typeface="Familjen Grotesk" panose="020B0604020202020204" charset="0"/>
              </a:rPr>
              <a:t>ms</a:t>
            </a:r>
            <a:r>
              <a:rPr lang="pt-BR" dirty="0">
                <a:latin typeface="Familjen Grotesk" panose="020B0604020202020204" charset="0"/>
              </a:rPr>
              <a:t>) do hemisfério esquerdo das respostas neurais às apresentações visuais da palavra aprendida e também sua discriminação no espelho</a:t>
            </a:r>
          </a:p>
        </p:txBody>
      </p:sp>
      <p:pic>
        <p:nvPicPr>
          <p:cNvPr id="8" name="Imagem 7">
            <a:extLst>
              <a:ext uri="{FF2B5EF4-FFF2-40B4-BE49-F238E27FC236}">
                <a16:creationId xmlns:a16="http://schemas.microsoft.com/office/drawing/2014/main" id="{69D6FADB-0B40-7122-8791-0BE36611397A}"/>
              </a:ext>
            </a:extLst>
          </p:cNvPr>
          <p:cNvPicPr>
            <a:picLocks noChangeAspect="1"/>
          </p:cNvPicPr>
          <p:nvPr/>
        </p:nvPicPr>
        <p:blipFill>
          <a:blip r:embed="rId3"/>
          <a:stretch>
            <a:fillRect/>
          </a:stretch>
        </p:blipFill>
        <p:spPr>
          <a:xfrm>
            <a:off x="1127051" y="3578123"/>
            <a:ext cx="2477386" cy="1480317"/>
          </a:xfrm>
          <a:prstGeom prst="rect">
            <a:avLst/>
          </a:prstGeom>
        </p:spPr>
      </p:pic>
    </p:spTree>
    <p:extLst>
      <p:ext uri="{BB962C8B-B14F-4D97-AF65-F5344CB8AC3E}">
        <p14:creationId xmlns:p14="http://schemas.microsoft.com/office/powerpoint/2010/main" val="4251425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4E984-F7B1-61AC-2A19-E7AC74BE98F3}"/>
              </a:ext>
            </a:extLst>
          </p:cNvPr>
          <p:cNvSpPr>
            <a:spLocks noGrp="1"/>
          </p:cNvSpPr>
          <p:nvPr>
            <p:ph type="title"/>
          </p:nvPr>
        </p:nvSpPr>
        <p:spPr>
          <a:xfrm>
            <a:off x="159488" y="323342"/>
            <a:ext cx="7644810" cy="1063200"/>
          </a:xfrm>
        </p:spPr>
        <p:txBody>
          <a:bodyPr/>
          <a:lstStyle/>
          <a:p>
            <a:pPr algn="ctr"/>
            <a:r>
              <a:rPr lang="pt-BR" sz="2800" dirty="0"/>
              <a:t>Superando a invariância: Mapeamentos </a:t>
            </a:r>
            <a:r>
              <a:rPr lang="pt-BR" sz="2800" dirty="0" err="1"/>
              <a:t>multissensorio</a:t>
            </a:r>
            <a:r>
              <a:rPr lang="pt-BR" sz="2800" dirty="0"/>
              <a:t>-motores</a:t>
            </a:r>
          </a:p>
        </p:txBody>
      </p:sp>
      <p:sp>
        <p:nvSpPr>
          <p:cNvPr id="3" name="Subtítulo 2">
            <a:extLst>
              <a:ext uri="{FF2B5EF4-FFF2-40B4-BE49-F238E27FC236}">
                <a16:creationId xmlns:a16="http://schemas.microsoft.com/office/drawing/2014/main" id="{E24C2492-2ADE-950C-05B9-00B081365904}"/>
              </a:ext>
            </a:extLst>
          </p:cNvPr>
          <p:cNvSpPr>
            <a:spLocks noGrp="1"/>
          </p:cNvSpPr>
          <p:nvPr>
            <p:ph type="subTitle" idx="1"/>
          </p:nvPr>
        </p:nvSpPr>
        <p:spPr>
          <a:xfrm>
            <a:off x="-109341" y="1386542"/>
            <a:ext cx="6127367" cy="3228572"/>
          </a:xfrm>
        </p:spPr>
        <p:txBody>
          <a:bodyPr/>
          <a:lstStyle/>
          <a:p>
            <a:pPr algn="just">
              <a:buClr>
                <a:schemeClr val="accent4"/>
              </a:buClr>
              <a:buFont typeface="Arial" panose="020B0604020202020204" pitchFamily="34" charset="0"/>
              <a:buChar char="•"/>
            </a:pPr>
            <a:r>
              <a:rPr lang="pt-BR" sz="1300" dirty="0">
                <a:latin typeface="Familjen Grotesk" panose="020B0604020202020204" charset="0"/>
              </a:rPr>
              <a:t>A partir do momento em que a criança aprende a fazer a correspondência grafema/fonema, elas ativam o córtex auditivo ao processar estímulos visuais ortográficos, mas também exibem ativação de VWFA durante uma tarefa de decisão lexical auditiva.</a:t>
            </a:r>
          </a:p>
          <a:p>
            <a:pPr algn="just">
              <a:buClr>
                <a:schemeClr val="accent4"/>
              </a:buClr>
              <a:buFont typeface="Arial" panose="020B0604020202020204" pitchFamily="34" charset="0"/>
              <a:buChar char="•"/>
            </a:pPr>
            <a:endParaRPr lang="pt-BR" sz="1300" dirty="0">
              <a:latin typeface="Familjen Grotesk" panose="020B0604020202020204" charset="0"/>
            </a:endParaRPr>
          </a:p>
          <a:p>
            <a:pPr algn="just">
              <a:buClr>
                <a:schemeClr val="accent4"/>
              </a:buClr>
              <a:buFont typeface="Arial" panose="020B0604020202020204" pitchFamily="34" charset="0"/>
              <a:buChar char="•"/>
            </a:pPr>
            <a:r>
              <a:rPr lang="pt-BR" sz="1300" dirty="0">
                <a:latin typeface="Familjen Grotesk" panose="020B0604020202020204" charset="0"/>
              </a:rPr>
              <a:t>Outros mapeamentos entre sistemas neurais também são provocados pela alfabetização, como o mapeamento entre a representação visual das letras e os gestos de escrita correspondentes. A consequência comportamental da confusão em espelho no domínio visual seria a confusão em espelho domínio da escrita. </a:t>
            </a:r>
          </a:p>
          <a:p>
            <a:pPr algn="just">
              <a:buClr>
                <a:schemeClr val="accent4"/>
              </a:buClr>
              <a:buFont typeface="Arial" panose="020B0604020202020204" pitchFamily="34" charset="0"/>
              <a:buChar char="•"/>
            </a:pPr>
            <a:endParaRPr lang="pt-BR" dirty="0">
              <a:latin typeface="Familjen Grotesk" panose="020B0604020202020204" charset="0"/>
            </a:endParaRPr>
          </a:p>
          <a:p>
            <a:pPr algn="just">
              <a:buClr>
                <a:schemeClr val="accent4"/>
              </a:buClr>
              <a:buFont typeface="Arial" panose="020B0604020202020204" pitchFamily="34" charset="0"/>
              <a:buChar char="•"/>
            </a:pPr>
            <a:r>
              <a:rPr lang="pt-BR" dirty="0">
                <a:latin typeface="Familjen Grotesk" panose="020B0604020202020204" charset="0"/>
              </a:rPr>
              <a:t>Os leitores podem superar a invariância espelhada do sistema visual por meio de mapeamentos </a:t>
            </a:r>
            <a:r>
              <a:rPr lang="pt-BR" dirty="0" err="1">
                <a:latin typeface="Familjen Grotesk" panose="020B0604020202020204" charset="0"/>
              </a:rPr>
              <a:t>multissensorio</a:t>
            </a:r>
            <a:r>
              <a:rPr lang="pt-BR" dirty="0">
                <a:latin typeface="Familjen Grotesk" panose="020B0604020202020204" charset="0"/>
              </a:rPr>
              <a:t>-motores de representações de letras. </a:t>
            </a:r>
          </a:p>
          <a:p>
            <a:pPr algn="just">
              <a:buClr>
                <a:schemeClr val="accent4"/>
              </a:buClr>
              <a:buFont typeface="Arial" panose="020B0604020202020204" pitchFamily="34" charset="0"/>
              <a:buChar char="•"/>
            </a:pPr>
            <a:endParaRPr lang="pt-BR" dirty="0">
              <a:latin typeface="Familjen Grotesk" panose="020B0604020202020204" charset="0"/>
            </a:endParaRPr>
          </a:p>
          <a:p>
            <a:pPr algn="just">
              <a:buClr>
                <a:schemeClr val="accent4"/>
              </a:buClr>
              <a:buFont typeface="Arial" panose="020B0604020202020204" pitchFamily="34" charset="0"/>
              <a:buChar char="•"/>
            </a:pPr>
            <a:endParaRPr lang="pt-BR" dirty="0">
              <a:latin typeface="Familjen Grotesk" panose="020B0604020202020204" charset="0"/>
            </a:endParaRPr>
          </a:p>
        </p:txBody>
      </p:sp>
      <p:pic>
        <p:nvPicPr>
          <p:cNvPr id="4" name="Imagem 3">
            <a:extLst>
              <a:ext uri="{FF2B5EF4-FFF2-40B4-BE49-F238E27FC236}">
                <a16:creationId xmlns:a16="http://schemas.microsoft.com/office/drawing/2014/main" id="{61EB5113-5460-A3CF-C9A6-AFA04196C4A2}"/>
              </a:ext>
            </a:extLst>
          </p:cNvPr>
          <p:cNvPicPr>
            <a:picLocks noChangeAspect="1"/>
          </p:cNvPicPr>
          <p:nvPr/>
        </p:nvPicPr>
        <p:blipFill>
          <a:blip r:embed="rId2"/>
          <a:stretch>
            <a:fillRect/>
          </a:stretch>
        </p:blipFill>
        <p:spPr>
          <a:xfrm>
            <a:off x="6092841" y="1892595"/>
            <a:ext cx="2817243" cy="3004022"/>
          </a:xfrm>
          <a:prstGeom prst="rect">
            <a:avLst/>
          </a:prstGeom>
        </p:spPr>
      </p:pic>
    </p:spTree>
    <p:extLst>
      <p:ext uri="{BB962C8B-B14F-4D97-AF65-F5344CB8AC3E}">
        <p14:creationId xmlns:p14="http://schemas.microsoft.com/office/powerpoint/2010/main" val="2173774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10DF6-BF52-5C56-0365-661D8CC2061B}"/>
              </a:ext>
            </a:extLst>
          </p:cNvPr>
          <p:cNvSpPr>
            <a:spLocks noGrp="1"/>
          </p:cNvSpPr>
          <p:nvPr>
            <p:ph type="title"/>
          </p:nvPr>
        </p:nvSpPr>
        <p:spPr>
          <a:xfrm>
            <a:off x="-513377" y="349332"/>
            <a:ext cx="7704000" cy="572700"/>
          </a:xfrm>
        </p:spPr>
        <p:txBody>
          <a:bodyPr/>
          <a:lstStyle/>
          <a:p>
            <a:pPr algn="ctr"/>
            <a:r>
              <a:rPr lang="pt-BR" sz="3200" dirty="0"/>
              <a:t>O sono para consolidação da aprendizagem</a:t>
            </a:r>
          </a:p>
        </p:txBody>
      </p:sp>
      <p:pic>
        <p:nvPicPr>
          <p:cNvPr id="3" name="Imagem 2">
            <a:extLst>
              <a:ext uri="{FF2B5EF4-FFF2-40B4-BE49-F238E27FC236}">
                <a16:creationId xmlns:a16="http://schemas.microsoft.com/office/drawing/2014/main" id="{4662CF9C-FEC8-3FC0-5BA1-A9DE34F8E4D1}"/>
              </a:ext>
            </a:extLst>
          </p:cNvPr>
          <p:cNvPicPr>
            <a:picLocks noChangeAspect="1"/>
          </p:cNvPicPr>
          <p:nvPr/>
        </p:nvPicPr>
        <p:blipFill rotWithShape="1">
          <a:blip r:embed="rId2"/>
          <a:srcRect t="14529" b="14529"/>
          <a:stretch/>
        </p:blipFill>
        <p:spPr>
          <a:xfrm>
            <a:off x="6301770" y="209781"/>
            <a:ext cx="2647708" cy="2501521"/>
          </a:xfrm>
          <a:prstGeom prst="rect">
            <a:avLst/>
          </a:prstGeom>
        </p:spPr>
      </p:pic>
      <p:pic>
        <p:nvPicPr>
          <p:cNvPr id="4" name="Imagem 3">
            <a:extLst>
              <a:ext uri="{FF2B5EF4-FFF2-40B4-BE49-F238E27FC236}">
                <a16:creationId xmlns:a16="http://schemas.microsoft.com/office/drawing/2014/main" id="{7E71203C-3D4B-F270-FF2B-234A81F55A93}"/>
              </a:ext>
            </a:extLst>
          </p:cNvPr>
          <p:cNvPicPr>
            <a:picLocks noChangeAspect="1"/>
          </p:cNvPicPr>
          <p:nvPr/>
        </p:nvPicPr>
        <p:blipFill>
          <a:blip r:embed="rId3"/>
          <a:stretch>
            <a:fillRect/>
          </a:stretch>
        </p:blipFill>
        <p:spPr>
          <a:xfrm>
            <a:off x="6199036" y="2946546"/>
            <a:ext cx="2853175" cy="2145978"/>
          </a:xfrm>
          <a:prstGeom prst="rect">
            <a:avLst/>
          </a:prstGeom>
        </p:spPr>
      </p:pic>
      <p:sp>
        <p:nvSpPr>
          <p:cNvPr id="5" name="CaixaDeTexto 4">
            <a:extLst>
              <a:ext uri="{FF2B5EF4-FFF2-40B4-BE49-F238E27FC236}">
                <a16:creationId xmlns:a16="http://schemas.microsoft.com/office/drawing/2014/main" id="{C7B91DC0-CF8E-808A-190B-B313E23187D6}"/>
              </a:ext>
            </a:extLst>
          </p:cNvPr>
          <p:cNvSpPr txBox="1"/>
          <p:nvPr/>
        </p:nvSpPr>
        <p:spPr>
          <a:xfrm>
            <a:off x="346611" y="1654621"/>
            <a:ext cx="5650152" cy="3250057"/>
          </a:xfrm>
          <a:prstGeom prst="rect">
            <a:avLst/>
          </a:prstGeom>
          <a:noFill/>
        </p:spPr>
        <p:txBody>
          <a:bodyPr wrap="square">
            <a:spAutoFit/>
          </a:bodyPr>
          <a:lstStyle/>
          <a:p>
            <a:pPr marL="285750" indent="-285750" algn="just">
              <a:lnSpc>
                <a:spcPct val="107000"/>
              </a:lnSpc>
              <a:spcAft>
                <a:spcPts val="800"/>
              </a:spcAft>
              <a:buClr>
                <a:schemeClr val="accent4"/>
              </a:buClr>
              <a:buFont typeface="Arial" panose="020B0604020202020204" pitchFamily="34" charset="0"/>
              <a:buChar char="•"/>
            </a:pPr>
            <a:r>
              <a:rPr lang="pt-BR" dirty="0">
                <a:solidFill>
                  <a:schemeClr val="tx1"/>
                </a:solidFill>
                <a:latin typeface="Familjen Grotesk" panose="020B0604020202020204" charset="0"/>
                <a:ea typeface="Calibri" panose="020F0502020204030204" pitchFamily="34" charset="0"/>
                <a:cs typeface="Times New Roman" panose="02020603050405020304" pitchFamily="18" charset="0"/>
              </a:rPr>
              <a:t>Num primeiro momento, qualquer aprendizado requer um esforço considerável. Com a prática, a leitura vai se automatizando e se torna um processo rápido, paralelo e inconsciente. </a:t>
            </a:r>
          </a:p>
          <a:p>
            <a:pPr marL="285750" indent="-285750" algn="just">
              <a:lnSpc>
                <a:spcPct val="107000"/>
              </a:lnSpc>
              <a:spcAft>
                <a:spcPts val="800"/>
              </a:spcAft>
              <a:buClr>
                <a:schemeClr val="accent4"/>
              </a:buClr>
              <a:buFont typeface="Arial" panose="020B0604020202020204" pitchFamily="34" charset="0"/>
              <a:buChar char="•"/>
            </a:pPr>
            <a:endParaRPr lang="pt-BR" dirty="0">
              <a:solidFill>
                <a:schemeClr val="tx1"/>
              </a:solidFill>
              <a:latin typeface="Familjen Grotesk" panose="020B060402020202020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Clr>
                <a:schemeClr val="accent4"/>
              </a:buClr>
              <a:buFont typeface="Arial" panose="020B0604020202020204" pitchFamily="34" charset="0"/>
              <a:buChar char="•"/>
            </a:pPr>
            <a:r>
              <a:rPr lang="pt-BR" dirty="0">
                <a:solidFill>
                  <a:schemeClr val="tx1"/>
                </a:solidFill>
                <a:latin typeface="Familjen Grotesk" panose="020B0604020202020204" charset="0"/>
                <a:ea typeface="Calibri" panose="020F0502020204030204" pitchFamily="34" charset="0"/>
                <a:cs typeface="Times New Roman" panose="02020603050405020304" pitchFamily="18" charset="0"/>
              </a:rPr>
              <a:t>O papel do sono: põe em funcionamento um algoritmo específico que reproduz os eventos importantes que gravou ao longo do dia anterior e os transfere gradualmente para um compartilhamento mais eficiente da nossa memória. </a:t>
            </a:r>
          </a:p>
          <a:p>
            <a:pPr marL="285750" indent="-285750" algn="just">
              <a:lnSpc>
                <a:spcPct val="107000"/>
              </a:lnSpc>
              <a:spcAft>
                <a:spcPts val="800"/>
              </a:spcAft>
              <a:buClr>
                <a:schemeClr val="accent4"/>
              </a:buClr>
              <a:buFont typeface="Arial" panose="020B0604020202020204" pitchFamily="34" charset="0"/>
              <a:buChar char="•"/>
            </a:pPr>
            <a:endParaRPr lang="pt-BR" dirty="0">
              <a:solidFill>
                <a:schemeClr val="tx1"/>
              </a:solidFill>
              <a:latin typeface="Familjen Grotesk" panose="020B060402020202020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Clr>
                <a:schemeClr val="accent4"/>
              </a:buClr>
              <a:buFont typeface="Arial" panose="020B0604020202020204" pitchFamily="34" charset="0"/>
              <a:buChar char="•"/>
            </a:pPr>
            <a:r>
              <a:rPr lang="pt-BR" dirty="0">
                <a:solidFill>
                  <a:schemeClr val="tx1"/>
                </a:solidFill>
                <a:latin typeface="Familjen Grotesk" panose="020B0604020202020204" charset="0"/>
                <a:ea typeface="Calibri" panose="020F0502020204030204" pitchFamily="34" charset="0"/>
                <a:cs typeface="Times New Roman" panose="02020603050405020304" pitchFamily="18" charset="0"/>
              </a:rPr>
              <a:t>O estudo de Wilson e </a:t>
            </a:r>
            <a:r>
              <a:rPr lang="pt-BR" dirty="0" err="1">
                <a:solidFill>
                  <a:schemeClr val="tx1"/>
                </a:solidFill>
                <a:latin typeface="Familjen Grotesk" panose="020B0604020202020204" charset="0"/>
                <a:ea typeface="Calibri" panose="020F0502020204030204" pitchFamily="34" charset="0"/>
                <a:cs typeface="Times New Roman" panose="02020603050405020304" pitchFamily="18" charset="0"/>
              </a:rPr>
              <a:t>McNaughton</a:t>
            </a:r>
            <a:r>
              <a:rPr lang="pt-BR" dirty="0">
                <a:solidFill>
                  <a:schemeClr val="tx1"/>
                </a:solidFill>
                <a:latin typeface="Familjen Grotesk" panose="020B0604020202020204" charset="0"/>
                <a:ea typeface="Calibri" panose="020F0502020204030204" pitchFamily="34" charset="0"/>
                <a:cs typeface="Times New Roman" panose="02020603050405020304" pitchFamily="18" charset="0"/>
              </a:rPr>
              <a:t>: durante o sono, os neurônios dos ratos repetem, literalmente, as trajetórias do período em que o rato esteve acordado</a:t>
            </a:r>
            <a:r>
              <a:rPr lang="pt-BR" dirty="0">
                <a:solidFill>
                  <a:srgbClr val="0B3D69"/>
                </a:solidFill>
                <a:latin typeface="Familjen Grotesk" panose="020B060402020202020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6388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554DE7-9610-004D-428A-229D52B66886}"/>
              </a:ext>
            </a:extLst>
          </p:cNvPr>
          <p:cNvSpPr>
            <a:spLocks noGrp="1"/>
          </p:cNvSpPr>
          <p:nvPr>
            <p:ph type="title"/>
          </p:nvPr>
        </p:nvSpPr>
        <p:spPr>
          <a:xfrm>
            <a:off x="718364" y="221420"/>
            <a:ext cx="7704000" cy="572700"/>
          </a:xfrm>
        </p:spPr>
        <p:txBody>
          <a:bodyPr/>
          <a:lstStyle/>
          <a:p>
            <a:pPr algn="ctr"/>
            <a:r>
              <a:rPr lang="pt-BR" sz="3200" dirty="0"/>
              <a:t>O experimento</a:t>
            </a:r>
          </a:p>
        </p:txBody>
      </p:sp>
      <p:pic>
        <p:nvPicPr>
          <p:cNvPr id="3" name="Imagem 2">
            <a:extLst>
              <a:ext uri="{FF2B5EF4-FFF2-40B4-BE49-F238E27FC236}">
                <a16:creationId xmlns:a16="http://schemas.microsoft.com/office/drawing/2014/main" id="{FD93E71C-CF37-948B-56DA-2376B8654BD7}"/>
              </a:ext>
            </a:extLst>
          </p:cNvPr>
          <p:cNvPicPr>
            <a:picLocks noChangeAspect="1"/>
          </p:cNvPicPr>
          <p:nvPr/>
        </p:nvPicPr>
        <p:blipFill rotWithShape="1">
          <a:blip r:embed="rId2"/>
          <a:srcRect l="57791"/>
          <a:stretch/>
        </p:blipFill>
        <p:spPr>
          <a:xfrm>
            <a:off x="0" y="6630"/>
            <a:ext cx="1149820" cy="3896865"/>
          </a:xfrm>
          <a:prstGeom prst="rect">
            <a:avLst/>
          </a:prstGeom>
        </p:spPr>
      </p:pic>
      <p:sp>
        <p:nvSpPr>
          <p:cNvPr id="5" name="CaixaDeTexto 4">
            <a:extLst>
              <a:ext uri="{FF2B5EF4-FFF2-40B4-BE49-F238E27FC236}">
                <a16:creationId xmlns:a16="http://schemas.microsoft.com/office/drawing/2014/main" id="{769BA03D-489E-34C5-C199-17296FEACF37}"/>
              </a:ext>
            </a:extLst>
          </p:cNvPr>
          <p:cNvSpPr txBox="1"/>
          <p:nvPr/>
        </p:nvSpPr>
        <p:spPr>
          <a:xfrm>
            <a:off x="1302422" y="943604"/>
            <a:ext cx="6967340" cy="2677656"/>
          </a:xfrm>
          <a:prstGeom prst="rect">
            <a:avLst/>
          </a:prstGeom>
          <a:noFill/>
        </p:spPr>
        <p:txBody>
          <a:bodyPr wrap="square">
            <a:spAutoFit/>
          </a:bodyPr>
          <a:lstStyle/>
          <a:p>
            <a:pPr marL="285750" indent="-285750" algn="just">
              <a:buClr>
                <a:schemeClr val="accent4"/>
              </a:buClr>
              <a:buFont typeface="Arial" panose="020B0604020202020204" pitchFamily="34" charset="0"/>
              <a:buChar char="•"/>
            </a:pPr>
            <a:r>
              <a:rPr lang="pt-BR" dirty="0">
                <a:latin typeface="Familjen Grotesk" panose="020B0604020202020204" charset="0"/>
              </a:rPr>
              <a:t>Intervenção combinada a um treinamento alvo, usando atividades motoras multissensoriais com cochilos pós-treinamento.</a:t>
            </a:r>
          </a:p>
          <a:p>
            <a:pPr marL="285750" indent="-285750" algn="just">
              <a:buClr>
                <a:schemeClr val="accent4"/>
              </a:buClr>
              <a:buFont typeface="Arial" panose="020B0604020202020204" pitchFamily="34" charset="0"/>
              <a:buChar char="•"/>
            </a:pPr>
            <a:endParaRPr lang="pt-BR" dirty="0">
              <a:latin typeface="Familjen Grotesk" panose="020B0604020202020204" charset="0"/>
            </a:endParaRPr>
          </a:p>
          <a:p>
            <a:pPr marL="285750" indent="-285750" algn="just">
              <a:buClr>
                <a:schemeClr val="accent4"/>
              </a:buClr>
              <a:buFont typeface="Arial" panose="020B0604020202020204" pitchFamily="34" charset="0"/>
              <a:buChar char="•"/>
            </a:pPr>
            <a:r>
              <a:rPr lang="pt-BR" dirty="0">
                <a:latin typeface="Familjen Grotesk" panose="020B0604020202020204" charset="0"/>
              </a:rPr>
              <a:t>Hipótese: o mapeamento multissensorial/multimodal poderia ser particularmente importante para discriminar letras espelhadas. </a:t>
            </a:r>
          </a:p>
          <a:p>
            <a:pPr marL="285750" indent="-285750" algn="just">
              <a:buClr>
                <a:schemeClr val="accent4"/>
              </a:buClr>
              <a:buFont typeface="Arial" panose="020B0604020202020204" pitchFamily="34" charset="0"/>
              <a:buChar char="•"/>
            </a:pPr>
            <a:endParaRPr lang="pt-BR" dirty="0">
              <a:latin typeface="Familjen Grotesk" panose="020B0604020202020204" charset="0"/>
            </a:endParaRPr>
          </a:p>
          <a:p>
            <a:pPr algn="just">
              <a:buClr>
                <a:schemeClr val="accent4"/>
              </a:buClr>
            </a:pPr>
            <a:r>
              <a:rPr lang="pt-BR" dirty="0">
                <a:latin typeface="Familjen Grotesk" panose="020B0604020202020204" charset="0"/>
              </a:rPr>
              <a:t>O treinamento:</a:t>
            </a:r>
          </a:p>
          <a:p>
            <a:pPr marL="285750" indent="-285750" algn="just">
              <a:buClr>
                <a:schemeClr val="accent4"/>
              </a:buClr>
              <a:buFont typeface="Arial" panose="020B0604020202020204" pitchFamily="34" charset="0"/>
              <a:buChar char="•"/>
            </a:pPr>
            <a:r>
              <a:rPr lang="pt-BR" dirty="0">
                <a:latin typeface="Familjen Grotesk" panose="020B0604020202020204" charset="0"/>
              </a:rPr>
              <a:t>Sessões diárias de 30 minutos durante 3 semanas, no turno da manhã.</a:t>
            </a:r>
          </a:p>
          <a:p>
            <a:pPr marL="285750" indent="-285750" algn="just">
              <a:buClr>
                <a:schemeClr val="accent4"/>
              </a:buClr>
              <a:buFont typeface="Arial" panose="020B0604020202020204" pitchFamily="34" charset="0"/>
              <a:buChar char="•"/>
            </a:pPr>
            <a:r>
              <a:rPr lang="pt-BR" dirty="0">
                <a:latin typeface="Familjen Grotesk" panose="020B0604020202020204" charset="0"/>
              </a:rPr>
              <a:t>Sequência de atividades </a:t>
            </a:r>
            <a:r>
              <a:rPr lang="pt-BR" dirty="0" err="1">
                <a:latin typeface="Familjen Grotesk" panose="020B0604020202020204" charset="0"/>
              </a:rPr>
              <a:t>multissensorio</a:t>
            </a:r>
            <a:r>
              <a:rPr lang="pt-BR" dirty="0">
                <a:latin typeface="Familjen Grotesk" panose="020B0604020202020204" charset="0"/>
              </a:rPr>
              <a:t>-motoras curtas (alguns minutos) apresentadas como jogos, como escrita aérea; escrita em papel; e ‘‘perceber letras nas palmas das mãos.</a:t>
            </a:r>
          </a:p>
          <a:p>
            <a:pPr marL="285750" indent="-285750" algn="just">
              <a:buClr>
                <a:schemeClr val="accent4"/>
              </a:buClr>
              <a:buFont typeface="Arial" panose="020B0604020202020204" pitchFamily="34" charset="0"/>
              <a:buChar char="•"/>
            </a:pPr>
            <a:r>
              <a:rPr lang="pt-BR" dirty="0">
                <a:latin typeface="Familjen Grotesk" panose="020B0604020202020204" charset="0"/>
              </a:rPr>
              <a:t>Cochilos pós-treino, com duração de até 2 horas</a:t>
            </a:r>
          </a:p>
        </p:txBody>
      </p:sp>
      <p:pic>
        <p:nvPicPr>
          <p:cNvPr id="27" name="Imagem 26">
            <a:extLst>
              <a:ext uri="{FF2B5EF4-FFF2-40B4-BE49-F238E27FC236}">
                <a16:creationId xmlns:a16="http://schemas.microsoft.com/office/drawing/2014/main" id="{6D1B337F-FFDA-EF7D-D9BB-478EE560756E}"/>
              </a:ext>
            </a:extLst>
          </p:cNvPr>
          <p:cNvPicPr>
            <a:picLocks noChangeAspect="1"/>
          </p:cNvPicPr>
          <p:nvPr/>
        </p:nvPicPr>
        <p:blipFill>
          <a:blip r:embed="rId3"/>
          <a:stretch>
            <a:fillRect/>
          </a:stretch>
        </p:blipFill>
        <p:spPr>
          <a:xfrm>
            <a:off x="874238" y="3903495"/>
            <a:ext cx="7562724" cy="1244610"/>
          </a:xfrm>
          <a:prstGeom prst="rect">
            <a:avLst/>
          </a:prstGeom>
        </p:spPr>
      </p:pic>
    </p:spTree>
    <p:extLst>
      <p:ext uri="{BB962C8B-B14F-4D97-AF65-F5344CB8AC3E}">
        <p14:creationId xmlns:p14="http://schemas.microsoft.com/office/powerpoint/2010/main" val="266147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5"/>
          <p:cNvSpPr txBox="1">
            <a:spLocks noGrp="1"/>
          </p:cNvSpPr>
          <p:nvPr>
            <p:ph type="title"/>
          </p:nvPr>
        </p:nvSpPr>
        <p:spPr>
          <a:xfrm>
            <a:off x="713225" y="264271"/>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Introdução</a:t>
            </a:r>
            <a:endParaRPr dirty="0"/>
          </a:p>
        </p:txBody>
      </p:sp>
      <p:sp>
        <p:nvSpPr>
          <p:cNvPr id="3" name="Google Shape;266;p48">
            <a:extLst>
              <a:ext uri="{FF2B5EF4-FFF2-40B4-BE49-F238E27FC236}">
                <a16:creationId xmlns:a16="http://schemas.microsoft.com/office/drawing/2014/main" id="{1C2DFA7D-CDE3-3792-3640-4867281D6A0D}"/>
              </a:ext>
            </a:extLst>
          </p:cNvPr>
          <p:cNvSpPr/>
          <p:nvPr/>
        </p:nvSpPr>
        <p:spPr>
          <a:xfrm rot="112724">
            <a:off x="924865" y="1166656"/>
            <a:ext cx="7294219" cy="334259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45"/>
          <p:cNvSpPr txBox="1">
            <a:spLocks noGrp="1"/>
          </p:cNvSpPr>
          <p:nvPr>
            <p:ph type="subTitle" idx="1"/>
          </p:nvPr>
        </p:nvSpPr>
        <p:spPr>
          <a:xfrm>
            <a:off x="990459" y="1513829"/>
            <a:ext cx="7717500" cy="3365400"/>
          </a:xfrm>
          <a:prstGeom prst="rect">
            <a:avLst/>
          </a:prstGeom>
        </p:spPr>
        <p:txBody>
          <a:bodyPr spcFirstLastPara="1" wrap="square" lIns="0" tIns="0" rIns="0" bIns="0" anchor="t" anchorCtr="0">
            <a:noAutofit/>
          </a:bodyPr>
          <a:lstStyle/>
          <a:p>
            <a:pPr marL="323850" lvl="0" indent="-171450" algn="l" rtl="0">
              <a:spcBef>
                <a:spcPts val="1600"/>
              </a:spcBef>
              <a:spcAft>
                <a:spcPts val="0"/>
              </a:spcAft>
              <a:buClr>
                <a:srgbClr val="30394B"/>
              </a:buClr>
              <a:buSzPts val="1200"/>
              <a:buFont typeface="Arial" panose="020B0604020202020204" pitchFamily="34" charset="0"/>
              <a:buChar char="•"/>
            </a:pPr>
            <a:r>
              <a:rPr lang="en" sz="1400" dirty="0">
                <a:solidFill>
                  <a:srgbClr val="30394B"/>
                </a:solidFill>
              </a:rPr>
              <a:t>Objetivo do estudo: </a:t>
            </a:r>
            <a:r>
              <a:rPr lang="pt-BR" sz="1400" dirty="0">
                <a:solidFill>
                  <a:srgbClr val="30394B"/>
                </a:solidFill>
              </a:rPr>
              <a:t>observar os efeitos de um conjunto das principais variáveis psicolinguísticas no reconhecimento visual de palavras em espanhol. </a:t>
            </a:r>
          </a:p>
          <a:p>
            <a:pPr marL="152400" lvl="0" algn="l" rtl="0">
              <a:spcBef>
                <a:spcPts val="1600"/>
              </a:spcBef>
              <a:spcAft>
                <a:spcPts val="0"/>
              </a:spcAft>
              <a:buClr>
                <a:srgbClr val="30394B"/>
              </a:buClr>
              <a:buSzPts val="1200"/>
              <a:buNone/>
            </a:pPr>
            <a:r>
              <a:rPr lang="pt-BR" sz="1400" dirty="0">
                <a:solidFill>
                  <a:srgbClr val="30394B"/>
                </a:solidFill>
              </a:rPr>
              <a:t>Variáveis:</a:t>
            </a:r>
            <a:endParaRPr lang="en" sz="1400" dirty="0">
              <a:solidFill>
                <a:srgbClr val="30394B"/>
              </a:solidFill>
            </a:endParaRPr>
          </a:p>
          <a:p>
            <a:pPr marL="457200" lvl="0" indent="-304800" algn="l" rtl="0">
              <a:spcBef>
                <a:spcPts val="1600"/>
              </a:spcBef>
              <a:spcAft>
                <a:spcPts val="0"/>
              </a:spcAft>
              <a:buClr>
                <a:srgbClr val="30394B"/>
              </a:buClr>
              <a:buSzPts val="1200"/>
              <a:buFont typeface="Open Sans"/>
              <a:buAutoNum type="arabicPeriod"/>
            </a:pPr>
            <a:r>
              <a:rPr lang="pt-BR" sz="1400" dirty="0">
                <a:solidFill>
                  <a:srgbClr val="30394B"/>
                </a:solidFill>
              </a:rPr>
              <a:t>Frequência;</a:t>
            </a:r>
            <a:endParaRPr sz="1400" dirty="0">
              <a:solidFill>
                <a:srgbClr val="30394B"/>
              </a:solidFill>
            </a:endParaRPr>
          </a:p>
          <a:p>
            <a:pPr marL="457200" lvl="0" indent="-304800" algn="l" rtl="0">
              <a:spcBef>
                <a:spcPts val="0"/>
              </a:spcBef>
              <a:spcAft>
                <a:spcPts val="0"/>
              </a:spcAft>
              <a:buClr>
                <a:srgbClr val="30394B"/>
              </a:buClr>
              <a:buSzPts val="1200"/>
              <a:buFont typeface="Open Sans"/>
              <a:buAutoNum type="arabicPeriod"/>
            </a:pPr>
            <a:r>
              <a:rPr lang="en" sz="1400" dirty="0">
                <a:solidFill>
                  <a:srgbClr val="30394B"/>
                </a:solidFill>
              </a:rPr>
              <a:t>Idade de Aquisição; </a:t>
            </a:r>
            <a:endParaRPr sz="1400" dirty="0">
              <a:solidFill>
                <a:srgbClr val="30394B"/>
              </a:solidFill>
            </a:endParaRPr>
          </a:p>
          <a:p>
            <a:pPr marL="457200" lvl="0" indent="-304800" algn="l" rtl="0">
              <a:spcBef>
                <a:spcPts val="0"/>
              </a:spcBef>
              <a:spcAft>
                <a:spcPts val="0"/>
              </a:spcAft>
              <a:buClr>
                <a:srgbClr val="30394B"/>
              </a:buClr>
              <a:buSzPts val="1200"/>
              <a:buFont typeface="Open Sans"/>
              <a:buAutoNum type="arabicPeriod"/>
            </a:pPr>
            <a:r>
              <a:rPr lang="en" sz="1400" dirty="0">
                <a:solidFill>
                  <a:srgbClr val="30394B"/>
                </a:solidFill>
              </a:rPr>
              <a:t>Extensão/comprimeito da palavra;</a:t>
            </a:r>
            <a:endParaRPr sz="1400" dirty="0">
              <a:solidFill>
                <a:srgbClr val="30394B"/>
              </a:solidFill>
            </a:endParaRPr>
          </a:p>
          <a:p>
            <a:pPr marL="457200" lvl="0" indent="-304800" algn="l" rtl="0">
              <a:spcBef>
                <a:spcPts val="0"/>
              </a:spcBef>
              <a:spcAft>
                <a:spcPts val="0"/>
              </a:spcAft>
              <a:buClr>
                <a:srgbClr val="30394B"/>
              </a:buClr>
              <a:buSzPts val="1200"/>
              <a:buFont typeface="Open Sans"/>
              <a:buAutoNum type="arabicPeriod"/>
            </a:pPr>
            <a:r>
              <a:rPr lang="pt-BR" sz="1400" dirty="0">
                <a:solidFill>
                  <a:srgbClr val="30394B"/>
                </a:solidFill>
                <a:uFill>
                  <a:noFill/>
                </a:uFill>
              </a:rPr>
              <a:t>Vizinhança Ortográfica;</a:t>
            </a:r>
          </a:p>
          <a:p>
            <a:pPr marL="457200" lvl="0" indent="-304800" algn="l" rtl="0">
              <a:spcBef>
                <a:spcPts val="0"/>
              </a:spcBef>
              <a:spcAft>
                <a:spcPts val="0"/>
              </a:spcAft>
              <a:buClr>
                <a:srgbClr val="30394B"/>
              </a:buClr>
              <a:buSzPts val="1200"/>
              <a:buFont typeface="Open Sans"/>
              <a:buAutoNum type="arabicPeriod"/>
            </a:pPr>
            <a:r>
              <a:rPr lang="pt-BR" sz="1400" dirty="0" err="1">
                <a:solidFill>
                  <a:srgbClr val="30394B"/>
                </a:solidFill>
                <a:uFill>
                  <a:noFill/>
                </a:uFill>
              </a:rPr>
              <a:t>Imageabilidade</a:t>
            </a:r>
            <a:r>
              <a:rPr lang="pt-BR" sz="1400" dirty="0">
                <a:solidFill>
                  <a:srgbClr val="30394B"/>
                </a:solidFill>
                <a:uFill>
                  <a:noFill/>
                </a:uFill>
              </a:rPr>
              <a:t>;</a:t>
            </a:r>
            <a:endParaRPr sz="1400" dirty="0">
              <a:solidFill>
                <a:srgbClr val="30394B"/>
              </a:solidFill>
            </a:endParaRPr>
          </a:p>
          <a:p>
            <a:pPr marL="152400" lvl="0" algn="l" rtl="0">
              <a:spcBef>
                <a:spcPts val="0"/>
              </a:spcBef>
              <a:spcAft>
                <a:spcPts val="0"/>
              </a:spcAft>
              <a:buClr>
                <a:srgbClr val="30394B"/>
              </a:buClr>
              <a:buSzPts val="1200"/>
              <a:buNone/>
            </a:pPr>
            <a:endParaRPr dirty="0"/>
          </a:p>
        </p:txBody>
      </p:sp>
      <p:sp>
        <p:nvSpPr>
          <p:cNvPr id="2" name="Google Shape;758;p68">
            <a:extLst>
              <a:ext uri="{FF2B5EF4-FFF2-40B4-BE49-F238E27FC236}">
                <a16:creationId xmlns:a16="http://schemas.microsoft.com/office/drawing/2014/main" id="{843B0F7C-842D-F4C1-7010-C7C6C5AF1F63}"/>
              </a:ext>
            </a:extLst>
          </p:cNvPr>
          <p:cNvSpPr/>
          <p:nvPr/>
        </p:nvSpPr>
        <p:spPr>
          <a:xfrm rot="968272">
            <a:off x="7171609" y="610410"/>
            <a:ext cx="767153" cy="1129981"/>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C78CEE-5323-1C87-8327-D25860A71F4F}"/>
              </a:ext>
            </a:extLst>
          </p:cNvPr>
          <p:cNvSpPr>
            <a:spLocks noGrp="1"/>
          </p:cNvSpPr>
          <p:nvPr>
            <p:ph type="title"/>
          </p:nvPr>
        </p:nvSpPr>
        <p:spPr>
          <a:xfrm>
            <a:off x="720000" y="189844"/>
            <a:ext cx="7704000" cy="572700"/>
          </a:xfrm>
        </p:spPr>
        <p:txBody>
          <a:bodyPr/>
          <a:lstStyle/>
          <a:p>
            <a:pPr algn="ctr"/>
            <a:r>
              <a:rPr lang="pt-BR" sz="3200" dirty="0"/>
              <a:t>O experimento</a:t>
            </a:r>
          </a:p>
        </p:txBody>
      </p:sp>
      <p:sp>
        <p:nvSpPr>
          <p:cNvPr id="4" name="CaixaDeTexto 3">
            <a:extLst>
              <a:ext uri="{FF2B5EF4-FFF2-40B4-BE49-F238E27FC236}">
                <a16:creationId xmlns:a16="http://schemas.microsoft.com/office/drawing/2014/main" id="{0F948A15-62DF-97C8-9B93-DC9E3471155D}"/>
              </a:ext>
            </a:extLst>
          </p:cNvPr>
          <p:cNvSpPr txBox="1"/>
          <p:nvPr/>
        </p:nvSpPr>
        <p:spPr>
          <a:xfrm>
            <a:off x="279460" y="1064668"/>
            <a:ext cx="8144540" cy="1600438"/>
          </a:xfrm>
          <a:prstGeom prst="rect">
            <a:avLst/>
          </a:prstGeom>
          <a:noFill/>
        </p:spPr>
        <p:txBody>
          <a:bodyPr wrap="square">
            <a:spAutoFit/>
          </a:bodyPr>
          <a:lstStyle/>
          <a:p>
            <a:pPr marL="285750" indent="-285750">
              <a:buClr>
                <a:schemeClr val="accent4"/>
              </a:buClr>
              <a:buFont typeface="Arial" panose="020B0604020202020204" pitchFamily="34" charset="0"/>
              <a:buChar char="•"/>
            </a:pPr>
            <a:r>
              <a:rPr lang="pt-BR" dirty="0">
                <a:latin typeface="Familjen Grotesk" panose="020B0604020202020204" charset="0"/>
              </a:rPr>
              <a:t>Para testar o impacto da intervenção na invariância do espelho para letras e fluência de leitura, os pesquisadores realizaram três ensaios clínicos randomizados (</a:t>
            </a:r>
            <a:r>
              <a:rPr lang="pt-BR" dirty="0" err="1">
                <a:latin typeface="Familjen Grotesk" panose="020B0604020202020204" charset="0"/>
              </a:rPr>
              <a:t>Randomized</a:t>
            </a:r>
            <a:r>
              <a:rPr lang="pt-BR" dirty="0">
                <a:latin typeface="Familjen Grotesk" panose="020B0604020202020204" charset="0"/>
              </a:rPr>
              <a:t> </a:t>
            </a:r>
            <a:r>
              <a:rPr lang="pt-BR" dirty="0" err="1">
                <a:latin typeface="Familjen Grotesk" panose="020B0604020202020204" charset="0"/>
              </a:rPr>
              <a:t>Controlled</a:t>
            </a:r>
            <a:r>
              <a:rPr lang="pt-BR" dirty="0">
                <a:latin typeface="Familjen Grotesk" panose="020B0604020202020204" charset="0"/>
              </a:rPr>
              <a:t> </a:t>
            </a:r>
            <a:r>
              <a:rPr lang="pt-BR" dirty="0" err="1">
                <a:latin typeface="Familjen Grotesk" panose="020B0604020202020204" charset="0"/>
              </a:rPr>
              <a:t>Trials</a:t>
            </a:r>
            <a:r>
              <a:rPr lang="pt-BR" dirty="0">
                <a:latin typeface="Familjen Grotesk" panose="020B0604020202020204" charset="0"/>
              </a:rPr>
              <a:t>).</a:t>
            </a:r>
          </a:p>
          <a:p>
            <a:pPr marL="285750" indent="-285750">
              <a:buClr>
                <a:schemeClr val="accent4"/>
              </a:buClr>
              <a:buFont typeface="Arial" panose="020B0604020202020204" pitchFamily="34" charset="0"/>
              <a:buChar char="•"/>
            </a:pPr>
            <a:endParaRPr lang="pt-BR" dirty="0">
              <a:latin typeface="Familjen Grotesk" panose="020B0604020202020204" charset="0"/>
            </a:endParaRPr>
          </a:p>
          <a:p>
            <a:pPr marL="285750" indent="-285750">
              <a:buClr>
                <a:schemeClr val="accent4"/>
              </a:buClr>
              <a:buFont typeface="Arial" panose="020B0604020202020204" pitchFamily="34" charset="0"/>
              <a:buChar char="•"/>
            </a:pPr>
            <a:r>
              <a:rPr lang="pt-BR" dirty="0">
                <a:latin typeface="Familjen Grotesk" panose="020B0604020202020204" charset="0"/>
              </a:rPr>
              <a:t>Dados: baseline, dados de curto prazo e dados de longo prazo.</a:t>
            </a:r>
          </a:p>
          <a:p>
            <a:pPr marL="285750" indent="-285750">
              <a:buClr>
                <a:schemeClr val="accent4"/>
              </a:buClr>
              <a:buFont typeface="Arial" panose="020B0604020202020204" pitchFamily="34" charset="0"/>
              <a:buChar char="•"/>
            </a:pPr>
            <a:endParaRPr lang="pt-BR" dirty="0">
              <a:latin typeface="Familjen Grotesk" panose="020B0604020202020204" charset="0"/>
            </a:endParaRPr>
          </a:p>
          <a:p>
            <a:pPr marL="285750" indent="-285750">
              <a:buClr>
                <a:schemeClr val="accent4"/>
              </a:buClr>
              <a:buFont typeface="Arial" panose="020B0604020202020204" pitchFamily="34" charset="0"/>
              <a:buChar char="•"/>
            </a:pPr>
            <a:r>
              <a:rPr lang="pt-BR" dirty="0">
                <a:latin typeface="Familjen Grotesk" panose="020B0604020202020204" charset="0"/>
              </a:rPr>
              <a:t>A cada nova testagem, foram aplicadas três tarefas: uma tarefa visual, uma tarefa de escrita e uma tarefa de leitura. </a:t>
            </a:r>
          </a:p>
        </p:txBody>
      </p:sp>
      <p:pic>
        <p:nvPicPr>
          <p:cNvPr id="12" name="Imagem 11">
            <a:extLst>
              <a:ext uri="{FF2B5EF4-FFF2-40B4-BE49-F238E27FC236}">
                <a16:creationId xmlns:a16="http://schemas.microsoft.com/office/drawing/2014/main" id="{8FE010AA-AC4E-FEEE-3FB0-67CC6D75F671}"/>
              </a:ext>
            </a:extLst>
          </p:cNvPr>
          <p:cNvPicPr>
            <a:picLocks noChangeAspect="1"/>
          </p:cNvPicPr>
          <p:nvPr/>
        </p:nvPicPr>
        <p:blipFill rotWithShape="1">
          <a:blip r:embed="rId2"/>
          <a:srcRect l="3963" r="6022" b="68884"/>
          <a:stretch/>
        </p:blipFill>
        <p:spPr>
          <a:xfrm>
            <a:off x="2556446" y="3692807"/>
            <a:ext cx="3721395" cy="1450693"/>
          </a:xfrm>
          <a:prstGeom prst="rect">
            <a:avLst/>
          </a:prstGeom>
        </p:spPr>
      </p:pic>
      <p:pic>
        <p:nvPicPr>
          <p:cNvPr id="10" name="Imagem 9">
            <a:extLst>
              <a:ext uri="{FF2B5EF4-FFF2-40B4-BE49-F238E27FC236}">
                <a16:creationId xmlns:a16="http://schemas.microsoft.com/office/drawing/2014/main" id="{74F49A25-1BB8-5D15-B4C3-57C652DC501D}"/>
              </a:ext>
            </a:extLst>
          </p:cNvPr>
          <p:cNvPicPr>
            <a:picLocks noChangeAspect="1"/>
          </p:cNvPicPr>
          <p:nvPr/>
        </p:nvPicPr>
        <p:blipFill rotWithShape="1">
          <a:blip r:embed="rId3"/>
          <a:srcRect b="75194"/>
          <a:stretch/>
        </p:blipFill>
        <p:spPr>
          <a:xfrm>
            <a:off x="5538193" y="2520892"/>
            <a:ext cx="3605807" cy="1557940"/>
          </a:xfrm>
          <a:prstGeom prst="rect">
            <a:avLst/>
          </a:prstGeom>
        </p:spPr>
      </p:pic>
      <p:pic>
        <p:nvPicPr>
          <p:cNvPr id="8" name="Imagem 7">
            <a:extLst>
              <a:ext uri="{FF2B5EF4-FFF2-40B4-BE49-F238E27FC236}">
                <a16:creationId xmlns:a16="http://schemas.microsoft.com/office/drawing/2014/main" id="{93AFD8F7-50E7-CF3D-8802-CD8197BE7009}"/>
              </a:ext>
            </a:extLst>
          </p:cNvPr>
          <p:cNvPicPr>
            <a:picLocks noChangeAspect="1"/>
          </p:cNvPicPr>
          <p:nvPr/>
        </p:nvPicPr>
        <p:blipFill>
          <a:blip r:embed="rId4"/>
          <a:stretch>
            <a:fillRect/>
          </a:stretch>
        </p:blipFill>
        <p:spPr>
          <a:xfrm>
            <a:off x="137136" y="2665106"/>
            <a:ext cx="3158958" cy="1600438"/>
          </a:xfrm>
          <a:prstGeom prst="rect">
            <a:avLst/>
          </a:prstGeom>
        </p:spPr>
      </p:pic>
    </p:spTree>
    <p:extLst>
      <p:ext uri="{BB962C8B-B14F-4D97-AF65-F5344CB8AC3E}">
        <p14:creationId xmlns:p14="http://schemas.microsoft.com/office/powerpoint/2010/main" val="572671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27498-F2DC-01F9-A8A2-3D87F8A49345}"/>
              </a:ext>
            </a:extLst>
          </p:cNvPr>
          <p:cNvSpPr>
            <a:spLocks noGrp="1"/>
          </p:cNvSpPr>
          <p:nvPr>
            <p:ph type="title"/>
          </p:nvPr>
        </p:nvSpPr>
        <p:spPr/>
        <p:txBody>
          <a:bodyPr/>
          <a:lstStyle/>
          <a:p>
            <a:pPr algn="ctr"/>
            <a:r>
              <a:rPr lang="pt-BR" dirty="0"/>
              <a:t>O experimento</a:t>
            </a:r>
          </a:p>
        </p:txBody>
      </p:sp>
      <p:grpSp>
        <p:nvGrpSpPr>
          <p:cNvPr id="3" name="Google Shape;3303;p75">
            <a:extLst>
              <a:ext uri="{FF2B5EF4-FFF2-40B4-BE49-F238E27FC236}">
                <a16:creationId xmlns:a16="http://schemas.microsoft.com/office/drawing/2014/main" id="{F6BAD799-09C1-1157-8FAD-46E6098DFA13}"/>
              </a:ext>
            </a:extLst>
          </p:cNvPr>
          <p:cNvGrpSpPr/>
          <p:nvPr/>
        </p:nvGrpSpPr>
        <p:grpSpPr>
          <a:xfrm>
            <a:off x="6212334" y="3710395"/>
            <a:ext cx="2931666" cy="1681101"/>
            <a:chOff x="7077850" y="3353450"/>
            <a:chExt cx="3000375" cy="1720500"/>
          </a:xfrm>
        </p:grpSpPr>
        <p:sp>
          <p:nvSpPr>
            <p:cNvPr id="4" name="Google Shape;3304;p75">
              <a:extLst>
                <a:ext uri="{FF2B5EF4-FFF2-40B4-BE49-F238E27FC236}">
                  <a16:creationId xmlns:a16="http://schemas.microsoft.com/office/drawing/2014/main" id="{3F1951BB-845C-56DA-596A-2635E460AB62}"/>
                </a:ext>
              </a:extLst>
            </p:cNvPr>
            <p:cNvSpPr/>
            <p:nvPr/>
          </p:nvSpPr>
          <p:spPr>
            <a:xfrm>
              <a:off x="7559275" y="3521025"/>
              <a:ext cx="960325" cy="1137100"/>
            </a:xfrm>
            <a:custGeom>
              <a:avLst/>
              <a:gdLst/>
              <a:ahLst/>
              <a:cxnLst/>
              <a:rect l="l" t="t" r="r" b="b"/>
              <a:pathLst>
                <a:path w="38413" h="45484" extrusionOk="0">
                  <a:moveTo>
                    <a:pt x="24823" y="1"/>
                  </a:moveTo>
                  <a:cubicBezTo>
                    <a:pt x="24823" y="1"/>
                    <a:pt x="11783" y="17754"/>
                    <a:pt x="8982" y="22467"/>
                  </a:cubicBezTo>
                  <a:cubicBezTo>
                    <a:pt x="6180" y="27180"/>
                    <a:pt x="2252" y="32679"/>
                    <a:pt x="1126" y="37287"/>
                  </a:cubicBezTo>
                  <a:cubicBezTo>
                    <a:pt x="0" y="41896"/>
                    <a:pt x="1467" y="45274"/>
                    <a:pt x="1467" y="45274"/>
                  </a:cubicBezTo>
                  <a:lnTo>
                    <a:pt x="15056" y="45483"/>
                  </a:lnTo>
                  <a:cubicBezTo>
                    <a:pt x="15056" y="45483"/>
                    <a:pt x="17177" y="35376"/>
                    <a:pt x="20005" y="31108"/>
                  </a:cubicBezTo>
                  <a:cubicBezTo>
                    <a:pt x="20005" y="31108"/>
                    <a:pt x="28882" y="19430"/>
                    <a:pt x="33150" y="13591"/>
                  </a:cubicBezTo>
                  <a:cubicBezTo>
                    <a:pt x="37418" y="7751"/>
                    <a:pt x="38413" y="6285"/>
                    <a:pt x="38413" y="6285"/>
                  </a:cubicBezTo>
                  <a:lnTo>
                    <a:pt x="248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05;p75">
              <a:extLst>
                <a:ext uri="{FF2B5EF4-FFF2-40B4-BE49-F238E27FC236}">
                  <a16:creationId xmlns:a16="http://schemas.microsoft.com/office/drawing/2014/main" id="{8B4779F9-28FB-AA28-971E-880A7AF4D9E4}"/>
                </a:ext>
              </a:extLst>
            </p:cNvPr>
            <p:cNvSpPr/>
            <p:nvPr/>
          </p:nvSpPr>
          <p:spPr>
            <a:xfrm>
              <a:off x="7559275" y="3521025"/>
              <a:ext cx="960325" cy="1137100"/>
            </a:xfrm>
            <a:custGeom>
              <a:avLst/>
              <a:gdLst/>
              <a:ahLst/>
              <a:cxnLst/>
              <a:rect l="l" t="t" r="r" b="b"/>
              <a:pathLst>
                <a:path w="38413" h="45484" extrusionOk="0">
                  <a:moveTo>
                    <a:pt x="24823" y="1"/>
                  </a:moveTo>
                  <a:cubicBezTo>
                    <a:pt x="24823" y="1"/>
                    <a:pt x="11783" y="17754"/>
                    <a:pt x="8982" y="22467"/>
                  </a:cubicBezTo>
                  <a:cubicBezTo>
                    <a:pt x="6180" y="27180"/>
                    <a:pt x="2252" y="32679"/>
                    <a:pt x="1126" y="37287"/>
                  </a:cubicBezTo>
                  <a:cubicBezTo>
                    <a:pt x="0" y="41896"/>
                    <a:pt x="1467" y="45274"/>
                    <a:pt x="1467" y="45274"/>
                  </a:cubicBezTo>
                  <a:lnTo>
                    <a:pt x="15056" y="45483"/>
                  </a:lnTo>
                  <a:cubicBezTo>
                    <a:pt x="15056" y="45483"/>
                    <a:pt x="17177" y="35376"/>
                    <a:pt x="20005" y="31108"/>
                  </a:cubicBezTo>
                  <a:cubicBezTo>
                    <a:pt x="20005" y="31108"/>
                    <a:pt x="28882" y="19430"/>
                    <a:pt x="33150" y="13591"/>
                  </a:cubicBezTo>
                  <a:cubicBezTo>
                    <a:pt x="37418" y="7751"/>
                    <a:pt x="38413" y="6285"/>
                    <a:pt x="38413" y="6285"/>
                  </a:cubicBezTo>
                  <a:lnTo>
                    <a:pt x="24823" y="1"/>
                  </a:lnTo>
                  <a:close/>
                </a:path>
              </a:pathLst>
            </a:custGeom>
            <a:solidFill>
              <a:srgbClr val="121214">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06;p75">
              <a:extLst>
                <a:ext uri="{FF2B5EF4-FFF2-40B4-BE49-F238E27FC236}">
                  <a16:creationId xmlns:a16="http://schemas.microsoft.com/office/drawing/2014/main" id="{81FBB5C7-D2D3-46A1-9C70-6BD035F5B621}"/>
                </a:ext>
              </a:extLst>
            </p:cNvPr>
            <p:cNvSpPr/>
            <p:nvPr/>
          </p:nvSpPr>
          <p:spPr>
            <a:xfrm>
              <a:off x="7755325" y="4305900"/>
              <a:ext cx="637961" cy="120475"/>
            </a:xfrm>
            <a:custGeom>
              <a:avLst/>
              <a:gdLst/>
              <a:ahLst/>
              <a:cxnLst/>
              <a:rect l="l" t="t" r="r" b="b"/>
              <a:pathLst>
                <a:path w="19194" h="4819" extrusionOk="0">
                  <a:moveTo>
                    <a:pt x="1571" y="1"/>
                  </a:moveTo>
                  <a:lnTo>
                    <a:pt x="0" y="4819"/>
                  </a:lnTo>
                  <a:lnTo>
                    <a:pt x="0" y="4819"/>
                  </a:lnTo>
                  <a:lnTo>
                    <a:pt x="19193" y="2934"/>
                  </a:lnTo>
                  <a:lnTo>
                    <a:pt x="15999" y="1127"/>
                  </a:lnTo>
                  <a:lnTo>
                    <a:pt x="15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07;p75">
              <a:extLst>
                <a:ext uri="{FF2B5EF4-FFF2-40B4-BE49-F238E27FC236}">
                  <a16:creationId xmlns:a16="http://schemas.microsoft.com/office/drawing/2014/main" id="{21A56338-32AE-E563-E296-8911C615D53D}"/>
                </a:ext>
              </a:extLst>
            </p:cNvPr>
            <p:cNvSpPr/>
            <p:nvPr/>
          </p:nvSpPr>
          <p:spPr>
            <a:xfrm>
              <a:off x="8285225" y="4219475"/>
              <a:ext cx="297225" cy="154550"/>
            </a:xfrm>
            <a:custGeom>
              <a:avLst/>
              <a:gdLst/>
              <a:ahLst/>
              <a:cxnLst/>
              <a:rect l="l" t="t" r="r" b="b"/>
              <a:pathLst>
                <a:path w="11889" h="6182" extrusionOk="0">
                  <a:moveTo>
                    <a:pt x="8813" y="1"/>
                  </a:moveTo>
                  <a:cubicBezTo>
                    <a:pt x="7533" y="1"/>
                    <a:pt x="5974" y="144"/>
                    <a:pt x="4374" y="630"/>
                  </a:cubicBezTo>
                  <a:cubicBezTo>
                    <a:pt x="498" y="1808"/>
                    <a:pt x="79" y="4584"/>
                    <a:pt x="79" y="4584"/>
                  </a:cubicBezTo>
                  <a:lnTo>
                    <a:pt x="1" y="6181"/>
                  </a:lnTo>
                  <a:lnTo>
                    <a:pt x="11889" y="5919"/>
                  </a:lnTo>
                  <a:lnTo>
                    <a:pt x="11889" y="290"/>
                  </a:lnTo>
                  <a:cubicBezTo>
                    <a:pt x="11889" y="290"/>
                    <a:pt x="10634" y="1"/>
                    <a:pt x="8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08;p75">
              <a:extLst>
                <a:ext uri="{FF2B5EF4-FFF2-40B4-BE49-F238E27FC236}">
                  <a16:creationId xmlns:a16="http://schemas.microsoft.com/office/drawing/2014/main" id="{F34F4E23-650B-35D5-4208-D8850CAFBD8A}"/>
                </a:ext>
              </a:extLst>
            </p:cNvPr>
            <p:cNvSpPr/>
            <p:nvPr/>
          </p:nvSpPr>
          <p:spPr>
            <a:xfrm>
              <a:off x="8028625" y="3353450"/>
              <a:ext cx="547925" cy="338450"/>
            </a:xfrm>
            <a:custGeom>
              <a:avLst/>
              <a:gdLst/>
              <a:ahLst/>
              <a:cxnLst/>
              <a:rect l="l" t="t" r="r" b="b"/>
              <a:pathLst>
                <a:path w="21917" h="13538" extrusionOk="0">
                  <a:moveTo>
                    <a:pt x="1284" y="1"/>
                  </a:moveTo>
                  <a:cubicBezTo>
                    <a:pt x="315" y="1"/>
                    <a:pt x="1" y="1467"/>
                    <a:pt x="498" y="2253"/>
                  </a:cubicBezTo>
                  <a:cubicBezTo>
                    <a:pt x="996" y="3038"/>
                    <a:pt x="6285" y="5997"/>
                    <a:pt x="6285" y="5997"/>
                  </a:cubicBezTo>
                  <a:lnTo>
                    <a:pt x="5499" y="7463"/>
                  </a:lnTo>
                  <a:lnTo>
                    <a:pt x="19168" y="13538"/>
                  </a:lnTo>
                  <a:cubicBezTo>
                    <a:pt x="19168" y="13538"/>
                    <a:pt x="21917" y="9427"/>
                    <a:pt x="21498" y="9218"/>
                  </a:cubicBezTo>
                  <a:cubicBezTo>
                    <a:pt x="21131" y="9034"/>
                    <a:pt x="15921" y="6468"/>
                    <a:pt x="15921" y="6468"/>
                  </a:cubicBezTo>
                  <a:lnTo>
                    <a:pt x="15528" y="7856"/>
                  </a:lnTo>
                  <a:cubicBezTo>
                    <a:pt x="15528" y="7856"/>
                    <a:pt x="2279" y="1"/>
                    <a:pt x="1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09;p75">
              <a:extLst>
                <a:ext uri="{FF2B5EF4-FFF2-40B4-BE49-F238E27FC236}">
                  <a16:creationId xmlns:a16="http://schemas.microsoft.com/office/drawing/2014/main" id="{9DB9597E-A0BA-5773-1755-AA4E1C9FB0A3}"/>
                </a:ext>
              </a:extLst>
            </p:cNvPr>
            <p:cNvSpPr/>
            <p:nvPr/>
          </p:nvSpPr>
          <p:spPr>
            <a:xfrm>
              <a:off x="7640450" y="4346500"/>
              <a:ext cx="970800" cy="469675"/>
            </a:xfrm>
            <a:custGeom>
              <a:avLst/>
              <a:gdLst/>
              <a:ahLst/>
              <a:cxnLst/>
              <a:rect l="l" t="t" r="r" b="b"/>
              <a:pathLst>
                <a:path w="38832" h="18787" extrusionOk="0">
                  <a:moveTo>
                    <a:pt x="38832" y="0"/>
                  </a:moveTo>
                  <a:lnTo>
                    <a:pt x="25897" y="733"/>
                  </a:lnTo>
                  <a:lnTo>
                    <a:pt x="8117" y="2069"/>
                  </a:lnTo>
                  <a:cubicBezTo>
                    <a:pt x="8117" y="2069"/>
                    <a:pt x="0" y="17753"/>
                    <a:pt x="524" y="17989"/>
                  </a:cubicBezTo>
                  <a:cubicBezTo>
                    <a:pt x="1021" y="18198"/>
                    <a:pt x="4556" y="18644"/>
                    <a:pt x="9793" y="18774"/>
                  </a:cubicBezTo>
                  <a:cubicBezTo>
                    <a:pt x="10194" y="18783"/>
                    <a:pt x="10698" y="18786"/>
                    <a:pt x="11288" y="18786"/>
                  </a:cubicBezTo>
                  <a:cubicBezTo>
                    <a:pt x="18362" y="18786"/>
                    <a:pt x="37706" y="18251"/>
                    <a:pt x="37706" y="18251"/>
                  </a:cubicBezTo>
                  <a:lnTo>
                    <a:pt x="388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10;p75">
              <a:extLst>
                <a:ext uri="{FF2B5EF4-FFF2-40B4-BE49-F238E27FC236}">
                  <a16:creationId xmlns:a16="http://schemas.microsoft.com/office/drawing/2014/main" id="{4D60D73E-7BE9-C9B2-BD6F-0D27154B0DD9}"/>
                </a:ext>
              </a:extLst>
            </p:cNvPr>
            <p:cNvSpPr/>
            <p:nvPr/>
          </p:nvSpPr>
          <p:spPr>
            <a:xfrm>
              <a:off x="9015950" y="3894825"/>
              <a:ext cx="1032825" cy="648750"/>
            </a:xfrm>
            <a:custGeom>
              <a:avLst/>
              <a:gdLst/>
              <a:ahLst/>
              <a:cxnLst/>
              <a:rect l="l" t="t" r="r" b="b"/>
              <a:pathLst>
                <a:path w="41313" h="25950" extrusionOk="0">
                  <a:moveTo>
                    <a:pt x="3738" y="0"/>
                  </a:moveTo>
                  <a:cubicBezTo>
                    <a:pt x="3738" y="0"/>
                    <a:pt x="615" y="1127"/>
                    <a:pt x="266" y="1127"/>
                  </a:cubicBezTo>
                  <a:cubicBezTo>
                    <a:pt x="262" y="1127"/>
                    <a:pt x="259" y="1126"/>
                    <a:pt x="255" y="1126"/>
                  </a:cubicBezTo>
                  <a:cubicBezTo>
                    <a:pt x="255" y="1126"/>
                    <a:pt x="255" y="1126"/>
                    <a:pt x="254" y="1126"/>
                  </a:cubicBezTo>
                  <a:cubicBezTo>
                    <a:pt x="0" y="1126"/>
                    <a:pt x="1827" y="8196"/>
                    <a:pt x="1827" y="8196"/>
                  </a:cubicBezTo>
                  <a:cubicBezTo>
                    <a:pt x="1827" y="8196"/>
                    <a:pt x="10939" y="14690"/>
                    <a:pt x="13871" y="16706"/>
                  </a:cubicBezTo>
                  <a:cubicBezTo>
                    <a:pt x="16778" y="18748"/>
                    <a:pt x="25916" y="23906"/>
                    <a:pt x="29163" y="25504"/>
                  </a:cubicBezTo>
                  <a:cubicBezTo>
                    <a:pt x="29804" y="25819"/>
                    <a:pt x="30580" y="25950"/>
                    <a:pt x="31421" y="25950"/>
                  </a:cubicBezTo>
                  <a:cubicBezTo>
                    <a:pt x="34839" y="25950"/>
                    <a:pt x="39330" y="23793"/>
                    <a:pt x="40213" y="23121"/>
                  </a:cubicBezTo>
                  <a:cubicBezTo>
                    <a:pt x="41313" y="22283"/>
                    <a:pt x="38589" y="19141"/>
                    <a:pt x="36102" y="17334"/>
                  </a:cubicBezTo>
                  <a:cubicBezTo>
                    <a:pt x="33641" y="15527"/>
                    <a:pt x="30839" y="14402"/>
                    <a:pt x="22695" y="9950"/>
                  </a:cubicBezTo>
                  <a:cubicBezTo>
                    <a:pt x="14526" y="5525"/>
                    <a:pt x="3738" y="0"/>
                    <a:pt x="37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11;p75">
              <a:extLst>
                <a:ext uri="{FF2B5EF4-FFF2-40B4-BE49-F238E27FC236}">
                  <a16:creationId xmlns:a16="http://schemas.microsoft.com/office/drawing/2014/main" id="{99042F0E-46F5-3FBD-9ABE-EABF26193E34}"/>
                </a:ext>
              </a:extLst>
            </p:cNvPr>
            <p:cNvSpPr/>
            <p:nvPr/>
          </p:nvSpPr>
          <p:spPr>
            <a:xfrm>
              <a:off x="8941800" y="4068950"/>
              <a:ext cx="390175" cy="584575"/>
            </a:xfrm>
            <a:custGeom>
              <a:avLst/>
              <a:gdLst/>
              <a:ahLst/>
              <a:cxnLst/>
              <a:rect l="l" t="t" r="r" b="b"/>
              <a:pathLst>
                <a:path w="15607" h="23383" extrusionOk="0">
                  <a:moveTo>
                    <a:pt x="2829" y="0"/>
                  </a:moveTo>
                  <a:lnTo>
                    <a:pt x="1" y="23383"/>
                  </a:lnTo>
                  <a:cubicBezTo>
                    <a:pt x="1310" y="22597"/>
                    <a:pt x="9034" y="12935"/>
                    <a:pt x="9034" y="12935"/>
                  </a:cubicBezTo>
                  <a:cubicBezTo>
                    <a:pt x="9034" y="12935"/>
                    <a:pt x="9687" y="13235"/>
                    <a:pt x="10631" y="13235"/>
                  </a:cubicBezTo>
                  <a:cubicBezTo>
                    <a:pt x="11430" y="13235"/>
                    <a:pt x="12437" y="13020"/>
                    <a:pt x="13433" y="12228"/>
                  </a:cubicBezTo>
                  <a:cubicBezTo>
                    <a:pt x="15607" y="10500"/>
                    <a:pt x="14271" y="6599"/>
                    <a:pt x="14271" y="6599"/>
                  </a:cubicBezTo>
                  <a:lnTo>
                    <a:pt x="28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12;p75">
              <a:extLst>
                <a:ext uri="{FF2B5EF4-FFF2-40B4-BE49-F238E27FC236}">
                  <a16:creationId xmlns:a16="http://schemas.microsoft.com/office/drawing/2014/main" id="{20FD3ED4-75BB-64F6-B3AE-FD988CD69FDE}"/>
                </a:ext>
              </a:extLst>
            </p:cNvPr>
            <p:cNvSpPr/>
            <p:nvPr/>
          </p:nvSpPr>
          <p:spPr>
            <a:xfrm>
              <a:off x="8989600" y="4724850"/>
              <a:ext cx="466750" cy="243025"/>
            </a:xfrm>
            <a:custGeom>
              <a:avLst/>
              <a:gdLst/>
              <a:ahLst/>
              <a:cxnLst/>
              <a:rect l="l" t="t" r="r" b="b"/>
              <a:pathLst>
                <a:path w="18670" h="9721" extrusionOk="0">
                  <a:moveTo>
                    <a:pt x="14873" y="1"/>
                  </a:moveTo>
                  <a:lnTo>
                    <a:pt x="419" y="3850"/>
                  </a:lnTo>
                  <a:cubicBezTo>
                    <a:pt x="419" y="3850"/>
                    <a:pt x="0" y="5945"/>
                    <a:pt x="550" y="6861"/>
                  </a:cubicBezTo>
                  <a:cubicBezTo>
                    <a:pt x="1100" y="7804"/>
                    <a:pt x="6311" y="9663"/>
                    <a:pt x="7620" y="9715"/>
                  </a:cubicBezTo>
                  <a:cubicBezTo>
                    <a:pt x="7670" y="9718"/>
                    <a:pt x="7744" y="9720"/>
                    <a:pt x="7836" y="9720"/>
                  </a:cubicBezTo>
                  <a:cubicBezTo>
                    <a:pt x="8510" y="9720"/>
                    <a:pt x="10199" y="9613"/>
                    <a:pt x="11443" y="9061"/>
                  </a:cubicBezTo>
                  <a:cubicBezTo>
                    <a:pt x="14428" y="7778"/>
                    <a:pt x="18670" y="6783"/>
                    <a:pt x="18670" y="6783"/>
                  </a:cubicBezTo>
                  <a:lnTo>
                    <a:pt x="14873" y="1"/>
                  </a:ln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13;p75">
              <a:extLst>
                <a:ext uri="{FF2B5EF4-FFF2-40B4-BE49-F238E27FC236}">
                  <a16:creationId xmlns:a16="http://schemas.microsoft.com/office/drawing/2014/main" id="{D7C3E5E1-607F-2336-E5D0-E1F86DFAD5A9}"/>
                </a:ext>
              </a:extLst>
            </p:cNvPr>
            <p:cNvSpPr/>
            <p:nvPr/>
          </p:nvSpPr>
          <p:spPr>
            <a:xfrm>
              <a:off x="9231150" y="4320300"/>
              <a:ext cx="847075" cy="574125"/>
            </a:xfrm>
            <a:custGeom>
              <a:avLst/>
              <a:gdLst/>
              <a:ahLst/>
              <a:cxnLst/>
              <a:rect l="l" t="t" r="r" b="b"/>
              <a:pathLst>
                <a:path w="33883" h="22965" extrusionOk="0">
                  <a:moveTo>
                    <a:pt x="26970" y="1"/>
                  </a:moveTo>
                  <a:lnTo>
                    <a:pt x="0" y="18251"/>
                  </a:lnTo>
                  <a:cubicBezTo>
                    <a:pt x="0" y="18251"/>
                    <a:pt x="433" y="18148"/>
                    <a:pt x="1158" y="18148"/>
                  </a:cubicBezTo>
                  <a:cubicBezTo>
                    <a:pt x="2261" y="18148"/>
                    <a:pt x="4038" y="18386"/>
                    <a:pt x="5997" y="19587"/>
                  </a:cubicBezTo>
                  <a:cubicBezTo>
                    <a:pt x="8248" y="20948"/>
                    <a:pt x="9008" y="22965"/>
                    <a:pt x="9008" y="22965"/>
                  </a:cubicBezTo>
                  <a:cubicBezTo>
                    <a:pt x="9008" y="22965"/>
                    <a:pt x="22519" y="15947"/>
                    <a:pt x="28201" y="11993"/>
                  </a:cubicBezTo>
                  <a:cubicBezTo>
                    <a:pt x="33883" y="8066"/>
                    <a:pt x="33778" y="5814"/>
                    <a:pt x="32521" y="4112"/>
                  </a:cubicBezTo>
                  <a:cubicBezTo>
                    <a:pt x="31264" y="2410"/>
                    <a:pt x="26970" y="1"/>
                    <a:pt x="26970" y="1"/>
                  </a:cubicBezTo>
                  <a:close/>
                </a:path>
              </a:pathLst>
            </a:custGeom>
            <a:solidFill>
              <a:srgbClr val="F8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14;p75">
              <a:extLst>
                <a:ext uri="{FF2B5EF4-FFF2-40B4-BE49-F238E27FC236}">
                  <a16:creationId xmlns:a16="http://schemas.microsoft.com/office/drawing/2014/main" id="{41865686-FFFB-F2A0-7DAD-CEDC9E2D33EF}"/>
                </a:ext>
              </a:extLst>
            </p:cNvPr>
            <p:cNvSpPr/>
            <p:nvPr/>
          </p:nvSpPr>
          <p:spPr>
            <a:xfrm>
              <a:off x="8757200" y="4498375"/>
              <a:ext cx="1194700" cy="417650"/>
            </a:xfrm>
            <a:custGeom>
              <a:avLst/>
              <a:gdLst/>
              <a:ahLst/>
              <a:cxnLst/>
              <a:rect l="l" t="t" r="r" b="b"/>
              <a:pathLst>
                <a:path w="47788" h="16706" extrusionOk="0">
                  <a:moveTo>
                    <a:pt x="46504" y="0"/>
                  </a:moveTo>
                  <a:lnTo>
                    <a:pt x="46504" y="26"/>
                  </a:lnTo>
                  <a:lnTo>
                    <a:pt x="1389" y="10840"/>
                  </a:lnTo>
                  <a:lnTo>
                    <a:pt x="1" y="11600"/>
                  </a:lnTo>
                  <a:lnTo>
                    <a:pt x="20529" y="16706"/>
                  </a:lnTo>
                  <a:lnTo>
                    <a:pt x="33622" y="9060"/>
                  </a:lnTo>
                  <a:lnTo>
                    <a:pt x="34171" y="8929"/>
                  </a:lnTo>
                  <a:cubicBezTo>
                    <a:pt x="34747" y="8772"/>
                    <a:pt x="35193" y="8117"/>
                    <a:pt x="35193" y="8117"/>
                  </a:cubicBezTo>
                  <a:lnTo>
                    <a:pt x="47787" y="1047"/>
                  </a:lnTo>
                  <a:lnTo>
                    <a:pt x="47709" y="419"/>
                  </a:lnTo>
                  <a:lnTo>
                    <a:pt x="46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15;p75">
              <a:extLst>
                <a:ext uri="{FF2B5EF4-FFF2-40B4-BE49-F238E27FC236}">
                  <a16:creationId xmlns:a16="http://schemas.microsoft.com/office/drawing/2014/main" id="{9A2BDE9A-6186-802C-B63E-6407BF357B32}"/>
                </a:ext>
              </a:extLst>
            </p:cNvPr>
            <p:cNvSpPr/>
            <p:nvPr/>
          </p:nvSpPr>
          <p:spPr>
            <a:xfrm>
              <a:off x="8780125" y="4354350"/>
              <a:ext cx="1152125" cy="541375"/>
            </a:xfrm>
            <a:custGeom>
              <a:avLst/>
              <a:gdLst/>
              <a:ahLst/>
              <a:cxnLst/>
              <a:rect l="l" t="t" r="r" b="b"/>
              <a:pathLst>
                <a:path w="46085" h="21655" extrusionOk="0">
                  <a:moveTo>
                    <a:pt x="31893" y="1"/>
                  </a:moveTo>
                  <a:cubicBezTo>
                    <a:pt x="31893" y="1"/>
                    <a:pt x="24718" y="1205"/>
                    <a:pt x="21969" y="2645"/>
                  </a:cubicBezTo>
                  <a:cubicBezTo>
                    <a:pt x="19220" y="4111"/>
                    <a:pt x="17360" y="5447"/>
                    <a:pt x="16444" y="7437"/>
                  </a:cubicBezTo>
                  <a:lnTo>
                    <a:pt x="15816" y="7620"/>
                  </a:lnTo>
                  <a:cubicBezTo>
                    <a:pt x="15816" y="7620"/>
                    <a:pt x="11914" y="7673"/>
                    <a:pt x="8589" y="9401"/>
                  </a:cubicBezTo>
                  <a:cubicBezTo>
                    <a:pt x="5237" y="11129"/>
                    <a:pt x="79" y="15371"/>
                    <a:pt x="79" y="15371"/>
                  </a:cubicBezTo>
                  <a:lnTo>
                    <a:pt x="0" y="16942"/>
                  </a:lnTo>
                  <a:lnTo>
                    <a:pt x="19560" y="21655"/>
                  </a:lnTo>
                  <a:lnTo>
                    <a:pt x="33412" y="13616"/>
                  </a:lnTo>
                  <a:lnTo>
                    <a:pt x="46085" y="6442"/>
                  </a:lnTo>
                  <a:lnTo>
                    <a:pt x="46059" y="5316"/>
                  </a:lnTo>
                  <a:lnTo>
                    <a:pt x="318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16;p75">
              <a:extLst>
                <a:ext uri="{FF2B5EF4-FFF2-40B4-BE49-F238E27FC236}">
                  <a16:creationId xmlns:a16="http://schemas.microsoft.com/office/drawing/2014/main" id="{B7B70BB7-752F-0683-5F8A-A2187C48158A}"/>
                </a:ext>
              </a:extLst>
            </p:cNvPr>
            <p:cNvSpPr/>
            <p:nvPr/>
          </p:nvSpPr>
          <p:spPr>
            <a:xfrm>
              <a:off x="8776850" y="4738600"/>
              <a:ext cx="496225" cy="132250"/>
            </a:xfrm>
            <a:custGeom>
              <a:avLst/>
              <a:gdLst/>
              <a:ahLst/>
              <a:cxnLst/>
              <a:rect l="l" t="t" r="r" b="b"/>
              <a:pathLst>
                <a:path w="19849" h="5290" extrusionOk="0">
                  <a:moveTo>
                    <a:pt x="210" y="1"/>
                  </a:moveTo>
                  <a:lnTo>
                    <a:pt x="0" y="315"/>
                  </a:lnTo>
                  <a:lnTo>
                    <a:pt x="19822" y="5290"/>
                  </a:lnTo>
                  <a:lnTo>
                    <a:pt x="19848" y="5054"/>
                  </a:lnTo>
                  <a:lnTo>
                    <a:pt x="210" y="1"/>
                  </a:lnTo>
                  <a:close/>
                </a:path>
              </a:pathLst>
            </a:custGeom>
            <a:solidFill>
              <a:srgbClr val="B9C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17;p75">
              <a:extLst>
                <a:ext uri="{FF2B5EF4-FFF2-40B4-BE49-F238E27FC236}">
                  <a16:creationId xmlns:a16="http://schemas.microsoft.com/office/drawing/2014/main" id="{282531F0-CE00-BF77-D943-09F2A90993D9}"/>
                </a:ext>
              </a:extLst>
            </p:cNvPr>
            <p:cNvSpPr/>
            <p:nvPr/>
          </p:nvSpPr>
          <p:spPr>
            <a:xfrm>
              <a:off x="8630225" y="3749700"/>
              <a:ext cx="498825" cy="249875"/>
            </a:xfrm>
            <a:custGeom>
              <a:avLst/>
              <a:gdLst/>
              <a:ahLst/>
              <a:cxnLst/>
              <a:rect l="l" t="t" r="r" b="b"/>
              <a:pathLst>
                <a:path w="19953" h="9995" extrusionOk="0">
                  <a:moveTo>
                    <a:pt x="16164" y="0"/>
                  </a:moveTo>
                  <a:cubicBezTo>
                    <a:pt x="15897" y="0"/>
                    <a:pt x="15623" y="30"/>
                    <a:pt x="15344" y="97"/>
                  </a:cubicBezTo>
                  <a:cubicBezTo>
                    <a:pt x="12857" y="699"/>
                    <a:pt x="12464" y="3030"/>
                    <a:pt x="12464" y="3030"/>
                  </a:cubicBezTo>
                  <a:cubicBezTo>
                    <a:pt x="12464" y="3030"/>
                    <a:pt x="11135" y="1782"/>
                    <a:pt x="9281" y="1782"/>
                  </a:cubicBezTo>
                  <a:cubicBezTo>
                    <a:pt x="8794" y="1782"/>
                    <a:pt x="8270" y="1869"/>
                    <a:pt x="7724" y="2087"/>
                  </a:cubicBezTo>
                  <a:cubicBezTo>
                    <a:pt x="5080" y="3161"/>
                    <a:pt x="4818" y="4339"/>
                    <a:pt x="4818" y="4339"/>
                  </a:cubicBezTo>
                  <a:cubicBezTo>
                    <a:pt x="4818" y="4339"/>
                    <a:pt x="4720" y="4253"/>
                    <a:pt x="4428" y="4253"/>
                  </a:cubicBezTo>
                  <a:cubicBezTo>
                    <a:pt x="4114" y="4253"/>
                    <a:pt x="3577" y="4351"/>
                    <a:pt x="2697" y="4758"/>
                  </a:cubicBezTo>
                  <a:cubicBezTo>
                    <a:pt x="0" y="5988"/>
                    <a:pt x="838" y="9995"/>
                    <a:pt x="838" y="9995"/>
                  </a:cubicBezTo>
                  <a:lnTo>
                    <a:pt x="17648" y="6879"/>
                  </a:lnTo>
                  <a:lnTo>
                    <a:pt x="19953" y="1904"/>
                  </a:lnTo>
                  <a:cubicBezTo>
                    <a:pt x="19953" y="1904"/>
                    <a:pt x="18297" y="0"/>
                    <a:pt x="16164" y="0"/>
                  </a:cubicBezTo>
                  <a:close/>
                </a:path>
              </a:pathLst>
            </a:custGeom>
            <a:solidFill>
              <a:srgbClr val="24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18;p75">
              <a:extLst>
                <a:ext uri="{FF2B5EF4-FFF2-40B4-BE49-F238E27FC236}">
                  <a16:creationId xmlns:a16="http://schemas.microsoft.com/office/drawing/2014/main" id="{468186B5-A566-3372-3B61-8BB924F11BA9}"/>
                </a:ext>
              </a:extLst>
            </p:cNvPr>
            <p:cNvSpPr/>
            <p:nvPr/>
          </p:nvSpPr>
          <p:spPr>
            <a:xfrm>
              <a:off x="8482925" y="3874525"/>
              <a:ext cx="610125" cy="1199425"/>
            </a:xfrm>
            <a:custGeom>
              <a:avLst/>
              <a:gdLst/>
              <a:ahLst/>
              <a:cxnLst/>
              <a:rect l="l" t="t" r="r" b="b"/>
              <a:pathLst>
                <a:path w="24405" h="47977" extrusionOk="0">
                  <a:moveTo>
                    <a:pt x="23174" y="0"/>
                  </a:moveTo>
                  <a:cubicBezTo>
                    <a:pt x="23174" y="0"/>
                    <a:pt x="16837" y="27"/>
                    <a:pt x="12307" y="1414"/>
                  </a:cubicBezTo>
                  <a:cubicBezTo>
                    <a:pt x="7751" y="2776"/>
                    <a:pt x="3378" y="7332"/>
                    <a:pt x="2017" y="13930"/>
                  </a:cubicBezTo>
                  <a:cubicBezTo>
                    <a:pt x="655" y="20529"/>
                    <a:pt x="1" y="35637"/>
                    <a:pt x="603" y="39460"/>
                  </a:cubicBezTo>
                  <a:cubicBezTo>
                    <a:pt x="1218" y="43178"/>
                    <a:pt x="2487" y="47977"/>
                    <a:pt x="8171" y="47977"/>
                  </a:cubicBezTo>
                  <a:cubicBezTo>
                    <a:pt x="8291" y="47977"/>
                    <a:pt x="8413" y="47974"/>
                    <a:pt x="8537" y="47970"/>
                  </a:cubicBezTo>
                  <a:lnTo>
                    <a:pt x="24404" y="4818"/>
                  </a:lnTo>
                  <a:lnTo>
                    <a:pt x="231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19;p75">
              <a:extLst>
                <a:ext uri="{FF2B5EF4-FFF2-40B4-BE49-F238E27FC236}">
                  <a16:creationId xmlns:a16="http://schemas.microsoft.com/office/drawing/2014/main" id="{3499A5F1-19F7-940D-2358-FBDEF98FBA97}"/>
                </a:ext>
              </a:extLst>
            </p:cNvPr>
            <p:cNvSpPr/>
            <p:nvPr/>
          </p:nvSpPr>
          <p:spPr>
            <a:xfrm>
              <a:off x="9078625" y="3774675"/>
              <a:ext cx="216050" cy="147650"/>
            </a:xfrm>
            <a:custGeom>
              <a:avLst/>
              <a:gdLst/>
              <a:ahLst/>
              <a:cxnLst/>
              <a:rect l="l" t="t" r="r" b="b"/>
              <a:pathLst>
                <a:path w="8642" h="5906" extrusionOk="0">
                  <a:moveTo>
                    <a:pt x="4628" y="1"/>
                  </a:moveTo>
                  <a:cubicBezTo>
                    <a:pt x="3809" y="1"/>
                    <a:pt x="2933" y="156"/>
                    <a:pt x="2200" y="564"/>
                  </a:cubicBezTo>
                  <a:cubicBezTo>
                    <a:pt x="629" y="1428"/>
                    <a:pt x="0" y="3130"/>
                    <a:pt x="0" y="3130"/>
                  </a:cubicBezTo>
                  <a:lnTo>
                    <a:pt x="7908" y="5906"/>
                  </a:lnTo>
                  <a:cubicBezTo>
                    <a:pt x="7908" y="5906"/>
                    <a:pt x="8615" y="5147"/>
                    <a:pt x="8641" y="3733"/>
                  </a:cubicBezTo>
                  <a:cubicBezTo>
                    <a:pt x="8641" y="2345"/>
                    <a:pt x="7856" y="957"/>
                    <a:pt x="6965" y="486"/>
                  </a:cubicBezTo>
                  <a:cubicBezTo>
                    <a:pt x="6484" y="216"/>
                    <a:pt x="5595" y="1"/>
                    <a:pt x="4628" y="1"/>
                  </a:cubicBezTo>
                  <a:close/>
                </a:path>
              </a:pathLst>
            </a:custGeom>
            <a:solidFill>
              <a:srgbClr val="24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20;p75">
              <a:extLst>
                <a:ext uri="{FF2B5EF4-FFF2-40B4-BE49-F238E27FC236}">
                  <a16:creationId xmlns:a16="http://schemas.microsoft.com/office/drawing/2014/main" id="{1A7C763C-9D9B-73B4-FD2E-FADBFE7437A7}"/>
                </a:ext>
              </a:extLst>
            </p:cNvPr>
            <p:cNvSpPr/>
            <p:nvPr/>
          </p:nvSpPr>
          <p:spPr>
            <a:xfrm>
              <a:off x="9050475" y="3809050"/>
              <a:ext cx="229125" cy="226550"/>
            </a:xfrm>
            <a:custGeom>
              <a:avLst/>
              <a:gdLst/>
              <a:ahLst/>
              <a:cxnLst/>
              <a:rect l="l" t="t" r="r" b="b"/>
              <a:pathLst>
                <a:path w="9165" h="9062" extrusionOk="0">
                  <a:moveTo>
                    <a:pt x="8013" y="1"/>
                  </a:moveTo>
                  <a:lnTo>
                    <a:pt x="8013" y="1"/>
                  </a:lnTo>
                  <a:cubicBezTo>
                    <a:pt x="8013" y="1"/>
                    <a:pt x="6939" y="865"/>
                    <a:pt x="5106" y="1336"/>
                  </a:cubicBezTo>
                  <a:cubicBezTo>
                    <a:pt x="4075" y="1602"/>
                    <a:pt x="2978" y="1660"/>
                    <a:pt x="2215" y="1660"/>
                  </a:cubicBezTo>
                  <a:cubicBezTo>
                    <a:pt x="1622" y="1660"/>
                    <a:pt x="1231" y="1624"/>
                    <a:pt x="1231" y="1624"/>
                  </a:cubicBezTo>
                  <a:cubicBezTo>
                    <a:pt x="1231" y="1624"/>
                    <a:pt x="576" y="2331"/>
                    <a:pt x="288" y="3326"/>
                  </a:cubicBezTo>
                  <a:cubicBezTo>
                    <a:pt x="27" y="4321"/>
                    <a:pt x="0" y="5185"/>
                    <a:pt x="288" y="6102"/>
                  </a:cubicBezTo>
                  <a:cubicBezTo>
                    <a:pt x="576" y="6992"/>
                    <a:pt x="1205" y="8118"/>
                    <a:pt x="2436" y="8694"/>
                  </a:cubicBezTo>
                  <a:cubicBezTo>
                    <a:pt x="2944" y="8938"/>
                    <a:pt x="3509" y="9062"/>
                    <a:pt x="4086" y="9062"/>
                  </a:cubicBezTo>
                  <a:cubicBezTo>
                    <a:pt x="4934" y="9062"/>
                    <a:pt x="5809" y="8794"/>
                    <a:pt x="6573" y="8249"/>
                  </a:cubicBezTo>
                  <a:cubicBezTo>
                    <a:pt x="7882" y="7359"/>
                    <a:pt x="9165" y="4007"/>
                    <a:pt x="9165" y="4007"/>
                  </a:cubicBezTo>
                  <a:cubicBezTo>
                    <a:pt x="9165" y="4007"/>
                    <a:pt x="8615" y="3510"/>
                    <a:pt x="8301" y="2646"/>
                  </a:cubicBezTo>
                  <a:cubicBezTo>
                    <a:pt x="7987" y="1755"/>
                    <a:pt x="8013" y="1"/>
                    <a:pt x="8013" y="1"/>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21;p75">
              <a:extLst>
                <a:ext uri="{FF2B5EF4-FFF2-40B4-BE49-F238E27FC236}">
                  <a16:creationId xmlns:a16="http://schemas.microsoft.com/office/drawing/2014/main" id="{A1A6DD4A-A126-198D-5CDA-7A81C65DF4A1}"/>
                </a:ext>
              </a:extLst>
            </p:cNvPr>
            <p:cNvSpPr/>
            <p:nvPr/>
          </p:nvSpPr>
          <p:spPr>
            <a:xfrm>
              <a:off x="9066850" y="4013300"/>
              <a:ext cx="0" cy="1325"/>
            </a:xfrm>
            <a:custGeom>
              <a:avLst/>
              <a:gdLst/>
              <a:ahLst/>
              <a:cxnLst/>
              <a:rect l="l" t="t" r="r" b="b"/>
              <a:pathLst>
                <a:path h="53" extrusionOk="0">
                  <a:moveTo>
                    <a:pt x="0" y="53"/>
                  </a:moveTo>
                  <a:cubicBezTo>
                    <a:pt x="0" y="53"/>
                    <a:pt x="0" y="1"/>
                    <a:pt x="0" y="1"/>
                  </a:cubicBezTo>
                  <a:cubicBezTo>
                    <a:pt x="0" y="1"/>
                    <a:pt x="0" y="53"/>
                    <a:pt x="0" y="53"/>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22;p75">
              <a:extLst>
                <a:ext uri="{FF2B5EF4-FFF2-40B4-BE49-F238E27FC236}">
                  <a16:creationId xmlns:a16="http://schemas.microsoft.com/office/drawing/2014/main" id="{51675F03-A7E0-E08D-BA57-2C62F9EDD5E6}"/>
                </a:ext>
              </a:extLst>
            </p:cNvPr>
            <p:cNvSpPr/>
            <p:nvPr/>
          </p:nvSpPr>
          <p:spPr>
            <a:xfrm>
              <a:off x="9070775" y="4010675"/>
              <a:ext cx="25" cy="1350"/>
            </a:xfrm>
            <a:custGeom>
              <a:avLst/>
              <a:gdLst/>
              <a:ahLst/>
              <a:cxnLst/>
              <a:rect l="l" t="t" r="r" b="b"/>
              <a:pathLst>
                <a:path w="1" h="54" extrusionOk="0">
                  <a:moveTo>
                    <a:pt x="0" y="53"/>
                  </a:moveTo>
                  <a:lnTo>
                    <a:pt x="0" y="1"/>
                  </a:lnTo>
                  <a:lnTo>
                    <a:pt x="0" y="27"/>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23;p75">
              <a:extLst>
                <a:ext uri="{FF2B5EF4-FFF2-40B4-BE49-F238E27FC236}">
                  <a16:creationId xmlns:a16="http://schemas.microsoft.com/office/drawing/2014/main" id="{DB9A5CE1-6F35-4289-E939-FA76BA77BD80}"/>
                </a:ext>
              </a:extLst>
            </p:cNvPr>
            <p:cNvSpPr/>
            <p:nvPr/>
          </p:nvSpPr>
          <p:spPr>
            <a:xfrm>
              <a:off x="9071425" y="4010675"/>
              <a:ext cx="1975" cy="1350"/>
            </a:xfrm>
            <a:custGeom>
              <a:avLst/>
              <a:gdLst/>
              <a:ahLst/>
              <a:cxnLst/>
              <a:rect l="l" t="t" r="r" b="b"/>
              <a:pathLst>
                <a:path w="79" h="54" extrusionOk="0">
                  <a:moveTo>
                    <a:pt x="26" y="1"/>
                  </a:moveTo>
                  <a:lnTo>
                    <a:pt x="0" y="53"/>
                  </a:lnTo>
                  <a:cubicBezTo>
                    <a:pt x="18" y="53"/>
                    <a:pt x="47" y="41"/>
                    <a:pt x="64" y="41"/>
                  </a:cubicBezTo>
                  <a:cubicBezTo>
                    <a:pt x="73" y="41"/>
                    <a:pt x="79" y="44"/>
                    <a:pt x="79" y="53"/>
                  </a:cubicBezTo>
                  <a:cubicBezTo>
                    <a:pt x="79" y="25"/>
                    <a:pt x="76" y="17"/>
                    <a:pt x="70" y="17"/>
                  </a:cubicBezTo>
                  <a:cubicBezTo>
                    <a:pt x="63" y="17"/>
                    <a:pt x="51" y="33"/>
                    <a:pt x="39" y="33"/>
                  </a:cubicBezTo>
                  <a:cubicBezTo>
                    <a:pt x="35" y="33"/>
                    <a:pt x="31" y="31"/>
                    <a:pt x="26" y="27"/>
                  </a:cubicBezTo>
                  <a:lnTo>
                    <a:pt x="26" y="1"/>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24;p75">
              <a:extLst>
                <a:ext uri="{FF2B5EF4-FFF2-40B4-BE49-F238E27FC236}">
                  <a16:creationId xmlns:a16="http://schemas.microsoft.com/office/drawing/2014/main" id="{7E1A3D06-9F33-7BA6-4A52-D1D7E846F158}"/>
                </a:ext>
              </a:extLst>
            </p:cNvPr>
            <p:cNvSpPr/>
            <p:nvPr/>
          </p:nvSpPr>
          <p:spPr>
            <a:xfrm>
              <a:off x="9074700" y="4015275"/>
              <a:ext cx="675" cy="675"/>
            </a:xfrm>
            <a:custGeom>
              <a:avLst/>
              <a:gdLst/>
              <a:ahLst/>
              <a:cxnLst/>
              <a:rect l="l" t="t" r="r" b="b"/>
              <a:pathLst>
                <a:path w="27" h="27" extrusionOk="0">
                  <a:moveTo>
                    <a:pt x="0" y="0"/>
                  </a:moveTo>
                  <a:lnTo>
                    <a:pt x="0" y="26"/>
                  </a:lnTo>
                  <a:cubicBezTo>
                    <a:pt x="0" y="0"/>
                    <a:pt x="26" y="0"/>
                    <a:pt x="0"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25;p75">
              <a:extLst>
                <a:ext uri="{FF2B5EF4-FFF2-40B4-BE49-F238E27FC236}">
                  <a16:creationId xmlns:a16="http://schemas.microsoft.com/office/drawing/2014/main" id="{E4598D90-8578-9B2A-5C56-76068424D155}"/>
                </a:ext>
              </a:extLst>
            </p:cNvPr>
            <p:cNvSpPr/>
            <p:nvPr/>
          </p:nvSpPr>
          <p:spPr>
            <a:xfrm>
              <a:off x="9074700" y="4015925"/>
              <a:ext cx="25" cy="675"/>
            </a:xfrm>
            <a:custGeom>
              <a:avLst/>
              <a:gdLst/>
              <a:ahLst/>
              <a:cxnLst/>
              <a:rect l="l" t="t" r="r" b="b"/>
              <a:pathLst>
                <a:path w="1" h="27" extrusionOk="0">
                  <a:moveTo>
                    <a:pt x="0" y="0"/>
                  </a:moveTo>
                  <a:cubicBezTo>
                    <a:pt x="0" y="0"/>
                    <a:pt x="0" y="26"/>
                    <a:pt x="0"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26;p75">
              <a:extLst>
                <a:ext uri="{FF2B5EF4-FFF2-40B4-BE49-F238E27FC236}">
                  <a16:creationId xmlns:a16="http://schemas.microsoft.com/office/drawing/2014/main" id="{B2BAC0D4-4417-D233-B150-DE18728E1193}"/>
                </a:ext>
              </a:extLst>
            </p:cNvPr>
            <p:cNvSpPr/>
            <p:nvPr/>
          </p:nvSpPr>
          <p:spPr>
            <a:xfrm>
              <a:off x="9075350" y="4015275"/>
              <a:ext cx="1325" cy="1325"/>
            </a:xfrm>
            <a:custGeom>
              <a:avLst/>
              <a:gdLst/>
              <a:ahLst/>
              <a:cxnLst/>
              <a:rect l="l" t="t" r="r" b="b"/>
              <a:pathLst>
                <a:path w="53" h="53" extrusionOk="0">
                  <a:moveTo>
                    <a:pt x="27" y="0"/>
                  </a:moveTo>
                  <a:lnTo>
                    <a:pt x="0" y="26"/>
                  </a:lnTo>
                  <a:cubicBezTo>
                    <a:pt x="0" y="52"/>
                    <a:pt x="27" y="52"/>
                    <a:pt x="27" y="52"/>
                  </a:cubicBezTo>
                  <a:cubicBezTo>
                    <a:pt x="53" y="52"/>
                    <a:pt x="27" y="26"/>
                    <a:pt x="27"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27;p75">
              <a:extLst>
                <a:ext uri="{FF2B5EF4-FFF2-40B4-BE49-F238E27FC236}">
                  <a16:creationId xmlns:a16="http://schemas.microsoft.com/office/drawing/2014/main" id="{3C1AABB0-C0B7-EA3C-BEFA-F0FBB19DEA20}"/>
                </a:ext>
              </a:extLst>
            </p:cNvPr>
            <p:cNvSpPr/>
            <p:nvPr/>
          </p:nvSpPr>
          <p:spPr>
            <a:xfrm>
              <a:off x="9076650" y="4013950"/>
              <a:ext cx="25" cy="675"/>
            </a:xfrm>
            <a:custGeom>
              <a:avLst/>
              <a:gdLst/>
              <a:ahLst/>
              <a:cxnLst/>
              <a:rect l="l" t="t" r="r" b="b"/>
              <a:pathLst>
                <a:path w="1" h="27" extrusionOk="0">
                  <a:moveTo>
                    <a:pt x="1" y="1"/>
                  </a:moveTo>
                  <a:lnTo>
                    <a:pt x="1" y="27"/>
                  </a:lnTo>
                  <a:cubicBezTo>
                    <a:pt x="1" y="27"/>
                    <a:pt x="1" y="27"/>
                    <a:pt x="1" y="1"/>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28;p75">
              <a:extLst>
                <a:ext uri="{FF2B5EF4-FFF2-40B4-BE49-F238E27FC236}">
                  <a16:creationId xmlns:a16="http://schemas.microsoft.com/office/drawing/2014/main" id="{9B9CAA4C-0675-EE26-4555-6C6233D00A48}"/>
                </a:ext>
              </a:extLst>
            </p:cNvPr>
            <p:cNvSpPr/>
            <p:nvPr/>
          </p:nvSpPr>
          <p:spPr>
            <a:xfrm>
              <a:off x="9076000" y="4014025"/>
              <a:ext cx="675" cy="600"/>
            </a:xfrm>
            <a:custGeom>
              <a:avLst/>
              <a:gdLst/>
              <a:ahLst/>
              <a:cxnLst/>
              <a:rect l="l" t="t" r="r" b="b"/>
              <a:pathLst>
                <a:path w="27" h="24" extrusionOk="0">
                  <a:moveTo>
                    <a:pt x="19" y="1"/>
                  </a:moveTo>
                  <a:cubicBezTo>
                    <a:pt x="15" y="1"/>
                    <a:pt x="9" y="6"/>
                    <a:pt x="1" y="24"/>
                  </a:cubicBezTo>
                  <a:lnTo>
                    <a:pt x="27" y="24"/>
                  </a:lnTo>
                  <a:cubicBezTo>
                    <a:pt x="27" y="24"/>
                    <a:pt x="27" y="1"/>
                    <a:pt x="19" y="1"/>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29;p75">
              <a:extLst>
                <a:ext uri="{FF2B5EF4-FFF2-40B4-BE49-F238E27FC236}">
                  <a16:creationId xmlns:a16="http://schemas.microsoft.com/office/drawing/2014/main" id="{6B46EEE8-FCFA-AC8A-FF3F-33F39FF3334F}"/>
                </a:ext>
              </a:extLst>
            </p:cNvPr>
            <p:cNvSpPr/>
            <p:nvPr/>
          </p:nvSpPr>
          <p:spPr>
            <a:xfrm>
              <a:off x="9074700" y="4013300"/>
              <a:ext cx="675" cy="1325"/>
            </a:xfrm>
            <a:custGeom>
              <a:avLst/>
              <a:gdLst/>
              <a:ahLst/>
              <a:cxnLst/>
              <a:rect l="l" t="t" r="r" b="b"/>
              <a:pathLst>
                <a:path w="27" h="53" extrusionOk="0">
                  <a:moveTo>
                    <a:pt x="26" y="1"/>
                  </a:moveTo>
                  <a:cubicBezTo>
                    <a:pt x="0" y="1"/>
                    <a:pt x="0" y="53"/>
                    <a:pt x="26" y="53"/>
                  </a:cubicBezTo>
                  <a:cubicBezTo>
                    <a:pt x="26" y="27"/>
                    <a:pt x="26" y="27"/>
                    <a:pt x="26" y="1"/>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30;p75">
              <a:extLst>
                <a:ext uri="{FF2B5EF4-FFF2-40B4-BE49-F238E27FC236}">
                  <a16:creationId xmlns:a16="http://schemas.microsoft.com/office/drawing/2014/main" id="{27F43B8D-AF21-4396-69C4-29D197923E88}"/>
                </a:ext>
              </a:extLst>
            </p:cNvPr>
            <p:cNvSpPr/>
            <p:nvPr/>
          </p:nvSpPr>
          <p:spPr>
            <a:xfrm>
              <a:off x="9073375" y="4009375"/>
              <a:ext cx="700" cy="975"/>
            </a:xfrm>
            <a:custGeom>
              <a:avLst/>
              <a:gdLst/>
              <a:ahLst/>
              <a:cxnLst/>
              <a:rect l="l" t="t" r="r" b="b"/>
              <a:pathLst>
                <a:path w="28" h="39" extrusionOk="0">
                  <a:moveTo>
                    <a:pt x="1" y="0"/>
                  </a:moveTo>
                  <a:lnTo>
                    <a:pt x="1" y="27"/>
                  </a:lnTo>
                  <a:cubicBezTo>
                    <a:pt x="1" y="27"/>
                    <a:pt x="12" y="38"/>
                    <a:pt x="20" y="38"/>
                  </a:cubicBezTo>
                  <a:cubicBezTo>
                    <a:pt x="24" y="38"/>
                    <a:pt x="27" y="35"/>
                    <a:pt x="27" y="27"/>
                  </a:cubicBezTo>
                  <a:lnTo>
                    <a:pt x="1" y="0"/>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31;p75">
              <a:extLst>
                <a:ext uri="{FF2B5EF4-FFF2-40B4-BE49-F238E27FC236}">
                  <a16:creationId xmlns:a16="http://schemas.microsoft.com/office/drawing/2014/main" id="{FEFAB48A-D552-A9C1-C602-5FFFE08234E1}"/>
                </a:ext>
              </a:extLst>
            </p:cNvPr>
            <p:cNvSpPr/>
            <p:nvPr/>
          </p:nvSpPr>
          <p:spPr>
            <a:xfrm>
              <a:off x="9078625" y="4015275"/>
              <a:ext cx="25" cy="1325"/>
            </a:xfrm>
            <a:custGeom>
              <a:avLst/>
              <a:gdLst/>
              <a:ahLst/>
              <a:cxnLst/>
              <a:rect l="l" t="t" r="r" b="b"/>
              <a:pathLst>
                <a:path w="1" h="53" extrusionOk="0">
                  <a:moveTo>
                    <a:pt x="0" y="52"/>
                  </a:moveTo>
                  <a:lnTo>
                    <a:pt x="0" y="0"/>
                  </a:lnTo>
                  <a:lnTo>
                    <a:pt x="0" y="0"/>
                  </a:lnTo>
                  <a:cubicBezTo>
                    <a:pt x="0" y="0"/>
                    <a:pt x="0" y="26"/>
                    <a:pt x="0" y="52"/>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32;p75">
              <a:extLst>
                <a:ext uri="{FF2B5EF4-FFF2-40B4-BE49-F238E27FC236}">
                  <a16:creationId xmlns:a16="http://schemas.microsoft.com/office/drawing/2014/main" id="{7967C8B3-BC8A-0F9E-7BC1-E0271B01695F}"/>
                </a:ext>
              </a:extLst>
            </p:cNvPr>
            <p:cNvSpPr/>
            <p:nvPr/>
          </p:nvSpPr>
          <p:spPr>
            <a:xfrm>
              <a:off x="9078625" y="4014600"/>
              <a:ext cx="675" cy="700"/>
            </a:xfrm>
            <a:custGeom>
              <a:avLst/>
              <a:gdLst/>
              <a:ahLst/>
              <a:cxnLst/>
              <a:rect l="l" t="t" r="r" b="b"/>
              <a:pathLst>
                <a:path w="27" h="28" extrusionOk="0">
                  <a:moveTo>
                    <a:pt x="27" y="1"/>
                  </a:moveTo>
                  <a:cubicBezTo>
                    <a:pt x="0" y="1"/>
                    <a:pt x="0" y="1"/>
                    <a:pt x="0" y="27"/>
                  </a:cubicBezTo>
                  <a:lnTo>
                    <a:pt x="27" y="1"/>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33;p75">
              <a:extLst>
                <a:ext uri="{FF2B5EF4-FFF2-40B4-BE49-F238E27FC236}">
                  <a16:creationId xmlns:a16="http://schemas.microsoft.com/office/drawing/2014/main" id="{FF9CCE8D-A943-E92F-F26B-9107AFA328AE}"/>
                </a:ext>
              </a:extLst>
            </p:cNvPr>
            <p:cNvSpPr/>
            <p:nvPr/>
          </p:nvSpPr>
          <p:spPr>
            <a:xfrm>
              <a:off x="9076000" y="4012000"/>
              <a:ext cx="1325" cy="1325"/>
            </a:xfrm>
            <a:custGeom>
              <a:avLst/>
              <a:gdLst/>
              <a:ahLst/>
              <a:cxnLst/>
              <a:rect l="l" t="t" r="r" b="b"/>
              <a:pathLst>
                <a:path w="53" h="53" extrusionOk="0">
                  <a:moveTo>
                    <a:pt x="27" y="0"/>
                  </a:moveTo>
                  <a:lnTo>
                    <a:pt x="1" y="53"/>
                  </a:lnTo>
                  <a:lnTo>
                    <a:pt x="53" y="0"/>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334;p75">
              <a:extLst>
                <a:ext uri="{FF2B5EF4-FFF2-40B4-BE49-F238E27FC236}">
                  <a16:creationId xmlns:a16="http://schemas.microsoft.com/office/drawing/2014/main" id="{FDC24F55-BF86-5311-A735-EDBF4B8F8436}"/>
                </a:ext>
              </a:extLst>
            </p:cNvPr>
            <p:cNvSpPr/>
            <p:nvPr/>
          </p:nvSpPr>
          <p:spPr>
            <a:xfrm>
              <a:off x="9079925" y="4016575"/>
              <a:ext cx="675" cy="1325"/>
            </a:xfrm>
            <a:custGeom>
              <a:avLst/>
              <a:gdLst/>
              <a:ahLst/>
              <a:cxnLst/>
              <a:rect l="l" t="t" r="r" b="b"/>
              <a:pathLst>
                <a:path w="27" h="53" extrusionOk="0">
                  <a:moveTo>
                    <a:pt x="1" y="53"/>
                  </a:moveTo>
                  <a:lnTo>
                    <a:pt x="27" y="0"/>
                  </a:lnTo>
                  <a:lnTo>
                    <a:pt x="27" y="0"/>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35;p75">
              <a:extLst>
                <a:ext uri="{FF2B5EF4-FFF2-40B4-BE49-F238E27FC236}">
                  <a16:creationId xmlns:a16="http://schemas.microsoft.com/office/drawing/2014/main" id="{D032370C-54D0-0779-0C12-AF9821A47084}"/>
                </a:ext>
              </a:extLst>
            </p:cNvPr>
            <p:cNvSpPr/>
            <p:nvPr/>
          </p:nvSpPr>
          <p:spPr>
            <a:xfrm>
              <a:off x="9081250" y="4016575"/>
              <a:ext cx="1325" cy="1975"/>
            </a:xfrm>
            <a:custGeom>
              <a:avLst/>
              <a:gdLst/>
              <a:ahLst/>
              <a:cxnLst/>
              <a:rect l="l" t="t" r="r" b="b"/>
              <a:pathLst>
                <a:path w="53" h="79" extrusionOk="0">
                  <a:moveTo>
                    <a:pt x="26" y="0"/>
                  </a:moveTo>
                  <a:cubicBezTo>
                    <a:pt x="0" y="27"/>
                    <a:pt x="26" y="53"/>
                    <a:pt x="0" y="79"/>
                  </a:cubicBezTo>
                  <a:cubicBezTo>
                    <a:pt x="26" y="79"/>
                    <a:pt x="26" y="53"/>
                    <a:pt x="52" y="27"/>
                  </a:cubicBezTo>
                  <a:lnTo>
                    <a:pt x="52" y="27"/>
                  </a:lnTo>
                  <a:cubicBezTo>
                    <a:pt x="45" y="34"/>
                    <a:pt x="39" y="37"/>
                    <a:pt x="36" y="37"/>
                  </a:cubicBezTo>
                  <a:cubicBezTo>
                    <a:pt x="26" y="37"/>
                    <a:pt x="26" y="19"/>
                    <a:pt x="26"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36;p75">
              <a:extLst>
                <a:ext uri="{FF2B5EF4-FFF2-40B4-BE49-F238E27FC236}">
                  <a16:creationId xmlns:a16="http://schemas.microsoft.com/office/drawing/2014/main" id="{3E8D06D8-583C-42C6-8CB5-6C201F477116}"/>
                </a:ext>
              </a:extLst>
            </p:cNvPr>
            <p:cNvSpPr/>
            <p:nvPr/>
          </p:nvSpPr>
          <p:spPr>
            <a:xfrm>
              <a:off x="9079925" y="4014600"/>
              <a:ext cx="25" cy="1350"/>
            </a:xfrm>
            <a:custGeom>
              <a:avLst/>
              <a:gdLst/>
              <a:ahLst/>
              <a:cxnLst/>
              <a:rect l="l" t="t" r="r" b="b"/>
              <a:pathLst>
                <a:path w="1" h="54" extrusionOk="0">
                  <a:moveTo>
                    <a:pt x="1" y="1"/>
                  </a:moveTo>
                  <a:lnTo>
                    <a:pt x="1" y="1"/>
                  </a:lnTo>
                  <a:cubicBezTo>
                    <a:pt x="1" y="27"/>
                    <a:pt x="1" y="27"/>
                    <a:pt x="1" y="53"/>
                  </a:cubicBezTo>
                  <a:lnTo>
                    <a:pt x="1" y="1"/>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337;p75">
              <a:extLst>
                <a:ext uri="{FF2B5EF4-FFF2-40B4-BE49-F238E27FC236}">
                  <a16:creationId xmlns:a16="http://schemas.microsoft.com/office/drawing/2014/main" id="{411646E0-08C4-CF2D-A8B0-74E8B949A526}"/>
                </a:ext>
              </a:extLst>
            </p:cNvPr>
            <p:cNvSpPr/>
            <p:nvPr/>
          </p:nvSpPr>
          <p:spPr>
            <a:xfrm>
              <a:off x="9079925" y="4014600"/>
              <a:ext cx="675" cy="25"/>
            </a:xfrm>
            <a:custGeom>
              <a:avLst/>
              <a:gdLst/>
              <a:ahLst/>
              <a:cxnLst/>
              <a:rect l="l" t="t" r="r" b="b"/>
              <a:pathLst>
                <a:path w="27" h="1" extrusionOk="0">
                  <a:moveTo>
                    <a:pt x="1" y="1"/>
                  </a:moveTo>
                  <a:lnTo>
                    <a:pt x="1" y="1"/>
                  </a:lnTo>
                  <a:cubicBezTo>
                    <a:pt x="1" y="1"/>
                    <a:pt x="27" y="1"/>
                    <a:pt x="27" y="1"/>
                  </a:cubicBezTo>
                  <a:cubicBezTo>
                    <a:pt x="27" y="1"/>
                    <a:pt x="27" y="1"/>
                    <a:pt x="1" y="1"/>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38;p75">
              <a:extLst>
                <a:ext uri="{FF2B5EF4-FFF2-40B4-BE49-F238E27FC236}">
                  <a16:creationId xmlns:a16="http://schemas.microsoft.com/office/drawing/2014/main" id="{CEDE5CCC-2B5F-A2DF-EF06-BB923AEE3540}"/>
                </a:ext>
              </a:extLst>
            </p:cNvPr>
            <p:cNvSpPr/>
            <p:nvPr/>
          </p:nvSpPr>
          <p:spPr>
            <a:xfrm>
              <a:off x="9077975" y="4011325"/>
              <a:ext cx="1100" cy="2000"/>
            </a:xfrm>
            <a:custGeom>
              <a:avLst/>
              <a:gdLst/>
              <a:ahLst/>
              <a:cxnLst/>
              <a:rect l="l" t="t" r="r" b="b"/>
              <a:pathLst>
                <a:path w="44" h="80" extrusionOk="0">
                  <a:moveTo>
                    <a:pt x="26" y="1"/>
                  </a:moveTo>
                  <a:lnTo>
                    <a:pt x="26" y="1"/>
                  </a:lnTo>
                  <a:cubicBezTo>
                    <a:pt x="9" y="18"/>
                    <a:pt x="15" y="36"/>
                    <a:pt x="13" y="53"/>
                  </a:cubicBezTo>
                  <a:lnTo>
                    <a:pt x="13" y="53"/>
                  </a:lnTo>
                  <a:cubicBezTo>
                    <a:pt x="26" y="36"/>
                    <a:pt x="44" y="18"/>
                    <a:pt x="26" y="1"/>
                  </a:cubicBezTo>
                  <a:close/>
                  <a:moveTo>
                    <a:pt x="13" y="53"/>
                  </a:moveTo>
                  <a:cubicBezTo>
                    <a:pt x="6" y="62"/>
                    <a:pt x="0" y="71"/>
                    <a:pt x="0" y="80"/>
                  </a:cubicBezTo>
                  <a:cubicBezTo>
                    <a:pt x="9" y="71"/>
                    <a:pt x="12" y="62"/>
                    <a:pt x="13" y="53"/>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39;p75">
              <a:extLst>
                <a:ext uri="{FF2B5EF4-FFF2-40B4-BE49-F238E27FC236}">
                  <a16:creationId xmlns:a16="http://schemas.microsoft.com/office/drawing/2014/main" id="{56B98690-A4EE-E5D6-8F0B-8ED36B793897}"/>
                </a:ext>
              </a:extLst>
            </p:cNvPr>
            <p:cNvSpPr/>
            <p:nvPr/>
          </p:nvSpPr>
          <p:spPr>
            <a:xfrm>
              <a:off x="9079275" y="4012650"/>
              <a:ext cx="675" cy="1325"/>
            </a:xfrm>
            <a:custGeom>
              <a:avLst/>
              <a:gdLst/>
              <a:ahLst/>
              <a:cxnLst/>
              <a:rect l="l" t="t" r="r" b="b"/>
              <a:pathLst>
                <a:path w="27" h="53" extrusionOk="0">
                  <a:moveTo>
                    <a:pt x="1" y="0"/>
                  </a:moveTo>
                  <a:cubicBezTo>
                    <a:pt x="1" y="0"/>
                    <a:pt x="1" y="53"/>
                    <a:pt x="1" y="53"/>
                  </a:cubicBezTo>
                  <a:lnTo>
                    <a:pt x="27" y="27"/>
                  </a:lnTo>
                  <a:lnTo>
                    <a:pt x="1" y="0"/>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40;p75">
              <a:extLst>
                <a:ext uri="{FF2B5EF4-FFF2-40B4-BE49-F238E27FC236}">
                  <a16:creationId xmlns:a16="http://schemas.microsoft.com/office/drawing/2014/main" id="{A2572F29-674E-C795-7469-2BC86156D0FF}"/>
                </a:ext>
              </a:extLst>
            </p:cNvPr>
            <p:cNvSpPr/>
            <p:nvPr/>
          </p:nvSpPr>
          <p:spPr>
            <a:xfrm>
              <a:off x="9079925" y="4013300"/>
              <a:ext cx="25" cy="25"/>
            </a:xfrm>
            <a:custGeom>
              <a:avLst/>
              <a:gdLst/>
              <a:ahLst/>
              <a:cxnLst/>
              <a:rect l="l" t="t" r="r" b="b"/>
              <a:pathLst>
                <a:path w="1" h="1" extrusionOk="0">
                  <a:moveTo>
                    <a:pt x="1" y="1"/>
                  </a:moveTo>
                  <a:lnTo>
                    <a:pt x="1" y="1"/>
                  </a:lnTo>
                  <a:lnTo>
                    <a:pt x="1" y="1"/>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41;p75">
              <a:extLst>
                <a:ext uri="{FF2B5EF4-FFF2-40B4-BE49-F238E27FC236}">
                  <a16:creationId xmlns:a16="http://schemas.microsoft.com/office/drawing/2014/main" id="{56F87CCF-003B-3D8B-3FAE-C475FE2A9AE4}"/>
                </a:ext>
              </a:extLst>
            </p:cNvPr>
            <p:cNvSpPr/>
            <p:nvPr/>
          </p:nvSpPr>
          <p:spPr>
            <a:xfrm>
              <a:off x="9081900" y="4014600"/>
              <a:ext cx="1325" cy="700"/>
            </a:xfrm>
            <a:custGeom>
              <a:avLst/>
              <a:gdLst/>
              <a:ahLst/>
              <a:cxnLst/>
              <a:rect l="l" t="t" r="r" b="b"/>
              <a:pathLst>
                <a:path w="53" h="28" extrusionOk="0">
                  <a:moveTo>
                    <a:pt x="0" y="1"/>
                  </a:moveTo>
                  <a:cubicBezTo>
                    <a:pt x="0" y="1"/>
                    <a:pt x="0" y="27"/>
                    <a:pt x="0" y="27"/>
                  </a:cubicBezTo>
                  <a:lnTo>
                    <a:pt x="26" y="27"/>
                  </a:lnTo>
                  <a:cubicBezTo>
                    <a:pt x="26" y="1"/>
                    <a:pt x="26" y="1"/>
                    <a:pt x="53" y="1"/>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42;p75">
              <a:extLst>
                <a:ext uri="{FF2B5EF4-FFF2-40B4-BE49-F238E27FC236}">
                  <a16:creationId xmlns:a16="http://schemas.microsoft.com/office/drawing/2014/main" id="{D90C2278-B523-6773-4797-A4BDA43972BC}"/>
                </a:ext>
              </a:extLst>
            </p:cNvPr>
            <p:cNvSpPr/>
            <p:nvPr/>
          </p:nvSpPr>
          <p:spPr>
            <a:xfrm>
              <a:off x="9085825" y="4014600"/>
              <a:ext cx="25" cy="700"/>
            </a:xfrm>
            <a:custGeom>
              <a:avLst/>
              <a:gdLst/>
              <a:ahLst/>
              <a:cxnLst/>
              <a:rect l="l" t="t" r="r" b="b"/>
              <a:pathLst>
                <a:path w="1" h="28" extrusionOk="0">
                  <a:moveTo>
                    <a:pt x="0" y="27"/>
                  </a:moveTo>
                  <a:lnTo>
                    <a:pt x="0" y="1"/>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43;p75">
              <a:extLst>
                <a:ext uri="{FF2B5EF4-FFF2-40B4-BE49-F238E27FC236}">
                  <a16:creationId xmlns:a16="http://schemas.microsoft.com/office/drawing/2014/main" id="{B11ED63C-D1E6-3FD0-8C4E-1646A33B0E19}"/>
                </a:ext>
              </a:extLst>
            </p:cNvPr>
            <p:cNvSpPr/>
            <p:nvPr/>
          </p:nvSpPr>
          <p:spPr>
            <a:xfrm>
              <a:off x="9081900" y="4013950"/>
              <a:ext cx="25" cy="675"/>
            </a:xfrm>
            <a:custGeom>
              <a:avLst/>
              <a:gdLst/>
              <a:ahLst/>
              <a:cxnLst/>
              <a:rect l="l" t="t" r="r" b="b"/>
              <a:pathLst>
                <a:path w="1" h="27" extrusionOk="0">
                  <a:moveTo>
                    <a:pt x="0" y="27"/>
                  </a:moveTo>
                  <a:cubicBezTo>
                    <a:pt x="0" y="27"/>
                    <a:pt x="0" y="27"/>
                    <a:pt x="0" y="27"/>
                  </a:cubicBezTo>
                  <a:lnTo>
                    <a:pt x="0" y="1"/>
                  </a:lnTo>
                  <a:cubicBezTo>
                    <a:pt x="0" y="1"/>
                    <a:pt x="0" y="1"/>
                    <a:pt x="0" y="27"/>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44;p75">
              <a:extLst>
                <a:ext uri="{FF2B5EF4-FFF2-40B4-BE49-F238E27FC236}">
                  <a16:creationId xmlns:a16="http://schemas.microsoft.com/office/drawing/2014/main" id="{66740DB5-3A09-3595-19AD-7F79BE978A1D}"/>
                </a:ext>
              </a:extLst>
            </p:cNvPr>
            <p:cNvSpPr/>
            <p:nvPr/>
          </p:nvSpPr>
          <p:spPr>
            <a:xfrm>
              <a:off x="9083200" y="4015275"/>
              <a:ext cx="675" cy="675"/>
            </a:xfrm>
            <a:custGeom>
              <a:avLst/>
              <a:gdLst/>
              <a:ahLst/>
              <a:cxnLst/>
              <a:rect l="l" t="t" r="r" b="b"/>
              <a:pathLst>
                <a:path w="27" h="27" extrusionOk="0">
                  <a:moveTo>
                    <a:pt x="1" y="0"/>
                  </a:moveTo>
                  <a:cubicBezTo>
                    <a:pt x="1" y="26"/>
                    <a:pt x="27" y="26"/>
                    <a:pt x="27" y="26"/>
                  </a:cubicBezTo>
                  <a:cubicBezTo>
                    <a:pt x="27" y="26"/>
                    <a:pt x="27" y="0"/>
                    <a:pt x="1"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45;p75">
              <a:extLst>
                <a:ext uri="{FF2B5EF4-FFF2-40B4-BE49-F238E27FC236}">
                  <a16:creationId xmlns:a16="http://schemas.microsoft.com/office/drawing/2014/main" id="{BC9ED436-183D-3D99-26E5-49FDABE1C6AF}"/>
                </a:ext>
              </a:extLst>
            </p:cNvPr>
            <p:cNvSpPr/>
            <p:nvPr/>
          </p:nvSpPr>
          <p:spPr>
            <a:xfrm>
              <a:off x="9081250" y="4015275"/>
              <a:ext cx="25" cy="25"/>
            </a:xfrm>
            <a:custGeom>
              <a:avLst/>
              <a:gdLst/>
              <a:ahLst/>
              <a:cxnLst/>
              <a:rect l="l" t="t" r="r" b="b"/>
              <a:pathLst>
                <a:path w="1" h="1" extrusionOk="0">
                  <a:moveTo>
                    <a:pt x="0" y="0"/>
                  </a:moveTo>
                  <a:lnTo>
                    <a:pt x="0" y="0"/>
                  </a:lnTo>
                  <a:cubicBezTo>
                    <a:pt x="0" y="0"/>
                    <a:pt x="0" y="0"/>
                    <a:pt x="0"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46;p75">
              <a:extLst>
                <a:ext uri="{FF2B5EF4-FFF2-40B4-BE49-F238E27FC236}">
                  <a16:creationId xmlns:a16="http://schemas.microsoft.com/office/drawing/2014/main" id="{500FA6EF-C319-080B-3D62-4146DA53C23E}"/>
                </a:ext>
              </a:extLst>
            </p:cNvPr>
            <p:cNvSpPr/>
            <p:nvPr/>
          </p:nvSpPr>
          <p:spPr>
            <a:xfrm>
              <a:off x="9081250" y="4014600"/>
              <a:ext cx="675" cy="700"/>
            </a:xfrm>
            <a:custGeom>
              <a:avLst/>
              <a:gdLst/>
              <a:ahLst/>
              <a:cxnLst/>
              <a:rect l="l" t="t" r="r" b="b"/>
              <a:pathLst>
                <a:path w="27" h="28" extrusionOk="0">
                  <a:moveTo>
                    <a:pt x="0" y="1"/>
                  </a:moveTo>
                  <a:lnTo>
                    <a:pt x="0" y="27"/>
                  </a:lnTo>
                  <a:cubicBezTo>
                    <a:pt x="0" y="27"/>
                    <a:pt x="0" y="1"/>
                    <a:pt x="26" y="1"/>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347;p75">
              <a:extLst>
                <a:ext uri="{FF2B5EF4-FFF2-40B4-BE49-F238E27FC236}">
                  <a16:creationId xmlns:a16="http://schemas.microsoft.com/office/drawing/2014/main" id="{65BD1BD3-ECFF-BBFB-82D9-20589820D780}"/>
                </a:ext>
              </a:extLst>
            </p:cNvPr>
            <p:cNvSpPr/>
            <p:nvPr/>
          </p:nvSpPr>
          <p:spPr>
            <a:xfrm>
              <a:off x="9085175" y="4008075"/>
              <a:ext cx="2625" cy="6550"/>
            </a:xfrm>
            <a:custGeom>
              <a:avLst/>
              <a:gdLst/>
              <a:ahLst/>
              <a:cxnLst/>
              <a:rect l="l" t="t" r="r" b="b"/>
              <a:pathLst>
                <a:path w="105" h="262" extrusionOk="0">
                  <a:moveTo>
                    <a:pt x="79" y="0"/>
                  </a:moveTo>
                  <a:cubicBezTo>
                    <a:pt x="79" y="32"/>
                    <a:pt x="69" y="55"/>
                    <a:pt x="55" y="55"/>
                  </a:cubicBezTo>
                  <a:cubicBezTo>
                    <a:pt x="46" y="55"/>
                    <a:pt x="36" y="46"/>
                    <a:pt x="26" y="26"/>
                  </a:cubicBezTo>
                  <a:cubicBezTo>
                    <a:pt x="0" y="52"/>
                    <a:pt x="0" y="210"/>
                    <a:pt x="26" y="262"/>
                  </a:cubicBezTo>
                  <a:cubicBezTo>
                    <a:pt x="26" y="262"/>
                    <a:pt x="26" y="236"/>
                    <a:pt x="53" y="210"/>
                  </a:cubicBezTo>
                  <a:cubicBezTo>
                    <a:pt x="26" y="183"/>
                    <a:pt x="0" y="157"/>
                    <a:pt x="26" y="131"/>
                  </a:cubicBezTo>
                  <a:cubicBezTo>
                    <a:pt x="34" y="123"/>
                    <a:pt x="39" y="120"/>
                    <a:pt x="43" y="120"/>
                  </a:cubicBezTo>
                  <a:cubicBezTo>
                    <a:pt x="53" y="120"/>
                    <a:pt x="53" y="139"/>
                    <a:pt x="53" y="157"/>
                  </a:cubicBezTo>
                  <a:cubicBezTo>
                    <a:pt x="53" y="105"/>
                    <a:pt x="105" y="105"/>
                    <a:pt x="105" y="26"/>
                  </a:cubicBezTo>
                  <a:lnTo>
                    <a:pt x="105" y="26"/>
                  </a:lnTo>
                  <a:lnTo>
                    <a:pt x="79" y="52"/>
                  </a:lnTo>
                  <a:cubicBezTo>
                    <a:pt x="79" y="52"/>
                    <a:pt x="79" y="26"/>
                    <a:pt x="79"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348;p75">
              <a:extLst>
                <a:ext uri="{FF2B5EF4-FFF2-40B4-BE49-F238E27FC236}">
                  <a16:creationId xmlns:a16="http://schemas.microsoft.com/office/drawing/2014/main" id="{23723F2A-7598-A2DD-EB89-EAD287C4425B}"/>
                </a:ext>
              </a:extLst>
            </p:cNvPr>
            <p:cNvSpPr/>
            <p:nvPr/>
          </p:nvSpPr>
          <p:spPr>
            <a:xfrm>
              <a:off x="9084500" y="4014600"/>
              <a:ext cx="700" cy="1350"/>
            </a:xfrm>
            <a:custGeom>
              <a:avLst/>
              <a:gdLst/>
              <a:ahLst/>
              <a:cxnLst/>
              <a:rect l="l" t="t" r="r" b="b"/>
              <a:pathLst>
                <a:path w="28" h="54" extrusionOk="0">
                  <a:moveTo>
                    <a:pt x="1" y="1"/>
                  </a:moveTo>
                  <a:cubicBezTo>
                    <a:pt x="1" y="1"/>
                    <a:pt x="1" y="27"/>
                    <a:pt x="27" y="53"/>
                  </a:cubicBezTo>
                  <a:cubicBezTo>
                    <a:pt x="27" y="53"/>
                    <a:pt x="27" y="27"/>
                    <a:pt x="27" y="27"/>
                  </a:cubicBezTo>
                  <a:lnTo>
                    <a:pt x="1" y="1"/>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349;p75">
              <a:extLst>
                <a:ext uri="{FF2B5EF4-FFF2-40B4-BE49-F238E27FC236}">
                  <a16:creationId xmlns:a16="http://schemas.microsoft.com/office/drawing/2014/main" id="{0A7FA505-8F6B-1B20-FAF6-0E37223B419C}"/>
                </a:ext>
              </a:extLst>
            </p:cNvPr>
            <p:cNvSpPr/>
            <p:nvPr/>
          </p:nvSpPr>
          <p:spPr>
            <a:xfrm>
              <a:off x="9083200" y="4012000"/>
              <a:ext cx="1325" cy="3300"/>
            </a:xfrm>
            <a:custGeom>
              <a:avLst/>
              <a:gdLst/>
              <a:ahLst/>
              <a:cxnLst/>
              <a:rect l="l" t="t" r="r" b="b"/>
              <a:pathLst>
                <a:path w="53" h="132" extrusionOk="0">
                  <a:moveTo>
                    <a:pt x="27" y="0"/>
                  </a:moveTo>
                  <a:cubicBezTo>
                    <a:pt x="27" y="0"/>
                    <a:pt x="27" y="26"/>
                    <a:pt x="1" y="53"/>
                  </a:cubicBezTo>
                  <a:cubicBezTo>
                    <a:pt x="27" y="53"/>
                    <a:pt x="1" y="79"/>
                    <a:pt x="1" y="105"/>
                  </a:cubicBezTo>
                  <a:cubicBezTo>
                    <a:pt x="27" y="79"/>
                    <a:pt x="53" y="53"/>
                    <a:pt x="27" y="0"/>
                  </a:cubicBezTo>
                  <a:close/>
                  <a:moveTo>
                    <a:pt x="1" y="105"/>
                  </a:moveTo>
                  <a:cubicBezTo>
                    <a:pt x="27" y="105"/>
                    <a:pt x="1" y="131"/>
                    <a:pt x="1" y="131"/>
                  </a:cubicBezTo>
                  <a:lnTo>
                    <a:pt x="53" y="105"/>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350;p75">
              <a:extLst>
                <a:ext uri="{FF2B5EF4-FFF2-40B4-BE49-F238E27FC236}">
                  <a16:creationId xmlns:a16="http://schemas.microsoft.com/office/drawing/2014/main" id="{CB4BDC8D-B1CC-C72B-B5F1-B31FB0B29D3D}"/>
                </a:ext>
              </a:extLst>
            </p:cNvPr>
            <p:cNvSpPr/>
            <p:nvPr/>
          </p:nvSpPr>
          <p:spPr>
            <a:xfrm>
              <a:off x="9078625" y="4008725"/>
              <a:ext cx="1325" cy="3300"/>
            </a:xfrm>
            <a:custGeom>
              <a:avLst/>
              <a:gdLst/>
              <a:ahLst/>
              <a:cxnLst/>
              <a:rect l="l" t="t" r="r" b="b"/>
              <a:pathLst>
                <a:path w="53" h="132" extrusionOk="0">
                  <a:moveTo>
                    <a:pt x="27" y="0"/>
                  </a:moveTo>
                  <a:cubicBezTo>
                    <a:pt x="27" y="26"/>
                    <a:pt x="0" y="53"/>
                    <a:pt x="27" y="53"/>
                  </a:cubicBezTo>
                  <a:cubicBezTo>
                    <a:pt x="27" y="79"/>
                    <a:pt x="53" y="131"/>
                    <a:pt x="53" y="131"/>
                  </a:cubicBezTo>
                  <a:cubicBezTo>
                    <a:pt x="53" y="105"/>
                    <a:pt x="53" y="53"/>
                    <a:pt x="27" y="26"/>
                  </a:cubicBezTo>
                  <a:cubicBezTo>
                    <a:pt x="27" y="20"/>
                    <a:pt x="27" y="13"/>
                    <a:pt x="27"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351;p75">
              <a:extLst>
                <a:ext uri="{FF2B5EF4-FFF2-40B4-BE49-F238E27FC236}">
                  <a16:creationId xmlns:a16="http://schemas.microsoft.com/office/drawing/2014/main" id="{22F90AD5-087B-73F0-9C41-6D9C98FFDB56}"/>
                </a:ext>
              </a:extLst>
            </p:cNvPr>
            <p:cNvSpPr/>
            <p:nvPr/>
          </p:nvSpPr>
          <p:spPr>
            <a:xfrm>
              <a:off x="9081900" y="4010025"/>
              <a:ext cx="675" cy="2000"/>
            </a:xfrm>
            <a:custGeom>
              <a:avLst/>
              <a:gdLst/>
              <a:ahLst/>
              <a:cxnLst/>
              <a:rect l="l" t="t" r="r" b="b"/>
              <a:pathLst>
                <a:path w="27" h="80" extrusionOk="0">
                  <a:moveTo>
                    <a:pt x="0" y="1"/>
                  </a:moveTo>
                  <a:lnTo>
                    <a:pt x="0" y="27"/>
                  </a:lnTo>
                  <a:cubicBezTo>
                    <a:pt x="0" y="27"/>
                    <a:pt x="0" y="53"/>
                    <a:pt x="0" y="79"/>
                  </a:cubicBezTo>
                  <a:lnTo>
                    <a:pt x="26" y="53"/>
                  </a:lnTo>
                  <a:lnTo>
                    <a:pt x="0" y="1"/>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352;p75">
              <a:extLst>
                <a:ext uri="{FF2B5EF4-FFF2-40B4-BE49-F238E27FC236}">
                  <a16:creationId xmlns:a16="http://schemas.microsoft.com/office/drawing/2014/main" id="{64079BFD-CE2D-DA48-2485-0E3C604F763F}"/>
                </a:ext>
              </a:extLst>
            </p:cNvPr>
            <p:cNvSpPr/>
            <p:nvPr/>
          </p:nvSpPr>
          <p:spPr>
            <a:xfrm>
              <a:off x="9085175" y="4015275"/>
              <a:ext cx="675" cy="1325"/>
            </a:xfrm>
            <a:custGeom>
              <a:avLst/>
              <a:gdLst/>
              <a:ahLst/>
              <a:cxnLst/>
              <a:rect l="l" t="t" r="r" b="b"/>
              <a:pathLst>
                <a:path w="27" h="53" extrusionOk="0">
                  <a:moveTo>
                    <a:pt x="26" y="0"/>
                  </a:moveTo>
                  <a:lnTo>
                    <a:pt x="0" y="52"/>
                  </a:lnTo>
                  <a:lnTo>
                    <a:pt x="26" y="26"/>
                  </a:lnTo>
                  <a:lnTo>
                    <a:pt x="26" y="0"/>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353;p75">
              <a:extLst>
                <a:ext uri="{FF2B5EF4-FFF2-40B4-BE49-F238E27FC236}">
                  <a16:creationId xmlns:a16="http://schemas.microsoft.com/office/drawing/2014/main" id="{7D416F80-5C63-0D49-F064-A43D594FBA61}"/>
                </a:ext>
              </a:extLst>
            </p:cNvPr>
            <p:cNvSpPr/>
            <p:nvPr/>
          </p:nvSpPr>
          <p:spPr>
            <a:xfrm>
              <a:off x="9086475" y="4015275"/>
              <a:ext cx="675" cy="1325"/>
            </a:xfrm>
            <a:custGeom>
              <a:avLst/>
              <a:gdLst/>
              <a:ahLst/>
              <a:cxnLst/>
              <a:rect l="l" t="t" r="r" b="b"/>
              <a:pathLst>
                <a:path w="27" h="53" extrusionOk="0">
                  <a:moveTo>
                    <a:pt x="1" y="0"/>
                  </a:moveTo>
                  <a:lnTo>
                    <a:pt x="1" y="52"/>
                  </a:lnTo>
                  <a:lnTo>
                    <a:pt x="27" y="26"/>
                  </a:lnTo>
                  <a:lnTo>
                    <a:pt x="1" y="0"/>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354;p75">
              <a:extLst>
                <a:ext uri="{FF2B5EF4-FFF2-40B4-BE49-F238E27FC236}">
                  <a16:creationId xmlns:a16="http://schemas.microsoft.com/office/drawing/2014/main" id="{2AC0B2B1-8952-A7FA-0803-24859286805C}"/>
                </a:ext>
              </a:extLst>
            </p:cNvPr>
            <p:cNvSpPr/>
            <p:nvPr/>
          </p:nvSpPr>
          <p:spPr>
            <a:xfrm>
              <a:off x="9112000" y="4017875"/>
              <a:ext cx="675" cy="1775"/>
            </a:xfrm>
            <a:custGeom>
              <a:avLst/>
              <a:gdLst/>
              <a:ahLst/>
              <a:cxnLst/>
              <a:rect l="l" t="t" r="r" b="b"/>
              <a:pathLst>
                <a:path w="27" h="71" extrusionOk="0">
                  <a:moveTo>
                    <a:pt x="1" y="1"/>
                  </a:moveTo>
                  <a:cubicBezTo>
                    <a:pt x="21" y="21"/>
                    <a:pt x="25" y="71"/>
                    <a:pt x="27" y="71"/>
                  </a:cubicBezTo>
                  <a:cubicBezTo>
                    <a:pt x="27" y="71"/>
                    <a:pt x="27" y="66"/>
                    <a:pt x="27" y="53"/>
                  </a:cubicBezTo>
                  <a:lnTo>
                    <a:pt x="27" y="1"/>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355;p75">
              <a:extLst>
                <a:ext uri="{FF2B5EF4-FFF2-40B4-BE49-F238E27FC236}">
                  <a16:creationId xmlns:a16="http://schemas.microsoft.com/office/drawing/2014/main" id="{9A576C4E-F51B-5DF6-BD3D-BC2CBAEC9C21}"/>
                </a:ext>
              </a:extLst>
            </p:cNvPr>
            <p:cNvSpPr/>
            <p:nvPr/>
          </p:nvSpPr>
          <p:spPr>
            <a:xfrm>
              <a:off x="9129675" y="4012650"/>
              <a:ext cx="675" cy="675"/>
            </a:xfrm>
            <a:custGeom>
              <a:avLst/>
              <a:gdLst/>
              <a:ahLst/>
              <a:cxnLst/>
              <a:rect l="l" t="t" r="r" b="b"/>
              <a:pathLst>
                <a:path w="27" h="27" extrusionOk="0">
                  <a:moveTo>
                    <a:pt x="27" y="0"/>
                  </a:moveTo>
                  <a:cubicBezTo>
                    <a:pt x="27" y="1"/>
                    <a:pt x="27" y="27"/>
                    <a:pt x="1" y="27"/>
                  </a:cubicBezTo>
                  <a:cubicBezTo>
                    <a:pt x="27" y="27"/>
                    <a:pt x="27" y="27"/>
                    <a:pt x="27"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356;p75">
              <a:extLst>
                <a:ext uri="{FF2B5EF4-FFF2-40B4-BE49-F238E27FC236}">
                  <a16:creationId xmlns:a16="http://schemas.microsoft.com/office/drawing/2014/main" id="{52828C17-EE59-96F7-E6E7-0186BCE490D7}"/>
                </a:ext>
              </a:extLst>
            </p:cNvPr>
            <p:cNvSpPr/>
            <p:nvPr/>
          </p:nvSpPr>
          <p:spPr>
            <a:xfrm>
              <a:off x="9155875" y="4006750"/>
              <a:ext cx="675" cy="1350"/>
            </a:xfrm>
            <a:custGeom>
              <a:avLst/>
              <a:gdLst/>
              <a:ahLst/>
              <a:cxnLst/>
              <a:rect l="l" t="t" r="r" b="b"/>
              <a:pathLst>
                <a:path w="27" h="54" extrusionOk="0">
                  <a:moveTo>
                    <a:pt x="26" y="1"/>
                  </a:moveTo>
                  <a:cubicBezTo>
                    <a:pt x="0" y="1"/>
                    <a:pt x="0" y="27"/>
                    <a:pt x="0" y="53"/>
                  </a:cubicBezTo>
                  <a:lnTo>
                    <a:pt x="26" y="1"/>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357;p75">
              <a:extLst>
                <a:ext uri="{FF2B5EF4-FFF2-40B4-BE49-F238E27FC236}">
                  <a16:creationId xmlns:a16="http://schemas.microsoft.com/office/drawing/2014/main" id="{3381356A-65C1-9E92-706C-4EF99333EE11}"/>
                </a:ext>
              </a:extLst>
            </p:cNvPr>
            <p:cNvSpPr/>
            <p:nvPr/>
          </p:nvSpPr>
          <p:spPr>
            <a:xfrm>
              <a:off x="9097600" y="4015650"/>
              <a:ext cx="675" cy="950"/>
            </a:xfrm>
            <a:custGeom>
              <a:avLst/>
              <a:gdLst/>
              <a:ahLst/>
              <a:cxnLst/>
              <a:rect l="l" t="t" r="r" b="b"/>
              <a:pathLst>
                <a:path w="27" h="38" extrusionOk="0">
                  <a:moveTo>
                    <a:pt x="1" y="0"/>
                  </a:moveTo>
                  <a:cubicBezTo>
                    <a:pt x="1" y="0"/>
                    <a:pt x="1" y="4"/>
                    <a:pt x="1" y="11"/>
                  </a:cubicBezTo>
                  <a:cubicBezTo>
                    <a:pt x="1" y="37"/>
                    <a:pt x="1" y="37"/>
                    <a:pt x="27" y="37"/>
                  </a:cubicBezTo>
                  <a:cubicBezTo>
                    <a:pt x="8" y="19"/>
                    <a:pt x="3" y="0"/>
                    <a:pt x="1"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358;p75">
              <a:extLst>
                <a:ext uri="{FF2B5EF4-FFF2-40B4-BE49-F238E27FC236}">
                  <a16:creationId xmlns:a16="http://schemas.microsoft.com/office/drawing/2014/main" id="{57F0CF1A-5AA6-C1B4-9293-E43A5F3E1C8F}"/>
                </a:ext>
              </a:extLst>
            </p:cNvPr>
            <p:cNvSpPr/>
            <p:nvPr/>
          </p:nvSpPr>
          <p:spPr>
            <a:xfrm>
              <a:off x="9098250" y="4016575"/>
              <a:ext cx="700" cy="775"/>
            </a:xfrm>
            <a:custGeom>
              <a:avLst/>
              <a:gdLst/>
              <a:ahLst/>
              <a:cxnLst/>
              <a:rect l="l" t="t" r="r" b="b"/>
              <a:pathLst>
                <a:path w="28" h="31" extrusionOk="0">
                  <a:moveTo>
                    <a:pt x="27" y="0"/>
                  </a:moveTo>
                  <a:cubicBezTo>
                    <a:pt x="10" y="0"/>
                    <a:pt x="4" y="12"/>
                    <a:pt x="2" y="12"/>
                  </a:cubicBezTo>
                  <a:cubicBezTo>
                    <a:pt x="1" y="12"/>
                    <a:pt x="1" y="9"/>
                    <a:pt x="1" y="2"/>
                  </a:cubicBezTo>
                  <a:lnTo>
                    <a:pt x="1" y="2"/>
                  </a:lnTo>
                  <a:cubicBezTo>
                    <a:pt x="1" y="16"/>
                    <a:pt x="1" y="31"/>
                    <a:pt x="6" y="31"/>
                  </a:cubicBezTo>
                  <a:cubicBezTo>
                    <a:pt x="10" y="31"/>
                    <a:pt x="16" y="23"/>
                    <a:pt x="27"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359;p75">
              <a:extLst>
                <a:ext uri="{FF2B5EF4-FFF2-40B4-BE49-F238E27FC236}">
                  <a16:creationId xmlns:a16="http://schemas.microsoft.com/office/drawing/2014/main" id="{D22D7DF7-AF2F-58D3-F550-5DB88150F886}"/>
                </a:ext>
              </a:extLst>
            </p:cNvPr>
            <p:cNvSpPr/>
            <p:nvPr/>
          </p:nvSpPr>
          <p:spPr>
            <a:xfrm>
              <a:off x="9090400" y="4016575"/>
              <a:ext cx="25" cy="25"/>
            </a:xfrm>
            <a:custGeom>
              <a:avLst/>
              <a:gdLst/>
              <a:ahLst/>
              <a:cxnLst/>
              <a:rect l="l" t="t" r="r" b="b"/>
              <a:pathLst>
                <a:path w="1" h="1" extrusionOk="0">
                  <a:moveTo>
                    <a:pt x="1" y="0"/>
                  </a:moveTo>
                  <a:lnTo>
                    <a:pt x="1" y="0"/>
                  </a:lnTo>
                  <a:cubicBezTo>
                    <a:pt x="1" y="0"/>
                    <a:pt x="1" y="0"/>
                    <a:pt x="1"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360;p75">
              <a:extLst>
                <a:ext uri="{FF2B5EF4-FFF2-40B4-BE49-F238E27FC236}">
                  <a16:creationId xmlns:a16="http://schemas.microsoft.com/office/drawing/2014/main" id="{A3D5EFA5-A6FB-737D-F841-B1441EB18616}"/>
                </a:ext>
              </a:extLst>
            </p:cNvPr>
            <p:cNvSpPr/>
            <p:nvPr/>
          </p:nvSpPr>
          <p:spPr>
            <a:xfrm>
              <a:off x="9091050" y="4015925"/>
              <a:ext cx="25" cy="675"/>
            </a:xfrm>
            <a:custGeom>
              <a:avLst/>
              <a:gdLst/>
              <a:ahLst/>
              <a:cxnLst/>
              <a:rect l="l" t="t" r="r" b="b"/>
              <a:pathLst>
                <a:path w="1" h="27" extrusionOk="0">
                  <a:moveTo>
                    <a:pt x="1" y="26"/>
                  </a:moveTo>
                  <a:lnTo>
                    <a:pt x="1" y="26"/>
                  </a:lnTo>
                  <a:cubicBezTo>
                    <a:pt x="1" y="26"/>
                    <a:pt x="1" y="26"/>
                    <a:pt x="1"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361;p75">
              <a:extLst>
                <a:ext uri="{FF2B5EF4-FFF2-40B4-BE49-F238E27FC236}">
                  <a16:creationId xmlns:a16="http://schemas.microsoft.com/office/drawing/2014/main" id="{3308F322-4B55-048B-788E-2CDC69DCB34E}"/>
                </a:ext>
              </a:extLst>
            </p:cNvPr>
            <p:cNvSpPr/>
            <p:nvPr/>
          </p:nvSpPr>
          <p:spPr>
            <a:xfrm>
              <a:off x="9170925" y="4013300"/>
              <a:ext cx="675" cy="25"/>
            </a:xfrm>
            <a:custGeom>
              <a:avLst/>
              <a:gdLst/>
              <a:ahLst/>
              <a:cxnLst/>
              <a:rect l="l" t="t" r="r" b="b"/>
              <a:pathLst>
                <a:path w="27" h="1" extrusionOk="0">
                  <a:moveTo>
                    <a:pt x="0" y="1"/>
                  </a:moveTo>
                  <a:lnTo>
                    <a:pt x="0" y="1"/>
                  </a:lnTo>
                  <a:cubicBezTo>
                    <a:pt x="27" y="1"/>
                    <a:pt x="27" y="1"/>
                    <a:pt x="0" y="1"/>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362;p75">
              <a:extLst>
                <a:ext uri="{FF2B5EF4-FFF2-40B4-BE49-F238E27FC236}">
                  <a16:creationId xmlns:a16="http://schemas.microsoft.com/office/drawing/2014/main" id="{24F4D624-7237-6DA7-5305-54C478006320}"/>
                </a:ext>
              </a:extLst>
            </p:cNvPr>
            <p:cNvSpPr/>
            <p:nvPr/>
          </p:nvSpPr>
          <p:spPr>
            <a:xfrm>
              <a:off x="9119200" y="4006750"/>
              <a:ext cx="25" cy="25"/>
            </a:xfrm>
            <a:custGeom>
              <a:avLst/>
              <a:gdLst/>
              <a:ahLst/>
              <a:cxnLst/>
              <a:rect l="l" t="t" r="r" b="b"/>
              <a:pathLst>
                <a:path w="1" h="1" extrusionOk="0">
                  <a:moveTo>
                    <a:pt x="1" y="1"/>
                  </a:moveTo>
                  <a:lnTo>
                    <a:pt x="1" y="1"/>
                  </a:lnTo>
                  <a:lnTo>
                    <a:pt x="1" y="1"/>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363;p75">
              <a:extLst>
                <a:ext uri="{FF2B5EF4-FFF2-40B4-BE49-F238E27FC236}">
                  <a16:creationId xmlns:a16="http://schemas.microsoft.com/office/drawing/2014/main" id="{7E08A22C-1F93-797A-F271-5AFBDAD4064D}"/>
                </a:ext>
              </a:extLst>
            </p:cNvPr>
            <p:cNvSpPr/>
            <p:nvPr/>
          </p:nvSpPr>
          <p:spPr>
            <a:xfrm>
              <a:off x="9119200" y="4006100"/>
              <a:ext cx="675" cy="3950"/>
            </a:xfrm>
            <a:custGeom>
              <a:avLst/>
              <a:gdLst/>
              <a:ahLst/>
              <a:cxnLst/>
              <a:rect l="l" t="t" r="r" b="b"/>
              <a:pathLst>
                <a:path w="27" h="158" extrusionOk="0">
                  <a:moveTo>
                    <a:pt x="27" y="0"/>
                  </a:moveTo>
                  <a:lnTo>
                    <a:pt x="27" y="0"/>
                  </a:lnTo>
                  <a:cubicBezTo>
                    <a:pt x="12" y="31"/>
                    <a:pt x="5" y="44"/>
                    <a:pt x="3" y="44"/>
                  </a:cubicBezTo>
                  <a:cubicBezTo>
                    <a:pt x="1" y="44"/>
                    <a:pt x="1" y="38"/>
                    <a:pt x="1" y="27"/>
                  </a:cubicBezTo>
                  <a:lnTo>
                    <a:pt x="1" y="158"/>
                  </a:lnTo>
                  <a:lnTo>
                    <a:pt x="27" y="0"/>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364;p75">
              <a:extLst>
                <a:ext uri="{FF2B5EF4-FFF2-40B4-BE49-F238E27FC236}">
                  <a16:creationId xmlns:a16="http://schemas.microsoft.com/office/drawing/2014/main" id="{2B59EAD8-A4BE-468B-9B87-4FD68785982A}"/>
                </a:ext>
              </a:extLst>
            </p:cNvPr>
            <p:cNvSpPr/>
            <p:nvPr/>
          </p:nvSpPr>
          <p:spPr>
            <a:xfrm>
              <a:off x="9089750" y="4012000"/>
              <a:ext cx="675" cy="25"/>
            </a:xfrm>
            <a:custGeom>
              <a:avLst/>
              <a:gdLst/>
              <a:ahLst/>
              <a:cxnLst/>
              <a:rect l="l" t="t" r="r" b="b"/>
              <a:pathLst>
                <a:path w="27" h="1" extrusionOk="0">
                  <a:moveTo>
                    <a:pt x="27" y="0"/>
                  </a:moveTo>
                  <a:lnTo>
                    <a:pt x="0" y="0"/>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365;p75">
              <a:extLst>
                <a:ext uri="{FF2B5EF4-FFF2-40B4-BE49-F238E27FC236}">
                  <a16:creationId xmlns:a16="http://schemas.microsoft.com/office/drawing/2014/main" id="{883F4FAB-FDA2-362A-2A4A-98DDFD15EDF3}"/>
                </a:ext>
              </a:extLst>
            </p:cNvPr>
            <p:cNvSpPr/>
            <p:nvPr/>
          </p:nvSpPr>
          <p:spPr>
            <a:xfrm>
              <a:off x="9087125" y="4004125"/>
              <a:ext cx="113925" cy="20975"/>
            </a:xfrm>
            <a:custGeom>
              <a:avLst/>
              <a:gdLst/>
              <a:ahLst/>
              <a:cxnLst/>
              <a:rect l="l" t="t" r="r" b="b"/>
              <a:pathLst>
                <a:path w="4557" h="839" extrusionOk="0">
                  <a:moveTo>
                    <a:pt x="2200" y="27"/>
                  </a:moveTo>
                  <a:cubicBezTo>
                    <a:pt x="2200" y="36"/>
                    <a:pt x="2201" y="43"/>
                    <a:pt x="2202" y="49"/>
                  </a:cubicBezTo>
                  <a:lnTo>
                    <a:pt x="2202" y="49"/>
                  </a:lnTo>
                  <a:cubicBezTo>
                    <a:pt x="2201" y="39"/>
                    <a:pt x="2200" y="32"/>
                    <a:pt x="2200" y="27"/>
                  </a:cubicBezTo>
                  <a:close/>
                  <a:moveTo>
                    <a:pt x="2567" y="53"/>
                  </a:moveTo>
                  <a:lnTo>
                    <a:pt x="2567" y="53"/>
                  </a:lnTo>
                  <a:cubicBezTo>
                    <a:pt x="2562" y="78"/>
                    <a:pt x="2555" y="93"/>
                    <a:pt x="2547" y="103"/>
                  </a:cubicBezTo>
                  <a:lnTo>
                    <a:pt x="2547" y="103"/>
                  </a:lnTo>
                  <a:cubicBezTo>
                    <a:pt x="2567" y="88"/>
                    <a:pt x="2567" y="91"/>
                    <a:pt x="2567" y="53"/>
                  </a:cubicBezTo>
                  <a:close/>
                  <a:moveTo>
                    <a:pt x="1205" y="106"/>
                  </a:moveTo>
                  <a:cubicBezTo>
                    <a:pt x="1205" y="106"/>
                    <a:pt x="1205" y="106"/>
                    <a:pt x="1205" y="106"/>
                  </a:cubicBezTo>
                  <a:cubicBezTo>
                    <a:pt x="1205" y="106"/>
                    <a:pt x="1205" y="106"/>
                    <a:pt x="1205" y="106"/>
                  </a:cubicBezTo>
                  <a:close/>
                  <a:moveTo>
                    <a:pt x="1205" y="106"/>
                  </a:moveTo>
                  <a:cubicBezTo>
                    <a:pt x="1205" y="106"/>
                    <a:pt x="1205" y="106"/>
                    <a:pt x="1205" y="106"/>
                  </a:cubicBezTo>
                  <a:cubicBezTo>
                    <a:pt x="1205" y="106"/>
                    <a:pt x="1205" y="106"/>
                    <a:pt x="1205" y="106"/>
                  </a:cubicBezTo>
                  <a:close/>
                  <a:moveTo>
                    <a:pt x="2547" y="103"/>
                  </a:moveTo>
                  <a:lnTo>
                    <a:pt x="2547" y="103"/>
                  </a:lnTo>
                  <a:cubicBezTo>
                    <a:pt x="2544" y="106"/>
                    <a:pt x="2539" y="109"/>
                    <a:pt x="2533" y="114"/>
                  </a:cubicBezTo>
                  <a:lnTo>
                    <a:pt x="2533" y="114"/>
                  </a:lnTo>
                  <a:cubicBezTo>
                    <a:pt x="2538" y="112"/>
                    <a:pt x="2543" y="108"/>
                    <a:pt x="2547" y="103"/>
                  </a:cubicBezTo>
                  <a:close/>
                  <a:moveTo>
                    <a:pt x="472" y="132"/>
                  </a:moveTo>
                  <a:cubicBezTo>
                    <a:pt x="472" y="132"/>
                    <a:pt x="472" y="132"/>
                    <a:pt x="472" y="132"/>
                  </a:cubicBezTo>
                  <a:cubicBezTo>
                    <a:pt x="472" y="132"/>
                    <a:pt x="472" y="132"/>
                    <a:pt x="472" y="132"/>
                  </a:cubicBezTo>
                  <a:close/>
                  <a:moveTo>
                    <a:pt x="472" y="132"/>
                  </a:moveTo>
                  <a:cubicBezTo>
                    <a:pt x="472" y="132"/>
                    <a:pt x="472" y="132"/>
                    <a:pt x="472" y="132"/>
                  </a:cubicBezTo>
                  <a:cubicBezTo>
                    <a:pt x="472" y="132"/>
                    <a:pt x="472" y="132"/>
                    <a:pt x="472" y="132"/>
                  </a:cubicBezTo>
                  <a:close/>
                  <a:moveTo>
                    <a:pt x="472" y="132"/>
                  </a:moveTo>
                  <a:cubicBezTo>
                    <a:pt x="472" y="132"/>
                    <a:pt x="472" y="132"/>
                    <a:pt x="472" y="132"/>
                  </a:cubicBezTo>
                  <a:cubicBezTo>
                    <a:pt x="472" y="132"/>
                    <a:pt x="472" y="132"/>
                    <a:pt x="472" y="132"/>
                  </a:cubicBezTo>
                  <a:close/>
                  <a:moveTo>
                    <a:pt x="472" y="132"/>
                  </a:moveTo>
                  <a:cubicBezTo>
                    <a:pt x="472" y="141"/>
                    <a:pt x="472" y="151"/>
                    <a:pt x="471" y="159"/>
                  </a:cubicBezTo>
                  <a:lnTo>
                    <a:pt x="471" y="159"/>
                  </a:lnTo>
                  <a:cubicBezTo>
                    <a:pt x="471" y="159"/>
                    <a:pt x="472" y="158"/>
                    <a:pt x="472" y="158"/>
                  </a:cubicBezTo>
                  <a:lnTo>
                    <a:pt x="472" y="158"/>
                  </a:lnTo>
                  <a:cubicBezTo>
                    <a:pt x="472" y="149"/>
                    <a:pt x="472" y="141"/>
                    <a:pt x="472" y="132"/>
                  </a:cubicBezTo>
                  <a:close/>
                  <a:moveTo>
                    <a:pt x="2907" y="158"/>
                  </a:moveTo>
                  <a:cubicBezTo>
                    <a:pt x="2902" y="158"/>
                    <a:pt x="2897" y="160"/>
                    <a:pt x="2894" y="165"/>
                  </a:cubicBezTo>
                  <a:lnTo>
                    <a:pt x="2894" y="165"/>
                  </a:lnTo>
                  <a:lnTo>
                    <a:pt x="2907" y="158"/>
                  </a:lnTo>
                  <a:close/>
                  <a:moveTo>
                    <a:pt x="471" y="159"/>
                  </a:moveTo>
                  <a:cubicBezTo>
                    <a:pt x="463" y="167"/>
                    <a:pt x="456" y="176"/>
                    <a:pt x="450" y="184"/>
                  </a:cubicBezTo>
                  <a:lnTo>
                    <a:pt x="450" y="184"/>
                  </a:lnTo>
                  <a:cubicBezTo>
                    <a:pt x="463" y="183"/>
                    <a:pt x="469" y="173"/>
                    <a:pt x="471" y="159"/>
                  </a:cubicBezTo>
                  <a:close/>
                  <a:moveTo>
                    <a:pt x="1615" y="180"/>
                  </a:moveTo>
                  <a:cubicBezTo>
                    <a:pt x="1615" y="180"/>
                    <a:pt x="1615" y="180"/>
                    <a:pt x="1615" y="180"/>
                  </a:cubicBezTo>
                  <a:lnTo>
                    <a:pt x="1615" y="180"/>
                  </a:lnTo>
                  <a:cubicBezTo>
                    <a:pt x="1617" y="183"/>
                    <a:pt x="1620" y="184"/>
                    <a:pt x="1624" y="184"/>
                  </a:cubicBezTo>
                  <a:cubicBezTo>
                    <a:pt x="1621" y="181"/>
                    <a:pt x="1618" y="180"/>
                    <a:pt x="1615" y="180"/>
                  </a:cubicBezTo>
                  <a:close/>
                  <a:moveTo>
                    <a:pt x="2208" y="170"/>
                  </a:moveTo>
                  <a:cubicBezTo>
                    <a:pt x="2204" y="177"/>
                    <a:pt x="2200" y="184"/>
                    <a:pt x="2200" y="184"/>
                  </a:cubicBezTo>
                  <a:cubicBezTo>
                    <a:pt x="2204" y="181"/>
                    <a:pt x="2206" y="176"/>
                    <a:pt x="2208" y="170"/>
                  </a:cubicBezTo>
                  <a:close/>
                  <a:moveTo>
                    <a:pt x="2383" y="184"/>
                  </a:moveTo>
                  <a:cubicBezTo>
                    <a:pt x="2376" y="184"/>
                    <a:pt x="2373" y="186"/>
                    <a:pt x="2372" y="190"/>
                  </a:cubicBezTo>
                  <a:lnTo>
                    <a:pt x="2372" y="190"/>
                  </a:lnTo>
                  <a:lnTo>
                    <a:pt x="2383" y="184"/>
                  </a:lnTo>
                  <a:close/>
                  <a:moveTo>
                    <a:pt x="472" y="80"/>
                  </a:moveTo>
                  <a:lnTo>
                    <a:pt x="472" y="80"/>
                  </a:lnTo>
                  <a:cubicBezTo>
                    <a:pt x="472" y="132"/>
                    <a:pt x="420" y="132"/>
                    <a:pt x="420" y="158"/>
                  </a:cubicBezTo>
                  <a:cubicBezTo>
                    <a:pt x="420" y="189"/>
                    <a:pt x="424" y="200"/>
                    <a:pt x="430" y="200"/>
                  </a:cubicBezTo>
                  <a:cubicBezTo>
                    <a:pt x="435" y="200"/>
                    <a:pt x="442" y="193"/>
                    <a:pt x="450" y="184"/>
                  </a:cubicBezTo>
                  <a:lnTo>
                    <a:pt x="450" y="184"/>
                  </a:lnTo>
                  <a:cubicBezTo>
                    <a:pt x="448" y="184"/>
                    <a:pt x="447" y="184"/>
                    <a:pt x="446" y="184"/>
                  </a:cubicBezTo>
                  <a:cubicBezTo>
                    <a:pt x="446" y="106"/>
                    <a:pt x="472" y="158"/>
                    <a:pt x="472" y="80"/>
                  </a:cubicBezTo>
                  <a:close/>
                  <a:moveTo>
                    <a:pt x="3256" y="206"/>
                  </a:moveTo>
                  <a:cubicBezTo>
                    <a:pt x="3253" y="206"/>
                    <a:pt x="3251" y="207"/>
                    <a:pt x="3248" y="210"/>
                  </a:cubicBezTo>
                  <a:cubicBezTo>
                    <a:pt x="3256" y="210"/>
                    <a:pt x="3262" y="212"/>
                    <a:pt x="3265" y="214"/>
                  </a:cubicBezTo>
                  <a:lnTo>
                    <a:pt x="3265" y="214"/>
                  </a:lnTo>
                  <a:cubicBezTo>
                    <a:pt x="3263" y="209"/>
                    <a:pt x="3259" y="206"/>
                    <a:pt x="3256" y="206"/>
                  </a:cubicBezTo>
                  <a:close/>
                  <a:moveTo>
                    <a:pt x="1441" y="210"/>
                  </a:moveTo>
                  <a:cubicBezTo>
                    <a:pt x="1442" y="215"/>
                    <a:pt x="1444" y="219"/>
                    <a:pt x="1445" y="221"/>
                  </a:cubicBezTo>
                  <a:lnTo>
                    <a:pt x="1445" y="221"/>
                  </a:lnTo>
                  <a:cubicBezTo>
                    <a:pt x="1452" y="221"/>
                    <a:pt x="1459" y="218"/>
                    <a:pt x="1467" y="210"/>
                  </a:cubicBezTo>
                  <a:close/>
                  <a:moveTo>
                    <a:pt x="3265" y="214"/>
                  </a:moveTo>
                  <a:cubicBezTo>
                    <a:pt x="3268" y="218"/>
                    <a:pt x="3270" y="224"/>
                    <a:pt x="3272" y="229"/>
                  </a:cubicBezTo>
                  <a:lnTo>
                    <a:pt x="3272" y="229"/>
                  </a:lnTo>
                  <a:cubicBezTo>
                    <a:pt x="3272" y="222"/>
                    <a:pt x="3270" y="217"/>
                    <a:pt x="3265" y="214"/>
                  </a:cubicBezTo>
                  <a:close/>
                  <a:moveTo>
                    <a:pt x="2279" y="237"/>
                  </a:moveTo>
                  <a:cubicBezTo>
                    <a:pt x="2279" y="237"/>
                    <a:pt x="2264" y="237"/>
                    <a:pt x="2268" y="248"/>
                  </a:cubicBezTo>
                  <a:lnTo>
                    <a:pt x="2268" y="248"/>
                  </a:lnTo>
                  <a:lnTo>
                    <a:pt x="2279" y="237"/>
                  </a:lnTo>
                  <a:close/>
                  <a:moveTo>
                    <a:pt x="1677" y="237"/>
                  </a:moveTo>
                  <a:cubicBezTo>
                    <a:pt x="1677" y="237"/>
                    <a:pt x="1703" y="237"/>
                    <a:pt x="1703" y="263"/>
                  </a:cubicBezTo>
                  <a:cubicBezTo>
                    <a:pt x="1703" y="263"/>
                    <a:pt x="1703" y="263"/>
                    <a:pt x="1677" y="237"/>
                  </a:cubicBezTo>
                  <a:close/>
                  <a:moveTo>
                    <a:pt x="3379" y="263"/>
                  </a:moveTo>
                  <a:cubicBezTo>
                    <a:pt x="3375" y="275"/>
                    <a:pt x="3372" y="282"/>
                    <a:pt x="3372" y="287"/>
                  </a:cubicBezTo>
                  <a:lnTo>
                    <a:pt x="3372" y="287"/>
                  </a:lnTo>
                  <a:cubicBezTo>
                    <a:pt x="3374" y="281"/>
                    <a:pt x="3376" y="273"/>
                    <a:pt x="3379" y="263"/>
                  </a:cubicBezTo>
                  <a:close/>
                  <a:moveTo>
                    <a:pt x="121" y="499"/>
                  </a:moveTo>
                  <a:cubicBezTo>
                    <a:pt x="119" y="499"/>
                    <a:pt x="120" y="500"/>
                    <a:pt x="123" y="503"/>
                  </a:cubicBezTo>
                  <a:lnTo>
                    <a:pt x="123" y="503"/>
                  </a:lnTo>
                  <a:cubicBezTo>
                    <a:pt x="122" y="501"/>
                    <a:pt x="121" y="500"/>
                    <a:pt x="121" y="499"/>
                  </a:cubicBezTo>
                  <a:close/>
                  <a:moveTo>
                    <a:pt x="123" y="503"/>
                  </a:moveTo>
                  <a:cubicBezTo>
                    <a:pt x="126" y="509"/>
                    <a:pt x="129" y="516"/>
                    <a:pt x="132" y="525"/>
                  </a:cubicBezTo>
                  <a:cubicBezTo>
                    <a:pt x="132" y="513"/>
                    <a:pt x="126" y="506"/>
                    <a:pt x="123" y="503"/>
                  </a:cubicBezTo>
                  <a:close/>
                  <a:moveTo>
                    <a:pt x="943" y="1"/>
                  </a:moveTo>
                  <a:cubicBezTo>
                    <a:pt x="943" y="53"/>
                    <a:pt x="891" y="53"/>
                    <a:pt x="891" y="106"/>
                  </a:cubicBezTo>
                  <a:lnTo>
                    <a:pt x="943" y="53"/>
                  </a:lnTo>
                  <a:lnTo>
                    <a:pt x="943" y="53"/>
                  </a:lnTo>
                  <a:cubicBezTo>
                    <a:pt x="943" y="106"/>
                    <a:pt x="891" y="237"/>
                    <a:pt x="865" y="237"/>
                  </a:cubicBezTo>
                  <a:cubicBezTo>
                    <a:pt x="865" y="184"/>
                    <a:pt x="891" y="106"/>
                    <a:pt x="891" y="79"/>
                  </a:cubicBezTo>
                  <a:lnTo>
                    <a:pt x="891" y="79"/>
                  </a:lnTo>
                  <a:cubicBezTo>
                    <a:pt x="872" y="98"/>
                    <a:pt x="854" y="117"/>
                    <a:pt x="845" y="117"/>
                  </a:cubicBezTo>
                  <a:cubicBezTo>
                    <a:pt x="841" y="117"/>
                    <a:pt x="839" y="113"/>
                    <a:pt x="839" y="106"/>
                  </a:cubicBezTo>
                  <a:lnTo>
                    <a:pt x="865" y="53"/>
                  </a:lnTo>
                  <a:cubicBezTo>
                    <a:pt x="862" y="51"/>
                    <a:pt x="860" y="50"/>
                    <a:pt x="857" y="50"/>
                  </a:cubicBezTo>
                  <a:cubicBezTo>
                    <a:pt x="840" y="50"/>
                    <a:pt x="822" y="105"/>
                    <a:pt x="805" y="105"/>
                  </a:cubicBezTo>
                  <a:cubicBezTo>
                    <a:pt x="799" y="105"/>
                    <a:pt x="792" y="98"/>
                    <a:pt x="786" y="79"/>
                  </a:cubicBezTo>
                  <a:cubicBezTo>
                    <a:pt x="786" y="79"/>
                    <a:pt x="786" y="22"/>
                    <a:pt x="770" y="22"/>
                  </a:cubicBezTo>
                  <a:cubicBezTo>
                    <a:pt x="767" y="22"/>
                    <a:pt x="764" y="23"/>
                    <a:pt x="760" y="27"/>
                  </a:cubicBezTo>
                  <a:cubicBezTo>
                    <a:pt x="786" y="106"/>
                    <a:pt x="760" y="368"/>
                    <a:pt x="734" y="420"/>
                  </a:cubicBezTo>
                  <a:cubicBezTo>
                    <a:pt x="734" y="420"/>
                    <a:pt x="708" y="341"/>
                    <a:pt x="708" y="289"/>
                  </a:cubicBezTo>
                  <a:cubicBezTo>
                    <a:pt x="682" y="237"/>
                    <a:pt x="734" y="158"/>
                    <a:pt x="734" y="106"/>
                  </a:cubicBezTo>
                  <a:lnTo>
                    <a:pt x="734" y="106"/>
                  </a:lnTo>
                  <a:cubicBezTo>
                    <a:pt x="734" y="132"/>
                    <a:pt x="708" y="132"/>
                    <a:pt x="708" y="158"/>
                  </a:cubicBezTo>
                  <a:cubicBezTo>
                    <a:pt x="708" y="142"/>
                    <a:pt x="708" y="118"/>
                    <a:pt x="708" y="106"/>
                  </a:cubicBezTo>
                  <a:cubicBezTo>
                    <a:pt x="700" y="121"/>
                    <a:pt x="692" y="125"/>
                    <a:pt x="686" y="125"/>
                  </a:cubicBezTo>
                  <a:cubicBezTo>
                    <a:pt x="679" y="125"/>
                    <a:pt x="674" y="121"/>
                    <a:pt x="672" y="121"/>
                  </a:cubicBezTo>
                  <a:cubicBezTo>
                    <a:pt x="669" y="121"/>
                    <a:pt x="671" y="128"/>
                    <a:pt x="682" y="158"/>
                  </a:cubicBezTo>
                  <a:cubicBezTo>
                    <a:pt x="676" y="163"/>
                    <a:pt x="672" y="165"/>
                    <a:pt x="669" y="165"/>
                  </a:cubicBezTo>
                  <a:cubicBezTo>
                    <a:pt x="654" y="165"/>
                    <a:pt x="650" y="132"/>
                    <a:pt x="629" y="132"/>
                  </a:cubicBezTo>
                  <a:cubicBezTo>
                    <a:pt x="629" y="184"/>
                    <a:pt x="603" y="289"/>
                    <a:pt x="577" y="315"/>
                  </a:cubicBezTo>
                  <a:lnTo>
                    <a:pt x="577" y="263"/>
                  </a:lnTo>
                  <a:cubicBezTo>
                    <a:pt x="551" y="237"/>
                    <a:pt x="524" y="210"/>
                    <a:pt x="472" y="210"/>
                  </a:cubicBezTo>
                  <a:cubicBezTo>
                    <a:pt x="472" y="193"/>
                    <a:pt x="472" y="175"/>
                    <a:pt x="472" y="158"/>
                  </a:cubicBezTo>
                  <a:cubicBezTo>
                    <a:pt x="472" y="237"/>
                    <a:pt x="420" y="341"/>
                    <a:pt x="393" y="368"/>
                  </a:cubicBezTo>
                  <a:cubicBezTo>
                    <a:pt x="386" y="371"/>
                    <a:pt x="380" y="373"/>
                    <a:pt x="376" y="373"/>
                  </a:cubicBezTo>
                  <a:cubicBezTo>
                    <a:pt x="348" y="373"/>
                    <a:pt x="367" y="315"/>
                    <a:pt x="367" y="315"/>
                  </a:cubicBezTo>
                  <a:cubicBezTo>
                    <a:pt x="325" y="315"/>
                    <a:pt x="300" y="416"/>
                    <a:pt x="278" y="416"/>
                  </a:cubicBezTo>
                  <a:cubicBezTo>
                    <a:pt x="273" y="416"/>
                    <a:pt x="268" y="409"/>
                    <a:pt x="263" y="394"/>
                  </a:cubicBezTo>
                  <a:cubicBezTo>
                    <a:pt x="236" y="341"/>
                    <a:pt x="263" y="289"/>
                    <a:pt x="263" y="263"/>
                  </a:cubicBezTo>
                  <a:cubicBezTo>
                    <a:pt x="268" y="258"/>
                    <a:pt x="273" y="255"/>
                    <a:pt x="278" y="255"/>
                  </a:cubicBezTo>
                  <a:cubicBezTo>
                    <a:pt x="298" y="255"/>
                    <a:pt x="315" y="289"/>
                    <a:pt x="315" y="289"/>
                  </a:cubicBezTo>
                  <a:lnTo>
                    <a:pt x="315" y="263"/>
                  </a:lnTo>
                  <a:cubicBezTo>
                    <a:pt x="315" y="251"/>
                    <a:pt x="320" y="245"/>
                    <a:pt x="325" y="243"/>
                  </a:cubicBezTo>
                  <a:lnTo>
                    <a:pt x="325" y="243"/>
                  </a:lnTo>
                  <a:cubicBezTo>
                    <a:pt x="332" y="248"/>
                    <a:pt x="337" y="255"/>
                    <a:pt x="341" y="263"/>
                  </a:cubicBezTo>
                  <a:cubicBezTo>
                    <a:pt x="341" y="250"/>
                    <a:pt x="335" y="243"/>
                    <a:pt x="328" y="243"/>
                  </a:cubicBezTo>
                  <a:cubicBezTo>
                    <a:pt x="327" y="243"/>
                    <a:pt x="326" y="243"/>
                    <a:pt x="325" y="243"/>
                  </a:cubicBezTo>
                  <a:lnTo>
                    <a:pt x="325" y="243"/>
                  </a:lnTo>
                  <a:cubicBezTo>
                    <a:pt x="291" y="217"/>
                    <a:pt x="228" y="228"/>
                    <a:pt x="184" y="184"/>
                  </a:cubicBezTo>
                  <a:cubicBezTo>
                    <a:pt x="184" y="210"/>
                    <a:pt x="158" y="210"/>
                    <a:pt x="184" y="237"/>
                  </a:cubicBezTo>
                  <a:cubicBezTo>
                    <a:pt x="210" y="289"/>
                    <a:pt x="158" y="289"/>
                    <a:pt x="184" y="315"/>
                  </a:cubicBezTo>
                  <a:cubicBezTo>
                    <a:pt x="163" y="336"/>
                    <a:pt x="142" y="375"/>
                    <a:pt x="120" y="375"/>
                  </a:cubicBezTo>
                  <a:cubicBezTo>
                    <a:pt x="115" y="375"/>
                    <a:pt x="110" y="373"/>
                    <a:pt x="105" y="368"/>
                  </a:cubicBezTo>
                  <a:lnTo>
                    <a:pt x="105" y="315"/>
                  </a:lnTo>
                  <a:cubicBezTo>
                    <a:pt x="105" y="315"/>
                    <a:pt x="94" y="292"/>
                    <a:pt x="86" y="292"/>
                  </a:cubicBezTo>
                  <a:cubicBezTo>
                    <a:pt x="82" y="292"/>
                    <a:pt x="79" y="298"/>
                    <a:pt x="79" y="315"/>
                  </a:cubicBezTo>
                  <a:lnTo>
                    <a:pt x="79" y="368"/>
                  </a:lnTo>
                  <a:cubicBezTo>
                    <a:pt x="53" y="394"/>
                    <a:pt x="27" y="446"/>
                    <a:pt x="1" y="446"/>
                  </a:cubicBezTo>
                  <a:cubicBezTo>
                    <a:pt x="8" y="462"/>
                    <a:pt x="14" y="466"/>
                    <a:pt x="18" y="466"/>
                  </a:cubicBezTo>
                  <a:cubicBezTo>
                    <a:pt x="22" y="466"/>
                    <a:pt x="24" y="461"/>
                    <a:pt x="25" y="461"/>
                  </a:cubicBezTo>
                  <a:cubicBezTo>
                    <a:pt x="27" y="461"/>
                    <a:pt x="27" y="468"/>
                    <a:pt x="27" y="498"/>
                  </a:cubicBezTo>
                  <a:cubicBezTo>
                    <a:pt x="27" y="472"/>
                    <a:pt x="33" y="466"/>
                    <a:pt x="40" y="466"/>
                  </a:cubicBezTo>
                  <a:cubicBezTo>
                    <a:pt x="47" y="466"/>
                    <a:pt x="54" y="470"/>
                    <a:pt x="61" y="470"/>
                  </a:cubicBezTo>
                  <a:cubicBezTo>
                    <a:pt x="71" y="470"/>
                    <a:pt x="79" y="462"/>
                    <a:pt x="79" y="420"/>
                  </a:cubicBezTo>
                  <a:cubicBezTo>
                    <a:pt x="79" y="488"/>
                    <a:pt x="99" y="458"/>
                    <a:pt x="121" y="499"/>
                  </a:cubicBezTo>
                  <a:lnTo>
                    <a:pt x="121" y="499"/>
                  </a:lnTo>
                  <a:cubicBezTo>
                    <a:pt x="122" y="498"/>
                    <a:pt x="125" y="498"/>
                    <a:pt x="132" y="498"/>
                  </a:cubicBezTo>
                  <a:cubicBezTo>
                    <a:pt x="132" y="498"/>
                    <a:pt x="132" y="472"/>
                    <a:pt x="132" y="472"/>
                  </a:cubicBezTo>
                  <a:cubicBezTo>
                    <a:pt x="132" y="472"/>
                    <a:pt x="132" y="472"/>
                    <a:pt x="132" y="446"/>
                  </a:cubicBezTo>
                  <a:cubicBezTo>
                    <a:pt x="158" y="394"/>
                    <a:pt x="184" y="394"/>
                    <a:pt x="184" y="394"/>
                  </a:cubicBezTo>
                  <a:cubicBezTo>
                    <a:pt x="210" y="394"/>
                    <a:pt x="184" y="394"/>
                    <a:pt x="184" y="420"/>
                  </a:cubicBezTo>
                  <a:lnTo>
                    <a:pt x="210" y="394"/>
                  </a:lnTo>
                  <a:cubicBezTo>
                    <a:pt x="210" y="446"/>
                    <a:pt x="236" y="472"/>
                    <a:pt x="210" y="498"/>
                  </a:cubicBezTo>
                  <a:lnTo>
                    <a:pt x="236" y="498"/>
                  </a:lnTo>
                  <a:cubicBezTo>
                    <a:pt x="236" y="525"/>
                    <a:pt x="263" y="525"/>
                    <a:pt x="289" y="525"/>
                  </a:cubicBezTo>
                  <a:cubicBezTo>
                    <a:pt x="289" y="525"/>
                    <a:pt x="306" y="491"/>
                    <a:pt x="312" y="491"/>
                  </a:cubicBezTo>
                  <a:cubicBezTo>
                    <a:pt x="314" y="491"/>
                    <a:pt x="315" y="493"/>
                    <a:pt x="315" y="498"/>
                  </a:cubicBezTo>
                  <a:lnTo>
                    <a:pt x="341" y="472"/>
                  </a:lnTo>
                  <a:lnTo>
                    <a:pt x="341" y="498"/>
                  </a:lnTo>
                  <a:cubicBezTo>
                    <a:pt x="376" y="498"/>
                    <a:pt x="411" y="464"/>
                    <a:pt x="438" y="464"/>
                  </a:cubicBezTo>
                  <a:cubicBezTo>
                    <a:pt x="452" y="464"/>
                    <a:pt x="463" y="472"/>
                    <a:pt x="472" y="498"/>
                  </a:cubicBezTo>
                  <a:lnTo>
                    <a:pt x="524" y="498"/>
                  </a:lnTo>
                  <a:lnTo>
                    <a:pt x="524" y="551"/>
                  </a:lnTo>
                  <a:cubicBezTo>
                    <a:pt x="530" y="545"/>
                    <a:pt x="535" y="543"/>
                    <a:pt x="541" y="543"/>
                  </a:cubicBezTo>
                  <a:cubicBezTo>
                    <a:pt x="555" y="543"/>
                    <a:pt x="568" y="558"/>
                    <a:pt x="574" y="558"/>
                  </a:cubicBezTo>
                  <a:cubicBezTo>
                    <a:pt x="576" y="558"/>
                    <a:pt x="577" y="556"/>
                    <a:pt x="577" y="551"/>
                  </a:cubicBezTo>
                  <a:cubicBezTo>
                    <a:pt x="588" y="596"/>
                    <a:pt x="609" y="607"/>
                    <a:pt x="632" y="607"/>
                  </a:cubicBezTo>
                  <a:cubicBezTo>
                    <a:pt x="653" y="607"/>
                    <a:pt x="675" y="597"/>
                    <a:pt x="691" y="597"/>
                  </a:cubicBezTo>
                  <a:cubicBezTo>
                    <a:pt x="698" y="597"/>
                    <a:pt x="703" y="599"/>
                    <a:pt x="708" y="603"/>
                  </a:cubicBezTo>
                  <a:lnTo>
                    <a:pt x="708" y="551"/>
                  </a:lnTo>
                  <a:cubicBezTo>
                    <a:pt x="734" y="551"/>
                    <a:pt x="760" y="551"/>
                    <a:pt x="786" y="525"/>
                  </a:cubicBezTo>
                  <a:lnTo>
                    <a:pt x="786" y="472"/>
                  </a:lnTo>
                  <a:cubicBezTo>
                    <a:pt x="790" y="468"/>
                    <a:pt x="794" y="467"/>
                    <a:pt x="798" y="467"/>
                  </a:cubicBezTo>
                  <a:cubicBezTo>
                    <a:pt x="816" y="467"/>
                    <a:pt x="835" y="504"/>
                    <a:pt x="853" y="504"/>
                  </a:cubicBezTo>
                  <a:cubicBezTo>
                    <a:pt x="857" y="504"/>
                    <a:pt x="861" y="502"/>
                    <a:pt x="865" y="498"/>
                  </a:cubicBezTo>
                  <a:lnTo>
                    <a:pt x="865" y="498"/>
                  </a:lnTo>
                  <a:cubicBezTo>
                    <a:pt x="865" y="512"/>
                    <a:pt x="865" y="518"/>
                    <a:pt x="862" y="518"/>
                  </a:cubicBezTo>
                  <a:cubicBezTo>
                    <a:pt x="858" y="518"/>
                    <a:pt x="852" y="512"/>
                    <a:pt x="839" y="498"/>
                  </a:cubicBezTo>
                  <a:lnTo>
                    <a:pt x="839" y="498"/>
                  </a:lnTo>
                  <a:cubicBezTo>
                    <a:pt x="853" y="535"/>
                    <a:pt x="868" y="547"/>
                    <a:pt x="882" y="547"/>
                  </a:cubicBezTo>
                  <a:cubicBezTo>
                    <a:pt x="909" y="547"/>
                    <a:pt x="933" y="504"/>
                    <a:pt x="952" y="504"/>
                  </a:cubicBezTo>
                  <a:cubicBezTo>
                    <a:pt x="959" y="504"/>
                    <a:pt x="965" y="510"/>
                    <a:pt x="970" y="525"/>
                  </a:cubicBezTo>
                  <a:cubicBezTo>
                    <a:pt x="978" y="516"/>
                    <a:pt x="984" y="513"/>
                    <a:pt x="988" y="513"/>
                  </a:cubicBezTo>
                  <a:cubicBezTo>
                    <a:pt x="996" y="513"/>
                    <a:pt x="996" y="525"/>
                    <a:pt x="996" y="525"/>
                  </a:cubicBezTo>
                  <a:cubicBezTo>
                    <a:pt x="1022" y="525"/>
                    <a:pt x="1022" y="525"/>
                    <a:pt x="1048" y="498"/>
                  </a:cubicBezTo>
                  <a:cubicBezTo>
                    <a:pt x="1048" y="498"/>
                    <a:pt x="1048" y="472"/>
                    <a:pt x="1074" y="472"/>
                  </a:cubicBezTo>
                  <a:cubicBezTo>
                    <a:pt x="1074" y="497"/>
                    <a:pt x="1077" y="503"/>
                    <a:pt x="1080" y="503"/>
                  </a:cubicBezTo>
                  <a:cubicBezTo>
                    <a:pt x="1085" y="503"/>
                    <a:pt x="1090" y="493"/>
                    <a:pt x="1094" y="493"/>
                  </a:cubicBezTo>
                  <a:cubicBezTo>
                    <a:pt x="1098" y="493"/>
                    <a:pt x="1100" y="500"/>
                    <a:pt x="1100" y="525"/>
                  </a:cubicBezTo>
                  <a:cubicBezTo>
                    <a:pt x="1100" y="498"/>
                    <a:pt x="1153" y="498"/>
                    <a:pt x="1179" y="420"/>
                  </a:cubicBezTo>
                  <a:cubicBezTo>
                    <a:pt x="1179" y="420"/>
                    <a:pt x="1179" y="446"/>
                    <a:pt x="1179" y="446"/>
                  </a:cubicBezTo>
                  <a:lnTo>
                    <a:pt x="1205" y="446"/>
                  </a:lnTo>
                  <a:lnTo>
                    <a:pt x="1205" y="498"/>
                  </a:lnTo>
                  <a:lnTo>
                    <a:pt x="1231" y="420"/>
                  </a:lnTo>
                  <a:cubicBezTo>
                    <a:pt x="1231" y="341"/>
                    <a:pt x="1231" y="158"/>
                    <a:pt x="1258" y="132"/>
                  </a:cubicBezTo>
                  <a:cubicBezTo>
                    <a:pt x="1258" y="119"/>
                    <a:pt x="1258" y="112"/>
                    <a:pt x="1254" y="112"/>
                  </a:cubicBezTo>
                  <a:cubicBezTo>
                    <a:pt x="1251" y="112"/>
                    <a:pt x="1244" y="119"/>
                    <a:pt x="1231" y="132"/>
                  </a:cubicBezTo>
                  <a:cubicBezTo>
                    <a:pt x="1231" y="132"/>
                    <a:pt x="1231" y="237"/>
                    <a:pt x="1231" y="237"/>
                  </a:cubicBezTo>
                  <a:cubicBezTo>
                    <a:pt x="1205" y="158"/>
                    <a:pt x="1205" y="184"/>
                    <a:pt x="1205" y="106"/>
                  </a:cubicBezTo>
                  <a:cubicBezTo>
                    <a:pt x="1205" y="132"/>
                    <a:pt x="1179" y="237"/>
                    <a:pt x="1153" y="237"/>
                  </a:cubicBezTo>
                  <a:cubicBezTo>
                    <a:pt x="1179" y="237"/>
                    <a:pt x="1179" y="132"/>
                    <a:pt x="1179" y="106"/>
                  </a:cubicBezTo>
                  <a:lnTo>
                    <a:pt x="1179" y="106"/>
                  </a:lnTo>
                  <a:lnTo>
                    <a:pt x="1145" y="191"/>
                  </a:lnTo>
                  <a:lnTo>
                    <a:pt x="1145" y="191"/>
                  </a:lnTo>
                  <a:cubicBezTo>
                    <a:pt x="1149" y="159"/>
                    <a:pt x="1143" y="122"/>
                    <a:pt x="1127" y="106"/>
                  </a:cubicBezTo>
                  <a:cubicBezTo>
                    <a:pt x="1127" y="111"/>
                    <a:pt x="1125" y="113"/>
                    <a:pt x="1124" y="113"/>
                  </a:cubicBezTo>
                  <a:cubicBezTo>
                    <a:pt x="1119" y="113"/>
                    <a:pt x="1109" y="98"/>
                    <a:pt x="1103" y="98"/>
                  </a:cubicBezTo>
                  <a:cubicBezTo>
                    <a:pt x="1102" y="98"/>
                    <a:pt x="1100" y="100"/>
                    <a:pt x="1100" y="106"/>
                  </a:cubicBezTo>
                  <a:lnTo>
                    <a:pt x="1100" y="132"/>
                  </a:lnTo>
                  <a:cubicBezTo>
                    <a:pt x="1099" y="130"/>
                    <a:pt x="1097" y="129"/>
                    <a:pt x="1095" y="129"/>
                  </a:cubicBezTo>
                  <a:cubicBezTo>
                    <a:pt x="1071" y="129"/>
                    <a:pt x="1046" y="289"/>
                    <a:pt x="1022" y="289"/>
                  </a:cubicBezTo>
                  <a:cubicBezTo>
                    <a:pt x="1022" y="263"/>
                    <a:pt x="1048" y="132"/>
                    <a:pt x="1022" y="132"/>
                  </a:cubicBezTo>
                  <a:cubicBezTo>
                    <a:pt x="996" y="184"/>
                    <a:pt x="943" y="394"/>
                    <a:pt x="917" y="446"/>
                  </a:cubicBezTo>
                  <a:lnTo>
                    <a:pt x="917" y="420"/>
                  </a:lnTo>
                  <a:lnTo>
                    <a:pt x="865" y="446"/>
                  </a:lnTo>
                  <a:cubicBezTo>
                    <a:pt x="891" y="368"/>
                    <a:pt x="970" y="184"/>
                    <a:pt x="996" y="106"/>
                  </a:cubicBezTo>
                  <a:cubicBezTo>
                    <a:pt x="996" y="79"/>
                    <a:pt x="996" y="79"/>
                    <a:pt x="970" y="79"/>
                  </a:cubicBezTo>
                  <a:cubicBezTo>
                    <a:pt x="970" y="27"/>
                    <a:pt x="996" y="27"/>
                    <a:pt x="996" y="27"/>
                  </a:cubicBezTo>
                  <a:lnTo>
                    <a:pt x="943" y="1"/>
                  </a:lnTo>
                  <a:close/>
                  <a:moveTo>
                    <a:pt x="2117" y="627"/>
                  </a:moveTo>
                  <a:lnTo>
                    <a:pt x="2117" y="627"/>
                  </a:lnTo>
                  <a:cubicBezTo>
                    <a:pt x="2115" y="635"/>
                    <a:pt x="2114" y="643"/>
                    <a:pt x="2113" y="650"/>
                  </a:cubicBezTo>
                  <a:lnTo>
                    <a:pt x="2113" y="650"/>
                  </a:lnTo>
                  <a:cubicBezTo>
                    <a:pt x="2118" y="646"/>
                    <a:pt x="2122" y="640"/>
                    <a:pt x="2122" y="629"/>
                  </a:cubicBezTo>
                  <a:cubicBezTo>
                    <a:pt x="2120" y="629"/>
                    <a:pt x="2118" y="629"/>
                    <a:pt x="2117" y="627"/>
                  </a:cubicBezTo>
                  <a:close/>
                  <a:moveTo>
                    <a:pt x="2113" y="650"/>
                  </a:moveTo>
                  <a:cubicBezTo>
                    <a:pt x="2105" y="656"/>
                    <a:pt x="2095" y="656"/>
                    <a:pt x="2095" y="656"/>
                  </a:cubicBezTo>
                  <a:cubicBezTo>
                    <a:pt x="2101" y="673"/>
                    <a:pt x="2105" y="680"/>
                    <a:pt x="2107" y="680"/>
                  </a:cubicBezTo>
                  <a:cubicBezTo>
                    <a:pt x="2110" y="680"/>
                    <a:pt x="2110" y="667"/>
                    <a:pt x="2113" y="650"/>
                  </a:cubicBezTo>
                  <a:close/>
                  <a:moveTo>
                    <a:pt x="2202" y="49"/>
                  </a:moveTo>
                  <a:cubicBezTo>
                    <a:pt x="2207" y="82"/>
                    <a:pt x="2217" y="139"/>
                    <a:pt x="2208" y="170"/>
                  </a:cubicBezTo>
                  <a:lnTo>
                    <a:pt x="2208" y="170"/>
                  </a:lnTo>
                  <a:cubicBezTo>
                    <a:pt x="2213" y="161"/>
                    <a:pt x="2220" y="151"/>
                    <a:pt x="2224" y="151"/>
                  </a:cubicBezTo>
                  <a:cubicBezTo>
                    <a:pt x="2225" y="151"/>
                    <a:pt x="2226" y="153"/>
                    <a:pt x="2226" y="158"/>
                  </a:cubicBezTo>
                  <a:cubicBezTo>
                    <a:pt x="2226" y="184"/>
                    <a:pt x="2226" y="191"/>
                    <a:pt x="2223" y="191"/>
                  </a:cubicBezTo>
                  <a:cubicBezTo>
                    <a:pt x="2220" y="191"/>
                    <a:pt x="2213" y="184"/>
                    <a:pt x="2200" y="184"/>
                  </a:cubicBezTo>
                  <a:cubicBezTo>
                    <a:pt x="2200" y="184"/>
                    <a:pt x="2189" y="173"/>
                    <a:pt x="2181" y="173"/>
                  </a:cubicBezTo>
                  <a:cubicBezTo>
                    <a:pt x="2177" y="173"/>
                    <a:pt x="2174" y="175"/>
                    <a:pt x="2174" y="184"/>
                  </a:cubicBezTo>
                  <a:cubicBezTo>
                    <a:pt x="2174" y="158"/>
                    <a:pt x="2167" y="151"/>
                    <a:pt x="2161" y="151"/>
                  </a:cubicBezTo>
                  <a:cubicBezTo>
                    <a:pt x="2154" y="151"/>
                    <a:pt x="2148" y="158"/>
                    <a:pt x="2148" y="158"/>
                  </a:cubicBezTo>
                  <a:lnTo>
                    <a:pt x="2148" y="79"/>
                  </a:lnTo>
                  <a:cubicBezTo>
                    <a:pt x="2122" y="106"/>
                    <a:pt x="2122" y="132"/>
                    <a:pt x="2095" y="158"/>
                  </a:cubicBezTo>
                  <a:cubicBezTo>
                    <a:pt x="2095" y="158"/>
                    <a:pt x="2095" y="106"/>
                    <a:pt x="2095" y="79"/>
                  </a:cubicBezTo>
                  <a:cubicBezTo>
                    <a:pt x="2090" y="77"/>
                    <a:pt x="2085" y="75"/>
                    <a:pt x="2082" y="75"/>
                  </a:cubicBezTo>
                  <a:cubicBezTo>
                    <a:pt x="2054" y="75"/>
                    <a:pt x="2093" y="158"/>
                    <a:pt x="2069" y="158"/>
                  </a:cubicBezTo>
                  <a:cubicBezTo>
                    <a:pt x="2062" y="150"/>
                    <a:pt x="2054" y="147"/>
                    <a:pt x="2046" y="147"/>
                  </a:cubicBezTo>
                  <a:cubicBezTo>
                    <a:pt x="2026" y="147"/>
                    <a:pt x="2002" y="166"/>
                    <a:pt x="1965" y="184"/>
                  </a:cubicBezTo>
                  <a:cubicBezTo>
                    <a:pt x="1965" y="158"/>
                    <a:pt x="1991" y="158"/>
                    <a:pt x="1965" y="132"/>
                  </a:cubicBezTo>
                  <a:lnTo>
                    <a:pt x="1965" y="158"/>
                  </a:lnTo>
                  <a:cubicBezTo>
                    <a:pt x="1938" y="184"/>
                    <a:pt x="1938" y="210"/>
                    <a:pt x="1912" y="237"/>
                  </a:cubicBezTo>
                  <a:cubicBezTo>
                    <a:pt x="1912" y="251"/>
                    <a:pt x="1911" y="257"/>
                    <a:pt x="1910" y="257"/>
                  </a:cubicBezTo>
                  <a:cubicBezTo>
                    <a:pt x="1904" y="257"/>
                    <a:pt x="1890" y="190"/>
                    <a:pt x="1874" y="190"/>
                  </a:cubicBezTo>
                  <a:cubicBezTo>
                    <a:pt x="1869" y="190"/>
                    <a:pt x="1865" y="196"/>
                    <a:pt x="1860" y="210"/>
                  </a:cubicBezTo>
                  <a:cubicBezTo>
                    <a:pt x="1834" y="184"/>
                    <a:pt x="1860" y="158"/>
                    <a:pt x="1860" y="132"/>
                  </a:cubicBezTo>
                  <a:lnTo>
                    <a:pt x="1860" y="132"/>
                  </a:lnTo>
                  <a:cubicBezTo>
                    <a:pt x="1807" y="184"/>
                    <a:pt x="1807" y="184"/>
                    <a:pt x="1781" y="237"/>
                  </a:cubicBezTo>
                  <a:lnTo>
                    <a:pt x="1755" y="210"/>
                  </a:lnTo>
                  <a:lnTo>
                    <a:pt x="1755" y="210"/>
                  </a:lnTo>
                  <a:cubicBezTo>
                    <a:pt x="1781" y="263"/>
                    <a:pt x="1729" y="315"/>
                    <a:pt x="1703" y="341"/>
                  </a:cubicBezTo>
                  <a:cubicBezTo>
                    <a:pt x="1729" y="368"/>
                    <a:pt x="1729" y="394"/>
                    <a:pt x="1729" y="420"/>
                  </a:cubicBezTo>
                  <a:lnTo>
                    <a:pt x="1677" y="446"/>
                  </a:lnTo>
                  <a:cubicBezTo>
                    <a:pt x="1677" y="446"/>
                    <a:pt x="1677" y="420"/>
                    <a:pt x="1703" y="394"/>
                  </a:cubicBezTo>
                  <a:cubicBezTo>
                    <a:pt x="1677" y="368"/>
                    <a:pt x="1703" y="341"/>
                    <a:pt x="1703" y="289"/>
                  </a:cubicBezTo>
                  <a:cubicBezTo>
                    <a:pt x="1703" y="315"/>
                    <a:pt x="1703" y="315"/>
                    <a:pt x="1703" y="341"/>
                  </a:cubicBezTo>
                  <a:cubicBezTo>
                    <a:pt x="1729" y="315"/>
                    <a:pt x="1729" y="263"/>
                    <a:pt x="1729" y="210"/>
                  </a:cubicBezTo>
                  <a:lnTo>
                    <a:pt x="1729" y="158"/>
                  </a:lnTo>
                  <a:lnTo>
                    <a:pt x="1703" y="184"/>
                  </a:lnTo>
                  <a:lnTo>
                    <a:pt x="1677" y="132"/>
                  </a:lnTo>
                  <a:cubicBezTo>
                    <a:pt x="1624" y="210"/>
                    <a:pt x="1598" y="315"/>
                    <a:pt x="1546" y="341"/>
                  </a:cubicBezTo>
                  <a:cubicBezTo>
                    <a:pt x="1546" y="289"/>
                    <a:pt x="1546" y="263"/>
                    <a:pt x="1546" y="184"/>
                  </a:cubicBezTo>
                  <a:cubicBezTo>
                    <a:pt x="1553" y="206"/>
                    <a:pt x="1560" y="214"/>
                    <a:pt x="1568" y="214"/>
                  </a:cubicBezTo>
                  <a:cubicBezTo>
                    <a:pt x="1583" y="214"/>
                    <a:pt x="1599" y="180"/>
                    <a:pt x="1615" y="180"/>
                  </a:cubicBezTo>
                  <a:lnTo>
                    <a:pt x="1615" y="180"/>
                  </a:lnTo>
                  <a:cubicBezTo>
                    <a:pt x="1606" y="167"/>
                    <a:pt x="1624" y="132"/>
                    <a:pt x="1624" y="132"/>
                  </a:cubicBezTo>
                  <a:lnTo>
                    <a:pt x="1624" y="132"/>
                  </a:lnTo>
                  <a:lnTo>
                    <a:pt x="1572" y="184"/>
                  </a:lnTo>
                  <a:cubicBezTo>
                    <a:pt x="1572" y="132"/>
                    <a:pt x="1572" y="158"/>
                    <a:pt x="1546" y="132"/>
                  </a:cubicBezTo>
                  <a:cubicBezTo>
                    <a:pt x="1546" y="202"/>
                    <a:pt x="1534" y="202"/>
                    <a:pt x="1518" y="202"/>
                  </a:cubicBezTo>
                  <a:cubicBezTo>
                    <a:pt x="1511" y="202"/>
                    <a:pt x="1502" y="202"/>
                    <a:pt x="1493" y="210"/>
                  </a:cubicBezTo>
                  <a:cubicBezTo>
                    <a:pt x="1493" y="184"/>
                    <a:pt x="1493" y="158"/>
                    <a:pt x="1519" y="158"/>
                  </a:cubicBezTo>
                  <a:cubicBezTo>
                    <a:pt x="1515" y="145"/>
                    <a:pt x="1511" y="140"/>
                    <a:pt x="1507" y="140"/>
                  </a:cubicBezTo>
                  <a:cubicBezTo>
                    <a:pt x="1489" y="140"/>
                    <a:pt x="1471" y="228"/>
                    <a:pt x="1454" y="228"/>
                  </a:cubicBezTo>
                  <a:cubicBezTo>
                    <a:pt x="1451" y="228"/>
                    <a:pt x="1448" y="226"/>
                    <a:pt x="1445" y="221"/>
                  </a:cubicBezTo>
                  <a:lnTo>
                    <a:pt x="1445" y="221"/>
                  </a:lnTo>
                  <a:cubicBezTo>
                    <a:pt x="1445" y="221"/>
                    <a:pt x="1445" y="221"/>
                    <a:pt x="1445" y="221"/>
                  </a:cubicBezTo>
                  <a:cubicBezTo>
                    <a:pt x="1430" y="221"/>
                    <a:pt x="1422" y="203"/>
                    <a:pt x="1441" y="184"/>
                  </a:cubicBezTo>
                  <a:cubicBezTo>
                    <a:pt x="1422" y="175"/>
                    <a:pt x="1399" y="169"/>
                    <a:pt x="1378" y="169"/>
                  </a:cubicBezTo>
                  <a:cubicBezTo>
                    <a:pt x="1342" y="169"/>
                    <a:pt x="1310" y="187"/>
                    <a:pt x="1310" y="237"/>
                  </a:cubicBezTo>
                  <a:cubicBezTo>
                    <a:pt x="1310" y="237"/>
                    <a:pt x="1310" y="132"/>
                    <a:pt x="1310" y="132"/>
                  </a:cubicBezTo>
                  <a:lnTo>
                    <a:pt x="1231" y="420"/>
                  </a:lnTo>
                  <a:cubicBezTo>
                    <a:pt x="1258" y="446"/>
                    <a:pt x="1258" y="472"/>
                    <a:pt x="1231" y="525"/>
                  </a:cubicBezTo>
                  <a:cubicBezTo>
                    <a:pt x="1284" y="446"/>
                    <a:pt x="1258" y="498"/>
                    <a:pt x="1310" y="420"/>
                  </a:cubicBezTo>
                  <a:lnTo>
                    <a:pt x="1310" y="472"/>
                  </a:lnTo>
                  <a:cubicBezTo>
                    <a:pt x="1310" y="472"/>
                    <a:pt x="1327" y="439"/>
                    <a:pt x="1333" y="439"/>
                  </a:cubicBezTo>
                  <a:cubicBezTo>
                    <a:pt x="1335" y="439"/>
                    <a:pt x="1336" y="441"/>
                    <a:pt x="1336" y="446"/>
                  </a:cubicBezTo>
                  <a:cubicBezTo>
                    <a:pt x="1362" y="525"/>
                    <a:pt x="1467" y="472"/>
                    <a:pt x="1546" y="551"/>
                  </a:cubicBezTo>
                  <a:cubicBezTo>
                    <a:pt x="1546" y="514"/>
                    <a:pt x="1548" y="502"/>
                    <a:pt x="1551" y="502"/>
                  </a:cubicBezTo>
                  <a:cubicBezTo>
                    <a:pt x="1556" y="502"/>
                    <a:pt x="1565" y="545"/>
                    <a:pt x="1569" y="545"/>
                  </a:cubicBezTo>
                  <a:cubicBezTo>
                    <a:pt x="1571" y="545"/>
                    <a:pt x="1572" y="539"/>
                    <a:pt x="1572" y="525"/>
                  </a:cubicBezTo>
                  <a:cubicBezTo>
                    <a:pt x="1572" y="551"/>
                    <a:pt x="1598" y="551"/>
                    <a:pt x="1572" y="577"/>
                  </a:cubicBezTo>
                  <a:cubicBezTo>
                    <a:pt x="1576" y="573"/>
                    <a:pt x="1580" y="571"/>
                    <a:pt x="1584" y="571"/>
                  </a:cubicBezTo>
                  <a:cubicBezTo>
                    <a:pt x="1597" y="571"/>
                    <a:pt x="1610" y="587"/>
                    <a:pt x="1622" y="587"/>
                  </a:cubicBezTo>
                  <a:cubicBezTo>
                    <a:pt x="1632" y="587"/>
                    <a:pt x="1641" y="579"/>
                    <a:pt x="1650" y="551"/>
                  </a:cubicBezTo>
                  <a:cubicBezTo>
                    <a:pt x="1650" y="577"/>
                    <a:pt x="1650" y="603"/>
                    <a:pt x="1650" y="603"/>
                  </a:cubicBezTo>
                  <a:cubicBezTo>
                    <a:pt x="1650" y="629"/>
                    <a:pt x="1650" y="629"/>
                    <a:pt x="1650" y="656"/>
                  </a:cubicBezTo>
                  <a:cubicBezTo>
                    <a:pt x="1677" y="656"/>
                    <a:pt x="1703" y="551"/>
                    <a:pt x="1703" y="472"/>
                  </a:cubicBezTo>
                  <a:cubicBezTo>
                    <a:pt x="1716" y="498"/>
                    <a:pt x="1722" y="512"/>
                    <a:pt x="1729" y="512"/>
                  </a:cubicBezTo>
                  <a:cubicBezTo>
                    <a:pt x="1735" y="512"/>
                    <a:pt x="1742" y="498"/>
                    <a:pt x="1755" y="472"/>
                  </a:cubicBezTo>
                  <a:lnTo>
                    <a:pt x="1755" y="472"/>
                  </a:lnTo>
                  <a:cubicBezTo>
                    <a:pt x="1755" y="498"/>
                    <a:pt x="1755" y="525"/>
                    <a:pt x="1729" y="525"/>
                  </a:cubicBezTo>
                  <a:cubicBezTo>
                    <a:pt x="1744" y="525"/>
                    <a:pt x="1767" y="542"/>
                    <a:pt x="1785" y="542"/>
                  </a:cubicBezTo>
                  <a:cubicBezTo>
                    <a:pt x="1798" y="542"/>
                    <a:pt x="1807" y="532"/>
                    <a:pt x="1807" y="498"/>
                  </a:cubicBezTo>
                  <a:cubicBezTo>
                    <a:pt x="1807" y="507"/>
                    <a:pt x="1810" y="510"/>
                    <a:pt x="1814" y="510"/>
                  </a:cubicBezTo>
                  <a:cubicBezTo>
                    <a:pt x="1822" y="510"/>
                    <a:pt x="1834" y="498"/>
                    <a:pt x="1834" y="498"/>
                  </a:cubicBezTo>
                  <a:cubicBezTo>
                    <a:pt x="1860" y="498"/>
                    <a:pt x="1860" y="525"/>
                    <a:pt x="1886" y="525"/>
                  </a:cubicBezTo>
                  <a:lnTo>
                    <a:pt x="1886" y="498"/>
                  </a:lnTo>
                  <a:cubicBezTo>
                    <a:pt x="1895" y="471"/>
                    <a:pt x="1901" y="462"/>
                    <a:pt x="1906" y="462"/>
                  </a:cubicBezTo>
                  <a:cubicBezTo>
                    <a:pt x="1913" y="462"/>
                    <a:pt x="1918" y="478"/>
                    <a:pt x="1928" y="478"/>
                  </a:cubicBezTo>
                  <a:cubicBezTo>
                    <a:pt x="1931" y="478"/>
                    <a:pt x="1934" y="476"/>
                    <a:pt x="1938" y="472"/>
                  </a:cubicBezTo>
                  <a:lnTo>
                    <a:pt x="1938" y="498"/>
                  </a:lnTo>
                  <a:cubicBezTo>
                    <a:pt x="1946" y="513"/>
                    <a:pt x="1951" y="517"/>
                    <a:pt x="1955" y="517"/>
                  </a:cubicBezTo>
                  <a:cubicBezTo>
                    <a:pt x="1962" y="517"/>
                    <a:pt x="1967" y="506"/>
                    <a:pt x="1974" y="506"/>
                  </a:cubicBezTo>
                  <a:cubicBezTo>
                    <a:pt x="1978" y="506"/>
                    <a:pt x="1983" y="510"/>
                    <a:pt x="1991" y="525"/>
                  </a:cubicBezTo>
                  <a:lnTo>
                    <a:pt x="1991" y="472"/>
                  </a:lnTo>
                  <a:cubicBezTo>
                    <a:pt x="1997" y="448"/>
                    <a:pt x="2003" y="439"/>
                    <a:pt x="2009" y="439"/>
                  </a:cubicBezTo>
                  <a:cubicBezTo>
                    <a:pt x="2026" y="439"/>
                    <a:pt x="2042" y="508"/>
                    <a:pt x="2059" y="508"/>
                  </a:cubicBezTo>
                  <a:cubicBezTo>
                    <a:pt x="2062" y="508"/>
                    <a:pt x="2066" y="505"/>
                    <a:pt x="2069" y="498"/>
                  </a:cubicBezTo>
                  <a:lnTo>
                    <a:pt x="2069" y="472"/>
                  </a:lnTo>
                  <a:cubicBezTo>
                    <a:pt x="2071" y="470"/>
                    <a:pt x="2073" y="470"/>
                    <a:pt x="2074" y="470"/>
                  </a:cubicBezTo>
                  <a:cubicBezTo>
                    <a:pt x="2094" y="470"/>
                    <a:pt x="2097" y="607"/>
                    <a:pt x="2117" y="627"/>
                  </a:cubicBezTo>
                  <a:lnTo>
                    <a:pt x="2117" y="627"/>
                  </a:lnTo>
                  <a:cubicBezTo>
                    <a:pt x="2122" y="606"/>
                    <a:pt x="2130" y="586"/>
                    <a:pt x="2148" y="577"/>
                  </a:cubicBezTo>
                  <a:lnTo>
                    <a:pt x="2148" y="577"/>
                  </a:lnTo>
                  <a:cubicBezTo>
                    <a:pt x="2148" y="629"/>
                    <a:pt x="2122" y="682"/>
                    <a:pt x="2148" y="682"/>
                  </a:cubicBezTo>
                  <a:cubicBezTo>
                    <a:pt x="2148" y="684"/>
                    <a:pt x="2149" y="685"/>
                    <a:pt x="2150" y="685"/>
                  </a:cubicBezTo>
                  <a:cubicBezTo>
                    <a:pt x="2159" y="685"/>
                    <a:pt x="2196" y="630"/>
                    <a:pt x="2215" y="630"/>
                  </a:cubicBezTo>
                  <a:cubicBezTo>
                    <a:pt x="2222" y="630"/>
                    <a:pt x="2226" y="637"/>
                    <a:pt x="2226" y="656"/>
                  </a:cubicBezTo>
                  <a:cubicBezTo>
                    <a:pt x="2226" y="629"/>
                    <a:pt x="2226" y="577"/>
                    <a:pt x="2253" y="577"/>
                  </a:cubicBezTo>
                  <a:cubicBezTo>
                    <a:pt x="2272" y="577"/>
                    <a:pt x="2291" y="632"/>
                    <a:pt x="2310" y="632"/>
                  </a:cubicBezTo>
                  <a:cubicBezTo>
                    <a:pt x="2317" y="632"/>
                    <a:pt x="2324" y="625"/>
                    <a:pt x="2331" y="603"/>
                  </a:cubicBezTo>
                  <a:cubicBezTo>
                    <a:pt x="2331" y="603"/>
                    <a:pt x="2383" y="577"/>
                    <a:pt x="2383" y="551"/>
                  </a:cubicBezTo>
                  <a:cubicBezTo>
                    <a:pt x="2383" y="594"/>
                    <a:pt x="2393" y="608"/>
                    <a:pt x="2407" y="608"/>
                  </a:cubicBezTo>
                  <a:cubicBezTo>
                    <a:pt x="2430" y="608"/>
                    <a:pt x="2463" y="573"/>
                    <a:pt x="2480" y="573"/>
                  </a:cubicBezTo>
                  <a:cubicBezTo>
                    <a:pt x="2491" y="573"/>
                    <a:pt x="2495" y="586"/>
                    <a:pt x="2488" y="629"/>
                  </a:cubicBezTo>
                  <a:lnTo>
                    <a:pt x="2541" y="629"/>
                  </a:lnTo>
                  <a:cubicBezTo>
                    <a:pt x="2546" y="634"/>
                    <a:pt x="2551" y="636"/>
                    <a:pt x="2556" y="636"/>
                  </a:cubicBezTo>
                  <a:cubicBezTo>
                    <a:pt x="2577" y="636"/>
                    <a:pt x="2598" y="598"/>
                    <a:pt x="2619" y="577"/>
                  </a:cubicBezTo>
                  <a:cubicBezTo>
                    <a:pt x="2619" y="577"/>
                    <a:pt x="2619" y="603"/>
                    <a:pt x="2619" y="603"/>
                  </a:cubicBezTo>
                  <a:cubicBezTo>
                    <a:pt x="2629" y="623"/>
                    <a:pt x="2639" y="632"/>
                    <a:pt x="2649" y="632"/>
                  </a:cubicBezTo>
                  <a:cubicBezTo>
                    <a:pt x="2665" y="632"/>
                    <a:pt x="2682" y="609"/>
                    <a:pt x="2698" y="577"/>
                  </a:cubicBezTo>
                  <a:lnTo>
                    <a:pt x="2698" y="629"/>
                  </a:lnTo>
                  <a:cubicBezTo>
                    <a:pt x="2702" y="620"/>
                    <a:pt x="2708" y="617"/>
                    <a:pt x="2713" y="617"/>
                  </a:cubicBezTo>
                  <a:cubicBezTo>
                    <a:pt x="2736" y="617"/>
                    <a:pt x="2768" y="668"/>
                    <a:pt x="2802" y="668"/>
                  </a:cubicBezTo>
                  <a:cubicBezTo>
                    <a:pt x="2811" y="668"/>
                    <a:pt x="2820" y="665"/>
                    <a:pt x="2829" y="656"/>
                  </a:cubicBezTo>
                  <a:lnTo>
                    <a:pt x="2829" y="656"/>
                  </a:lnTo>
                  <a:cubicBezTo>
                    <a:pt x="2828" y="656"/>
                    <a:pt x="2826" y="658"/>
                    <a:pt x="2802" y="682"/>
                  </a:cubicBezTo>
                  <a:cubicBezTo>
                    <a:pt x="2816" y="668"/>
                    <a:pt x="2829" y="663"/>
                    <a:pt x="2840" y="663"/>
                  </a:cubicBezTo>
                  <a:cubicBezTo>
                    <a:pt x="2876" y="663"/>
                    <a:pt x="2904" y="707"/>
                    <a:pt x="2926" y="707"/>
                  </a:cubicBezTo>
                  <a:cubicBezTo>
                    <a:pt x="2940" y="707"/>
                    <a:pt x="2951" y="689"/>
                    <a:pt x="2960" y="629"/>
                  </a:cubicBezTo>
                  <a:lnTo>
                    <a:pt x="3012" y="603"/>
                  </a:lnTo>
                  <a:cubicBezTo>
                    <a:pt x="2960" y="577"/>
                    <a:pt x="3012" y="525"/>
                    <a:pt x="3012" y="498"/>
                  </a:cubicBezTo>
                  <a:cubicBezTo>
                    <a:pt x="3012" y="495"/>
                    <a:pt x="3012" y="493"/>
                    <a:pt x="3013" y="493"/>
                  </a:cubicBezTo>
                  <a:lnTo>
                    <a:pt x="3013" y="493"/>
                  </a:lnTo>
                  <a:cubicBezTo>
                    <a:pt x="3018" y="493"/>
                    <a:pt x="3034" y="551"/>
                    <a:pt x="3012" y="551"/>
                  </a:cubicBezTo>
                  <a:cubicBezTo>
                    <a:pt x="3012" y="629"/>
                    <a:pt x="3064" y="577"/>
                    <a:pt x="3064" y="656"/>
                  </a:cubicBezTo>
                  <a:cubicBezTo>
                    <a:pt x="3169" y="656"/>
                    <a:pt x="3248" y="708"/>
                    <a:pt x="3326" y="734"/>
                  </a:cubicBezTo>
                  <a:lnTo>
                    <a:pt x="3326" y="656"/>
                  </a:lnTo>
                  <a:lnTo>
                    <a:pt x="3352" y="656"/>
                  </a:lnTo>
                  <a:cubicBezTo>
                    <a:pt x="3352" y="682"/>
                    <a:pt x="3352" y="708"/>
                    <a:pt x="3326" y="708"/>
                  </a:cubicBezTo>
                  <a:cubicBezTo>
                    <a:pt x="3326" y="720"/>
                    <a:pt x="3329" y="726"/>
                    <a:pt x="3334" y="726"/>
                  </a:cubicBezTo>
                  <a:cubicBezTo>
                    <a:pt x="3348" y="726"/>
                    <a:pt x="3379" y="675"/>
                    <a:pt x="3379" y="656"/>
                  </a:cubicBezTo>
                  <a:lnTo>
                    <a:pt x="3379" y="656"/>
                  </a:lnTo>
                  <a:cubicBezTo>
                    <a:pt x="3405" y="682"/>
                    <a:pt x="3352" y="734"/>
                    <a:pt x="3352" y="760"/>
                  </a:cubicBezTo>
                  <a:lnTo>
                    <a:pt x="3379" y="760"/>
                  </a:lnTo>
                  <a:lnTo>
                    <a:pt x="3379" y="734"/>
                  </a:lnTo>
                  <a:cubicBezTo>
                    <a:pt x="3379" y="708"/>
                    <a:pt x="3405" y="682"/>
                    <a:pt x="3431" y="682"/>
                  </a:cubicBezTo>
                  <a:cubicBezTo>
                    <a:pt x="3431" y="708"/>
                    <a:pt x="3431" y="734"/>
                    <a:pt x="3431" y="734"/>
                  </a:cubicBezTo>
                  <a:lnTo>
                    <a:pt x="3483" y="734"/>
                  </a:lnTo>
                  <a:lnTo>
                    <a:pt x="3457" y="682"/>
                  </a:lnTo>
                  <a:cubicBezTo>
                    <a:pt x="3476" y="662"/>
                    <a:pt x="3496" y="672"/>
                    <a:pt x="3494" y="657"/>
                  </a:cubicBezTo>
                  <a:lnTo>
                    <a:pt x="3494" y="657"/>
                  </a:lnTo>
                  <a:cubicBezTo>
                    <a:pt x="3510" y="684"/>
                    <a:pt x="3536" y="688"/>
                    <a:pt x="3562" y="688"/>
                  </a:cubicBezTo>
                  <a:cubicBezTo>
                    <a:pt x="3573" y="688"/>
                    <a:pt x="3584" y="688"/>
                    <a:pt x="3594" y="688"/>
                  </a:cubicBezTo>
                  <a:cubicBezTo>
                    <a:pt x="3614" y="688"/>
                    <a:pt x="3632" y="690"/>
                    <a:pt x="3640" y="708"/>
                  </a:cubicBezTo>
                  <a:cubicBezTo>
                    <a:pt x="3656" y="677"/>
                    <a:pt x="3671" y="665"/>
                    <a:pt x="3686" y="665"/>
                  </a:cubicBezTo>
                  <a:cubicBezTo>
                    <a:pt x="3697" y="665"/>
                    <a:pt x="3708" y="671"/>
                    <a:pt x="3719" y="682"/>
                  </a:cubicBezTo>
                  <a:cubicBezTo>
                    <a:pt x="3719" y="656"/>
                    <a:pt x="3719" y="603"/>
                    <a:pt x="3745" y="603"/>
                  </a:cubicBezTo>
                  <a:cubicBezTo>
                    <a:pt x="3719" y="734"/>
                    <a:pt x="3771" y="656"/>
                    <a:pt x="3771" y="760"/>
                  </a:cubicBezTo>
                  <a:cubicBezTo>
                    <a:pt x="3771" y="708"/>
                    <a:pt x="3850" y="760"/>
                    <a:pt x="3824" y="656"/>
                  </a:cubicBezTo>
                  <a:lnTo>
                    <a:pt x="3824" y="656"/>
                  </a:lnTo>
                  <a:cubicBezTo>
                    <a:pt x="3850" y="682"/>
                    <a:pt x="3824" y="708"/>
                    <a:pt x="3850" y="734"/>
                  </a:cubicBezTo>
                  <a:cubicBezTo>
                    <a:pt x="3857" y="730"/>
                    <a:pt x="3865" y="729"/>
                    <a:pt x="3872" y="729"/>
                  </a:cubicBezTo>
                  <a:cubicBezTo>
                    <a:pt x="3917" y="729"/>
                    <a:pt x="3962" y="786"/>
                    <a:pt x="4007" y="786"/>
                  </a:cubicBezTo>
                  <a:cubicBezTo>
                    <a:pt x="4007" y="760"/>
                    <a:pt x="4007" y="734"/>
                    <a:pt x="4007" y="708"/>
                  </a:cubicBezTo>
                  <a:lnTo>
                    <a:pt x="4033" y="786"/>
                  </a:lnTo>
                  <a:cubicBezTo>
                    <a:pt x="4033" y="786"/>
                    <a:pt x="4048" y="742"/>
                    <a:pt x="4066" y="742"/>
                  </a:cubicBezTo>
                  <a:cubicBezTo>
                    <a:pt x="4072" y="742"/>
                    <a:pt x="4079" y="747"/>
                    <a:pt x="4085" y="760"/>
                  </a:cubicBezTo>
                  <a:cubicBezTo>
                    <a:pt x="4085" y="734"/>
                    <a:pt x="4085" y="708"/>
                    <a:pt x="4085" y="708"/>
                  </a:cubicBezTo>
                  <a:cubicBezTo>
                    <a:pt x="4118" y="741"/>
                    <a:pt x="4153" y="748"/>
                    <a:pt x="4190" y="748"/>
                  </a:cubicBezTo>
                  <a:cubicBezTo>
                    <a:pt x="4218" y="748"/>
                    <a:pt x="4247" y="743"/>
                    <a:pt x="4276" y="743"/>
                  </a:cubicBezTo>
                  <a:cubicBezTo>
                    <a:pt x="4328" y="743"/>
                    <a:pt x="4380" y="758"/>
                    <a:pt x="4426" y="839"/>
                  </a:cubicBezTo>
                  <a:cubicBezTo>
                    <a:pt x="4426" y="813"/>
                    <a:pt x="4426" y="813"/>
                    <a:pt x="4426" y="813"/>
                  </a:cubicBezTo>
                  <a:cubicBezTo>
                    <a:pt x="4426" y="786"/>
                    <a:pt x="4452" y="760"/>
                    <a:pt x="4452" y="734"/>
                  </a:cubicBezTo>
                  <a:lnTo>
                    <a:pt x="4478" y="813"/>
                  </a:lnTo>
                  <a:cubicBezTo>
                    <a:pt x="4491" y="773"/>
                    <a:pt x="4504" y="773"/>
                    <a:pt x="4518" y="773"/>
                  </a:cubicBezTo>
                  <a:cubicBezTo>
                    <a:pt x="4531" y="773"/>
                    <a:pt x="4544" y="773"/>
                    <a:pt x="4557" y="734"/>
                  </a:cubicBezTo>
                  <a:lnTo>
                    <a:pt x="4557" y="734"/>
                  </a:lnTo>
                  <a:lnTo>
                    <a:pt x="4531" y="760"/>
                  </a:lnTo>
                  <a:cubicBezTo>
                    <a:pt x="4557" y="682"/>
                    <a:pt x="4531" y="577"/>
                    <a:pt x="4531" y="472"/>
                  </a:cubicBezTo>
                  <a:cubicBezTo>
                    <a:pt x="4526" y="492"/>
                    <a:pt x="4521" y="500"/>
                    <a:pt x="4515" y="500"/>
                  </a:cubicBezTo>
                  <a:cubicBezTo>
                    <a:pt x="4500" y="500"/>
                    <a:pt x="4482" y="431"/>
                    <a:pt x="4458" y="431"/>
                  </a:cubicBezTo>
                  <a:cubicBezTo>
                    <a:pt x="4449" y="431"/>
                    <a:pt x="4438" y="442"/>
                    <a:pt x="4426" y="472"/>
                  </a:cubicBezTo>
                  <a:cubicBezTo>
                    <a:pt x="4426" y="446"/>
                    <a:pt x="4426" y="446"/>
                    <a:pt x="4426" y="420"/>
                  </a:cubicBezTo>
                  <a:cubicBezTo>
                    <a:pt x="4426" y="438"/>
                    <a:pt x="4413" y="457"/>
                    <a:pt x="4405" y="457"/>
                  </a:cubicBezTo>
                  <a:cubicBezTo>
                    <a:pt x="4402" y="457"/>
                    <a:pt x="4400" y="454"/>
                    <a:pt x="4400" y="446"/>
                  </a:cubicBezTo>
                  <a:cubicBezTo>
                    <a:pt x="4321" y="446"/>
                    <a:pt x="4295" y="394"/>
                    <a:pt x="4243" y="368"/>
                  </a:cubicBezTo>
                  <a:lnTo>
                    <a:pt x="4243" y="420"/>
                  </a:lnTo>
                  <a:cubicBezTo>
                    <a:pt x="4243" y="420"/>
                    <a:pt x="4216" y="394"/>
                    <a:pt x="4216" y="368"/>
                  </a:cubicBezTo>
                  <a:lnTo>
                    <a:pt x="4216" y="368"/>
                  </a:lnTo>
                  <a:cubicBezTo>
                    <a:pt x="4190" y="446"/>
                    <a:pt x="4269" y="394"/>
                    <a:pt x="4243" y="472"/>
                  </a:cubicBezTo>
                  <a:cubicBezTo>
                    <a:pt x="4243" y="368"/>
                    <a:pt x="4138" y="446"/>
                    <a:pt x="4138" y="341"/>
                  </a:cubicBezTo>
                  <a:cubicBezTo>
                    <a:pt x="4112" y="341"/>
                    <a:pt x="4138" y="394"/>
                    <a:pt x="4112" y="394"/>
                  </a:cubicBezTo>
                  <a:cubicBezTo>
                    <a:pt x="4085" y="394"/>
                    <a:pt x="4085" y="368"/>
                    <a:pt x="4085" y="341"/>
                  </a:cubicBezTo>
                  <a:cubicBezTo>
                    <a:pt x="4085" y="341"/>
                    <a:pt x="4085" y="315"/>
                    <a:pt x="4112" y="315"/>
                  </a:cubicBezTo>
                  <a:cubicBezTo>
                    <a:pt x="4106" y="310"/>
                    <a:pt x="4099" y="308"/>
                    <a:pt x="4092" y="308"/>
                  </a:cubicBezTo>
                  <a:cubicBezTo>
                    <a:pt x="4074" y="308"/>
                    <a:pt x="4052" y="322"/>
                    <a:pt x="4041" y="323"/>
                  </a:cubicBezTo>
                  <a:lnTo>
                    <a:pt x="4041" y="323"/>
                  </a:lnTo>
                  <a:lnTo>
                    <a:pt x="4033" y="315"/>
                  </a:lnTo>
                  <a:lnTo>
                    <a:pt x="4033" y="315"/>
                  </a:lnTo>
                  <a:cubicBezTo>
                    <a:pt x="4033" y="321"/>
                    <a:pt x="4035" y="323"/>
                    <a:pt x="4039" y="323"/>
                  </a:cubicBezTo>
                  <a:cubicBezTo>
                    <a:pt x="4040" y="323"/>
                    <a:pt x="4040" y="323"/>
                    <a:pt x="4041" y="323"/>
                  </a:cubicBezTo>
                  <a:lnTo>
                    <a:pt x="4041" y="323"/>
                  </a:lnTo>
                  <a:lnTo>
                    <a:pt x="4059" y="341"/>
                  </a:lnTo>
                  <a:cubicBezTo>
                    <a:pt x="4042" y="347"/>
                    <a:pt x="4025" y="349"/>
                    <a:pt x="4009" y="349"/>
                  </a:cubicBezTo>
                  <a:cubicBezTo>
                    <a:pt x="3981" y="349"/>
                    <a:pt x="3956" y="343"/>
                    <a:pt x="3929" y="343"/>
                  </a:cubicBezTo>
                  <a:cubicBezTo>
                    <a:pt x="3904" y="343"/>
                    <a:pt x="3879" y="348"/>
                    <a:pt x="3850" y="368"/>
                  </a:cubicBezTo>
                  <a:lnTo>
                    <a:pt x="3850" y="394"/>
                  </a:lnTo>
                  <a:cubicBezTo>
                    <a:pt x="3839" y="399"/>
                    <a:pt x="3832" y="401"/>
                    <a:pt x="3827" y="401"/>
                  </a:cubicBezTo>
                  <a:cubicBezTo>
                    <a:pt x="3805" y="401"/>
                    <a:pt x="3813" y="368"/>
                    <a:pt x="3771" y="368"/>
                  </a:cubicBezTo>
                  <a:cubicBezTo>
                    <a:pt x="3771" y="394"/>
                    <a:pt x="3745" y="394"/>
                    <a:pt x="3719" y="394"/>
                  </a:cubicBezTo>
                  <a:cubicBezTo>
                    <a:pt x="3745" y="368"/>
                    <a:pt x="3719" y="341"/>
                    <a:pt x="3719" y="315"/>
                  </a:cubicBezTo>
                  <a:cubicBezTo>
                    <a:pt x="3667" y="368"/>
                    <a:pt x="3693" y="341"/>
                    <a:pt x="3667" y="446"/>
                  </a:cubicBezTo>
                  <a:lnTo>
                    <a:pt x="3667" y="394"/>
                  </a:lnTo>
                  <a:cubicBezTo>
                    <a:pt x="3640" y="420"/>
                    <a:pt x="3640" y="446"/>
                    <a:pt x="3614" y="446"/>
                  </a:cubicBezTo>
                  <a:cubicBezTo>
                    <a:pt x="3640" y="420"/>
                    <a:pt x="3614" y="394"/>
                    <a:pt x="3640" y="368"/>
                  </a:cubicBezTo>
                  <a:cubicBezTo>
                    <a:pt x="3626" y="339"/>
                    <a:pt x="3611" y="330"/>
                    <a:pt x="3598" y="330"/>
                  </a:cubicBezTo>
                  <a:cubicBezTo>
                    <a:pt x="3576" y="330"/>
                    <a:pt x="3558" y="353"/>
                    <a:pt x="3547" y="353"/>
                  </a:cubicBezTo>
                  <a:cubicBezTo>
                    <a:pt x="3540" y="353"/>
                    <a:pt x="3536" y="344"/>
                    <a:pt x="3536" y="315"/>
                  </a:cubicBezTo>
                  <a:lnTo>
                    <a:pt x="3536" y="315"/>
                  </a:lnTo>
                  <a:cubicBezTo>
                    <a:pt x="3518" y="385"/>
                    <a:pt x="3536" y="385"/>
                    <a:pt x="3549" y="385"/>
                  </a:cubicBezTo>
                  <a:lnTo>
                    <a:pt x="3549" y="385"/>
                  </a:lnTo>
                  <a:cubicBezTo>
                    <a:pt x="3556" y="385"/>
                    <a:pt x="3562" y="385"/>
                    <a:pt x="3562" y="394"/>
                  </a:cubicBezTo>
                  <a:cubicBezTo>
                    <a:pt x="3562" y="415"/>
                    <a:pt x="3545" y="453"/>
                    <a:pt x="3524" y="453"/>
                  </a:cubicBezTo>
                  <a:cubicBezTo>
                    <a:pt x="3519" y="453"/>
                    <a:pt x="3514" y="451"/>
                    <a:pt x="3509" y="446"/>
                  </a:cubicBezTo>
                  <a:cubicBezTo>
                    <a:pt x="3509" y="446"/>
                    <a:pt x="3509" y="315"/>
                    <a:pt x="3457" y="315"/>
                  </a:cubicBezTo>
                  <a:cubicBezTo>
                    <a:pt x="3457" y="309"/>
                    <a:pt x="3456" y="307"/>
                    <a:pt x="3454" y="307"/>
                  </a:cubicBezTo>
                  <a:cubicBezTo>
                    <a:pt x="3450" y="307"/>
                    <a:pt x="3444" y="313"/>
                    <a:pt x="3439" y="313"/>
                  </a:cubicBezTo>
                  <a:cubicBezTo>
                    <a:pt x="3434" y="313"/>
                    <a:pt x="3431" y="308"/>
                    <a:pt x="3431" y="289"/>
                  </a:cubicBezTo>
                  <a:cubicBezTo>
                    <a:pt x="3418" y="328"/>
                    <a:pt x="3411" y="328"/>
                    <a:pt x="3405" y="328"/>
                  </a:cubicBezTo>
                  <a:cubicBezTo>
                    <a:pt x="3398" y="328"/>
                    <a:pt x="3392" y="328"/>
                    <a:pt x="3379" y="368"/>
                  </a:cubicBezTo>
                  <a:lnTo>
                    <a:pt x="3431" y="368"/>
                  </a:lnTo>
                  <a:cubicBezTo>
                    <a:pt x="3410" y="368"/>
                    <a:pt x="3389" y="435"/>
                    <a:pt x="3355" y="435"/>
                  </a:cubicBezTo>
                  <a:cubicBezTo>
                    <a:pt x="3346" y="435"/>
                    <a:pt x="3337" y="430"/>
                    <a:pt x="3326" y="420"/>
                  </a:cubicBezTo>
                  <a:cubicBezTo>
                    <a:pt x="3352" y="394"/>
                    <a:pt x="3352" y="394"/>
                    <a:pt x="3352" y="368"/>
                  </a:cubicBezTo>
                  <a:cubicBezTo>
                    <a:pt x="3352" y="362"/>
                    <a:pt x="3352" y="360"/>
                    <a:pt x="3352" y="360"/>
                  </a:cubicBezTo>
                  <a:cubicBezTo>
                    <a:pt x="3351" y="360"/>
                    <a:pt x="3349" y="375"/>
                    <a:pt x="3339" y="375"/>
                  </a:cubicBezTo>
                  <a:cubicBezTo>
                    <a:pt x="3336" y="375"/>
                    <a:pt x="3332" y="373"/>
                    <a:pt x="3326" y="368"/>
                  </a:cubicBezTo>
                  <a:cubicBezTo>
                    <a:pt x="3352" y="289"/>
                    <a:pt x="3379" y="341"/>
                    <a:pt x="3405" y="289"/>
                  </a:cubicBezTo>
                  <a:cubicBezTo>
                    <a:pt x="3405" y="278"/>
                    <a:pt x="3402" y="274"/>
                    <a:pt x="3399" y="274"/>
                  </a:cubicBezTo>
                  <a:cubicBezTo>
                    <a:pt x="3390" y="274"/>
                    <a:pt x="3377" y="293"/>
                    <a:pt x="3372" y="293"/>
                  </a:cubicBezTo>
                  <a:cubicBezTo>
                    <a:pt x="3371" y="293"/>
                    <a:pt x="3371" y="291"/>
                    <a:pt x="3372" y="287"/>
                  </a:cubicBezTo>
                  <a:lnTo>
                    <a:pt x="3372" y="287"/>
                  </a:lnTo>
                  <a:cubicBezTo>
                    <a:pt x="3367" y="301"/>
                    <a:pt x="3363" y="306"/>
                    <a:pt x="3359" y="306"/>
                  </a:cubicBezTo>
                  <a:cubicBezTo>
                    <a:pt x="3352" y="306"/>
                    <a:pt x="3344" y="289"/>
                    <a:pt x="3331" y="289"/>
                  </a:cubicBezTo>
                  <a:cubicBezTo>
                    <a:pt x="3324" y="289"/>
                    <a:pt x="3313" y="295"/>
                    <a:pt x="3300" y="315"/>
                  </a:cubicBezTo>
                  <a:lnTo>
                    <a:pt x="3326" y="263"/>
                  </a:lnTo>
                  <a:lnTo>
                    <a:pt x="3326" y="263"/>
                  </a:lnTo>
                  <a:cubicBezTo>
                    <a:pt x="3326" y="263"/>
                    <a:pt x="3300" y="289"/>
                    <a:pt x="3300" y="289"/>
                  </a:cubicBezTo>
                  <a:lnTo>
                    <a:pt x="3300" y="237"/>
                  </a:lnTo>
                  <a:cubicBezTo>
                    <a:pt x="3295" y="247"/>
                    <a:pt x="3290" y="251"/>
                    <a:pt x="3287" y="251"/>
                  </a:cubicBezTo>
                  <a:cubicBezTo>
                    <a:pt x="3281" y="251"/>
                    <a:pt x="3276" y="240"/>
                    <a:pt x="3272" y="229"/>
                  </a:cubicBezTo>
                  <a:lnTo>
                    <a:pt x="3272" y="229"/>
                  </a:lnTo>
                  <a:cubicBezTo>
                    <a:pt x="3272" y="249"/>
                    <a:pt x="3257" y="282"/>
                    <a:pt x="3274" y="315"/>
                  </a:cubicBezTo>
                  <a:cubicBezTo>
                    <a:pt x="3264" y="322"/>
                    <a:pt x="3256" y="325"/>
                    <a:pt x="3250" y="325"/>
                  </a:cubicBezTo>
                  <a:cubicBezTo>
                    <a:pt x="3206" y="325"/>
                    <a:pt x="3238" y="184"/>
                    <a:pt x="3169" y="184"/>
                  </a:cubicBezTo>
                  <a:cubicBezTo>
                    <a:pt x="3195" y="184"/>
                    <a:pt x="3195" y="237"/>
                    <a:pt x="3195" y="237"/>
                  </a:cubicBezTo>
                  <a:cubicBezTo>
                    <a:pt x="3169" y="237"/>
                    <a:pt x="3169" y="210"/>
                    <a:pt x="3169" y="184"/>
                  </a:cubicBezTo>
                  <a:cubicBezTo>
                    <a:pt x="3117" y="210"/>
                    <a:pt x="3169" y="237"/>
                    <a:pt x="3143" y="263"/>
                  </a:cubicBezTo>
                  <a:cubicBezTo>
                    <a:pt x="3143" y="250"/>
                    <a:pt x="3141" y="245"/>
                    <a:pt x="3139" y="245"/>
                  </a:cubicBezTo>
                  <a:cubicBezTo>
                    <a:pt x="3130" y="245"/>
                    <a:pt x="3110" y="295"/>
                    <a:pt x="3090" y="315"/>
                  </a:cubicBezTo>
                  <a:lnTo>
                    <a:pt x="3090" y="263"/>
                  </a:lnTo>
                  <a:cubicBezTo>
                    <a:pt x="3088" y="260"/>
                    <a:pt x="3086" y="259"/>
                    <a:pt x="3084" y="259"/>
                  </a:cubicBezTo>
                  <a:cubicBezTo>
                    <a:pt x="3071" y="259"/>
                    <a:pt x="3080" y="328"/>
                    <a:pt x="3059" y="328"/>
                  </a:cubicBezTo>
                  <a:cubicBezTo>
                    <a:pt x="3054" y="328"/>
                    <a:pt x="3047" y="324"/>
                    <a:pt x="3038" y="315"/>
                  </a:cubicBezTo>
                  <a:lnTo>
                    <a:pt x="3064" y="263"/>
                  </a:lnTo>
                  <a:lnTo>
                    <a:pt x="3038" y="263"/>
                  </a:lnTo>
                  <a:lnTo>
                    <a:pt x="3064" y="210"/>
                  </a:lnTo>
                  <a:lnTo>
                    <a:pt x="3064" y="210"/>
                  </a:lnTo>
                  <a:cubicBezTo>
                    <a:pt x="3038" y="237"/>
                    <a:pt x="3025" y="243"/>
                    <a:pt x="3015" y="243"/>
                  </a:cubicBezTo>
                  <a:cubicBezTo>
                    <a:pt x="3005" y="243"/>
                    <a:pt x="2999" y="237"/>
                    <a:pt x="2986" y="237"/>
                  </a:cubicBezTo>
                  <a:cubicBezTo>
                    <a:pt x="2986" y="263"/>
                    <a:pt x="2986" y="315"/>
                    <a:pt x="2960" y="315"/>
                  </a:cubicBezTo>
                  <a:cubicBezTo>
                    <a:pt x="2960" y="289"/>
                    <a:pt x="2986" y="263"/>
                    <a:pt x="2933" y="263"/>
                  </a:cubicBezTo>
                  <a:cubicBezTo>
                    <a:pt x="2952" y="244"/>
                    <a:pt x="2957" y="226"/>
                    <a:pt x="2959" y="226"/>
                  </a:cubicBezTo>
                  <a:cubicBezTo>
                    <a:pt x="2960" y="226"/>
                    <a:pt x="2960" y="229"/>
                    <a:pt x="2960" y="237"/>
                  </a:cubicBezTo>
                  <a:cubicBezTo>
                    <a:pt x="2960" y="237"/>
                    <a:pt x="2986" y="210"/>
                    <a:pt x="2986" y="210"/>
                  </a:cubicBezTo>
                  <a:cubicBezTo>
                    <a:pt x="2973" y="184"/>
                    <a:pt x="2960" y="178"/>
                    <a:pt x="2950" y="178"/>
                  </a:cubicBezTo>
                  <a:cubicBezTo>
                    <a:pt x="2940" y="178"/>
                    <a:pt x="2933" y="184"/>
                    <a:pt x="2933" y="184"/>
                  </a:cubicBezTo>
                  <a:cubicBezTo>
                    <a:pt x="2933" y="184"/>
                    <a:pt x="2933" y="184"/>
                    <a:pt x="2933" y="210"/>
                  </a:cubicBezTo>
                  <a:lnTo>
                    <a:pt x="2907" y="263"/>
                  </a:lnTo>
                  <a:cubicBezTo>
                    <a:pt x="2881" y="237"/>
                    <a:pt x="2907" y="237"/>
                    <a:pt x="2907" y="211"/>
                  </a:cubicBezTo>
                  <a:lnTo>
                    <a:pt x="2907" y="211"/>
                  </a:lnTo>
                  <a:cubicBezTo>
                    <a:pt x="2907" y="237"/>
                    <a:pt x="2881" y="237"/>
                    <a:pt x="2881" y="263"/>
                  </a:cubicBezTo>
                  <a:cubicBezTo>
                    <a:pt x="2881" y="222"/>
                    <a:pt x="2881" y="181"/>
                    <a:pt x="2894" y="165"/>
                  </a:cubicBezTo>
                  <a:lnTo>
                    <a:pt x="2894" y="165"/>
                  </a:lnTo>
                  <a:lnTo>
                    <a:pt x="2855" y="184"/>
                  </a:lnTo>
                  <a:cubicBezTo>
                    <a:pt x="2855" y="184"/>
                    <a:pt x="2829" y="132"/>
                    <a:pt x="2855" y="132"/>
                  </a:cubicBezTo>
                  <a:cubicBezTo>
                    <a:pt x="2852" y="129"/>
                    <a:pt x="2848" y="128"/>
                    <a:pt x="2845" y="128"/>
                  </a:cubicBezTo>
                  <a:cubicBezTo>
                    <a:pt x="2823" y="128"/>
                    <a:pt x="2793" y="173"/>
                    <a:pt x="2769" y="173"/>
                  </a:cubicBezTo>
                  <a:cubicBezTo>
                    <a:pt x="2762" y="173"/>
                    <a:pt x="2755" y="169"/>
                    <a:pt x="2750" y="158"/>
                  </a:cubicBezTo>
                  <a:cubicBezTo>
                    <a:pt x="2750" y="184"/>
                    <a:pt x="2750" y="184"/>
                    <a:pt x="2750" y="184"/>
                  </a:cubicBezTo>
                  <a:cubicBezTo>
                    <a:pt x="2733" y="184"/>
                    <a:pt x="2715" y="161"/>
                    <a:pt x="2690" y="161"/>
                  </a:cubicBezTo>
                  <a:cubicBezTo>
                    <a:pt x="2677" y="161"/>
                    <a:pt x="2663" y="167"/>
                    <a:pt x="2645" y="184"/>
                  </a:cubicBezTo>
                  <a:lnTo>
                    <a:pt x="2645" y="106"/>
                  </a:lnTo>
                  <a:lnTo>
                    <a:pt x="2645" y="106"/>
                  </a:lnTo>
                  <a:cubicBezTo>
                    <a:pt x="2619" y="132"/>
                    <a:pt x="2672" y="210"/>
                    <a:pt x="2619" y="210"/>
                  </a:cubicBezTo>
                  <a:cubicBezTo>
                    <a:pt x="2612" y="214"/>
                    <a:pt x="2606" y="216"/>
                    <a:pt x="2602" y="216"/>
                  </a:cubicBezTo>
                  <a:cubicBezTo>
                    <a:pt x="2574" y="216"/>
                    <a:pt x="2593" y="154"/>
                    <a:pt x="2593" y="132"/>
                  </a:cubicBezTo>
                  <a:lnTo>
                    <a:pt x="2593" y="132"/>
                  </a:lnTo>
                  <a:cubicBezTo>
                    <a:pt x="2574" y="169"/>
                    <a:pt x="2556" y="206"/>
                    <a:pt x="2537" y="206"/>
                  </a:cubicBezTo>
                  <a:cubicBezTo>
                    <a:pt x="2530" y="206"/>
                    <a:pt x="2522" y="200"/>
                    <a:pt x="2514" y="184"/>
                  </a:cubicBezTo>
                  <a:lnTo>
                    <a:pt x="2541" y="184"/>
                  </a:lnTo>
                  <a:lnTo>
                    <a:pt x="2514" y="132"/>
                  </a:lnTo>
                  <a:cubicBezTo>
                    <a:pt x="2522" y="125"/>
                    <a:pt x="2528" y="119"/>
                    <a:pt x="2533" y="114"/>
                  </a:cubicBezTo>
                  <a:lnTo>
                    <a:pt x="2533" y="114"/>
                  </a:lnTo>
                  <a:cubicBezTo>
                    <a:pt x="2524" y="119"/>
                    <a:pt x="2514" y="119"/>
                    <a:pt x="2505" y="119"/>
                  </a:cubicBezTo>
                  <a:cubicBezTo>
                    <a:pt x="2482" y="119"/>
                    <a:pt x="2462" y="119"/>
                    <a:pt x="2462" y="184"/>
                  </a:cubicBezTo>
                  <a:lnTo>
                    <a:pt x="2436" y="158"/>
                  </a:lnTo>
                  <a:lnTo>
                    <a:pt x="2462" y="158"/>
                  </a:lnTo>
                  <a:cubicBezTo>
                    <a:pt x="2457" y="144"/>
                    <a:pt x="2453" y="138"/>
                    <a:pt x="2448" y="138"/>
                  </a:cubicBezTo>
                  <a:cubicBezTo>
                    <a:pt x="2428" y="138"/>
                    <a:pt x="2409" y="239"/>
                    <a:pt x="2389" y="239"/>
                  </a:cubicBezTo>
                  <a:cubicBezTo>
                    <a:pt x="2387" y="239"/>
                    <a:pt x="2385" y="238"/>
                    <a:pt x="2383" y="237"/>
                  </a:cubicBezTo>
                  <a:cubicBezTo>
                    <a:pt x="2383" y="218"/>
                    <a:pt x="2370" y="199"/>
                    <a:pt x="2372" y="190"/>
                  </a:cubicBezTo>
                  <a:lnTo>
                    <a:pt x="2372" y="190"/>
                  </a:lnTo>
                  <a:lnTo>
                    <a:pt x="2331" y="210"/>
                  </a:lnTo>
                  <a:cubicBezTo>
                    <a:pt x="2331" y="210"/>
                    <a:pt x="2331" y="184"/>
                    <a:pt x="2357" y="184"/>
                  </a:cubicBezTo>
                  <a:lnTo>
                    <a:pt x="2305" y="184"/>
                  </a:lnTo>
                  <a:cubicBezTo>
                    <a:pt x="2305" y="210"/>
                    <a:pt x="2279" y="237"/>
                    <a:pt x="2279" y="263"/>
                  </a:cubicBezTo>
                  <a:cubicBezTo>
                    <a:pt x="2272" y="256"/>
                    <a:pt x="2269" y="251"/>
                    <a:pt x="2268" y="248"/>
                  </a:cubicBezTo>
                  <a:lnTo>
                    <a:pt x="2268" y="248"/>
                  </a:lnTo>
                  <a:lnTo>
                    <a:pt x="2253" y="263"/>
                  </a:lnTo>
                  <a:cubicBezTo>
                    <a:pt x="2253" y="210"/>
                    <a:pt x="2253" y="184"/>
                    <a:pt x="2279" y="184"/>
                  </a:cubicBezTo>
                  <a:cubicBezTo>
                    <a:pt x="2279" y="147"/>
                    <a:pt x="2277" y="135"/>
                    <a:pt x="2273" y="135"/>
                  </a:cubicBezTo>
                  <a:cubicBezTo>
                    <a:pt x="2267" y="135"/>
                    <a:pt x="2257" y="166"/>
                    <a:pt x="2245" y="166"/>
                  </a:cubicBezTo>
                  <a:cubicBezTo>
                    <a:pt x="2239" y="166"/>
                    <a:pt x="2233" y="157"/>
                    <a:pt x="2226" y="132"/>
                  </a:cubicBezTo>
                  <a:cubicBezTo>
                    <a:pt x="2226" y="67"/>
                    <a:pt x="2209" y="73"/>
                    <a:pt x="2202" y="49"/>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366;p75">
              <a:extLst>
                <a:ext uri="{FF2B5EF4-FFF2-40B4-BE49-F238E27FC236}">
                  <a16:creationId xmlns:a16="http://schemas.microsoft.com/office/drawing/2014/main" id="{71D3F97C-91F6-ECB9-9AA8-25248C5B2F92}"/>
                </a:ext>
              </a:extLst>
            </p:cNvPr>
            <p:cNvSpPr/>
            <p:nvPr/>
          </p:nvSpPr>
          <p:spPr>
            <a:xfrm>
              <a:off x="9155875" y="4008075"/>
              <a:ext cx="25" cy="25"/>
            </a:xfrm>
            <a:custGeom>
              <a:avLst/>
              <a:gdLst/>
              <a:ahLst/>
              <a:cxnLst/>
              <a:rect l="l" t="t" r="r" b="b"/>
              <a:pathLst>
                <a:path w="1" h="1" extrusionOk="0">
                  <a:moveTo>
                    <a:pt x="0" y="0"/>
                  </a:moveTo>
                  <a:lnTo>
                    <a:pt x="0" y="0"/>
                  </a:lnTo>
                  <a:lnTo>
                    <a:pt x="0" y="0"/>
                  </a:lnTo>
                  <a:lnTo>
                    <a:pt x="0" y="0"/>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367;p75">
              <a:extLst>
                <a:ext uri="{FF2B5EF4-FFF2-40B4-BE49-F238E27FC236}">
                  <a16:creationId xmlns:a16="http://schemas.microsoft.com/office/drawing/2014/main" id="{D5B62CA8-AA94-58AC-AF68-54DF5957279C}"/>
                </a:ext>
              </a:extLst>
            </p:cNvPr>
            <p:cNvSpPr/>
            <p:nvPr/>
          </p:nvSpPr>
          <p:spPr>
            <a:xfrm>
              <a:off x="9088450" y="4015925"/>
              <a:ext cx="675" cy="675"/>
            </a:xfrm>
            <a:custGeom>
              <a:avLst/>
              <a:gdLst/>
              <a:ahLst/>
              <a:cxnLst/>
              <a:rect l="l" t="t" r="r" b="b"/>
              <a:pathLst>
                <a:path w="27" h="27" extrusionOk="0">
                  <a:moveTo>
                    <a:pt x="0" y="0"/>
                  </a:moveTo>
                  <a:cubicBezTo>
                    <a:pt x="0" y="0"/>
                    <a:pt x="0" y="26"/>
                    <a:pt x="0" y="26"/>
                  </a:cubicBezTo>
                  <a:lnTo>
                    <a:pt x="26" y="26"/>
                  </a:lnTo>
                  <a:cubicBezTo>
                    <a:pt x="26" y="26"/>
                    <a:pt x="0" y="26"/>
                    <a:pt x="0"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368;p75">
              <a:extLst>
                <a:ext uri="{FF2B5EF4-FFF2-40B4-BE49-F238E27FC236}">
                  <a16:creationId xmlns:a16="http://schemas.microsoft.com/office/drawing/2014/main" id="{1C0A4126-3C64-BC72-DDE6-AECCD8CBBEB8}"/>
                </a:ext>
              </a:extLst>
            </p:cNvPr>
            <p:cNvSpPr/>
            <p:nvPr/>
          </p:nvSpPr>
          <p:spPr>
            <a:xfrm>
              <a:off x="9084500" y="4008725"/>
              <a:ext cx="700" cy="675"/>
            </a:xfrm>
            <a:custGeom>
              <a:avLst/>
              <a:gdLst/>
              <a:ahLst/>
              <a:cxnLst/>
              <a:rect l="l" t="t" r="r" b="b"/>
              <a:pathLst>
                <a:path w="28" h="27" extrusionOk="0">
                  <a:moveTo>
                    <a:pt x="1" y="0"/>
                  </a:moveTo>
                  <a:lnTo>
                    <a:pt x="1" y="26"/>
                  </a:lnTo>
                  <a:cubicBezTo>
                    <a:pt x="1" y="26"/>
                    <a:pt x="27" y="26"/>
                    <a:pt x="27"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369;p75">
              <a:extLst>
                <a:ext uri="{FF2B5EF4-FFF2-40B4-BE49-F238E27FC236}">
                  <a16:creationId xmlns:a16="http://schemas.microsoft.com/office/drawing/2014/main" id="{D0D57A88-555E-387F-3731-EE2A2235EC34}"/>
                </a:ext>
              </a:extLst>
            </p:cNvPr>
            <p:cNvSpPr/>
            <p:nvPr/>
          </p:nvSpPr>
          <p:spPr>
            <a:xfrm>
              <a:off x="9087775" y="4011825"/>
              <a:ext cx="700" cy="1275"/>
            </a:xfrm>
            <a:custGeom>
              <a:avLst/>
              <a:gdLst/>
              <a:ahLst/>
              <a:cxnLst/>
              <a:rect l="l" t="t" r="r" b="b"/>
              <a:pathLst>
                <a:path w="28" h="51" extrusionOk="0">
                  <a:moveTo>
                    <a:pt x="24" y="1"/>
                  </a:moveTo>
                  <a:cubicBezTo>
                    <a:pt x="21" y="1"/>
                    <a:pt x="14" y="7"/>
                    <a:pt x="1" y="7"/>
                  </a:cubicBezTo>
                  <a:cubicBezTo>
                    <a:pt x="1" y="38"/>
                    <a:pt x="1" y="51"/>
                    <a:pt x="6" y="51"/>
                  </a:cubicBezTo>
                  <a:cubicBezTo>
                    <a:pt x="10" y="51"/>
                    <a:pt x="16" y="44"/>
                    <a:pt x="27" y="33"/>
                  </a:cubicBezTo>
                  <a:cubicBezTo>
                    <a:pt x="27" y="7"/>
                    <a:pt x="27" y="1"/>
                    <a:pt x="24" y="1"/>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370;p75">
              <a:extLst>
                <a:ext uri="{FF2B5EF4-FFF2-40B4-BE49-F238E27FC236}">
                  <a16:creationId xmlns:a16="http://schemas.microsoft.com/office/drawing/2014/main" id="{E6CCF6CD-D5C0-9F8F-CBE5-AE9DDCCAF04C}"/>
                </a:ext>
              </a:extLst>
            </p:cNvPr>
            <p:cNvSpPr/>
            <p:nvPr/>
          </p:nvSpPr>
          <p:spPr>
            <a:xfrm>
              <a:off x="9087125" y="4012000"/>
              <a:ext cx="675" cy="300"/>
            </a:xfrm>
            <a:custGeom>
              <a:avLst/>
              <a:gdLst/>
              <a:ahLst/>
              <a:cxnLst/>
              <a:rect l="l" t="t" r="r" b="b"/>
              <a:pathLst>
                <a:path w="27" h="12" extrusionOk="0">
                  <a:moveTo>
                    <a:pt x="1" y="0"/>
                  </a:moveTo>
                  <a:cubicBezTo>
                    <a:pt x="1" y="9"/>
                    <a:pt x="4" y="12"/>
                    <a:pt x="8" y="12"/>
                  </a:cubicBezTo>
                  <a:cubicBezTo>
                    <a:pt x="15" y="12"/>
                    <a:pt x="27" y="0"/>
                    <a:pt x="27"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371;p75">
              <a:extLst>
                <a:ext uri="{FF2B5EF4-FFF2-40B4-BE49-F238E27FC236}">
                  <a16:creationId xmlns:a16="http://schemas.microsoft.com/office/drawing/2014/main" id="{7E10A70F-ED3E-7F7B-BEE9-03C0567AD4E0}"/>
                </a:ext>
              </a:extLst>
            </p:cNvPr>
            <p:cNvSpPr/>
            <p:nvPr/>
          </p:nvSpPr>
          <p:spPr>
            <a:xfrm>
              <a:off x="9091050" y="4015775"/>
              <a:ext cx="1000" cy="1200"/>
            </a:xfrm>
            <a:custGeom>
              <a:avLst/>
              <a:gdLst/>
              <a:ahLst/>
              <a:cxnLst/>
              <a:rect l="l" t="t" r="r" b="b"/>
              <a:pathLst>
                <a:path w="40" h="48" extrusionOk="0">
                  <a:moveTo>
                    <a:pt x="25" y="1"/>
                  </a:moveTo>
                  <a:cubicBezTo>
                    <a:pt x="21" y="1"/>
                    <a:pt x="7" y="38"/>
                    <a:pt x="2" y="38"/>
                  </a:cubicBezTo>
                  <a:cubicBezTo>
                    <a:pt x="1" y="38"/>
                    <a:pt x="1" y="36"/>
                    <a:pt x="1" y="32"/>
                  </a:cubicBezTo>
                  <a:lnTo>
                    <a:pt x="1" y="32"/>
                  </a:lnTo>
                  <a:cubicBezTo>
                    <a:pt x="1" y="43"/>
                    <a:pt x="3" y="47"/>
                    <a:pt x="6" y="47"/>
                  </a:cubicBezTo>
                  <a:cubicBezTo>
                    <a:pt x="17" y="47"/>
                    <a:pt x="40" y="2"/>
                    <a:pt x="33" y="2"/>
                  </a:cubicBezTo>
                  <a:cubicBezTo>
                    <a:pt x="32" y="2"/>
                    <a:pt x="30" y="3"/>
                    <a:pt x="27" y="6"/>
                  </a:cubicBezTo>
                  <a:cubicBezTo>
                    <a:pt x="27" y="2"/>
                    <a:pt x="26" y="1"/>
                    <a:pt x="25" y="1"/>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372;p75">
              <a:extLst>
                <a:ext uri="{FF2B5EF4-FFF2-40B4-BE49-F238E27FC236}">
                  <a16:creationId xmlns:a16="http://schemas.microsoft.com/office/drawing/2014/main" id="{708100E9-E01B-ABEF-5E97-FB4978C71A94}"/>
                </a:ext>
              </a:extLst>
            </p:cNvPr>
            <p:cNvSpPr/>
            <p:nvPr/>
          </p:nvSpPr>
          <p:spPr>
            <a:xfrm>
              <a:off x="9088450" y="4009375"/>
              <a:ext cx="675" cy="1325"/>
            </a:xfrm>
            <a:custGeom>
              <a:avLst/>
              <a:gdLst/>
              <a:ahLst/>
              <a:cxnLst/>
              <a:rect l="l" t="t" r="r" b="b"/>
              <a:pathLst>
                <a:path w="27" h="53" extrusionOk="0">
                  <a:moveTo>
                    <a:pt x="0" y="0"/>
                  </a:moveTo>
                  <a:lnTo>
                    <a:pt x="0" y="53"/>
                  </a:lnTo>
                  <a:lnTo>
                    <a:pt x="26" y="0"/>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73;p75">
              <a:extLst>
                <a:ext uri="{FF2B5EF4-FFF2-40B4-BE49-F238E27FC236}">
                  <a16:creationId xmlns:a16="http://schemas.microsoft.com/office/drawing/2014/main" id="{15614F40-6622-C5C2-9B60-367DAC9AE39B}"/>
                </a:ext>
              </a:extLst>
            </p:cNvPr>
            <p:cNvSpPr/>
            <p:nvPr/>
          </p:nvSpPr>
          <p:spPr>
            <a:xfrm>
              <a:off x="9090400" y="4010025"/>
              <a:ext cx="675" cy="675"/>
            </a:xfrm>
            <a:custGeom>
              <a:avLst/>
              <a:gdLst/>
              <a:ahLst/>
              <a:cxnLst/>
              <a:rect l="l" t="t" r="r" b="b"/>
              <a:pathLst>
                <a:path w="27" h="27" extrusionOk="0">
                  <a:moveTo>
                    <a:pt x="1" y="1"/>
                  </a:moveTo>
                  <a:cubicBezTo>
                    <a:pt x="1" y="1"/>
                    <a:pt x="1" y="1"/>
                    <a:pt x="1" y="27"/>
                  </a:cubicBezTo>
                  <a:lnTo>
                    <a:pt x="27" y="27"/>
                  </a:lnTo>
                  <a:lnTo>
                    <a:pt x="1" y="1"/>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374;p75">
              <a:extLst>
                <a:ext uri="{FF2B5EF4-FFF2-40B4-BE49-F238E27FC236}">
                  <a16:creationId xmlns:a16="http://schemas.microsoft.com/office/drawing/2014/main" id="{24176B79-E265-6AD2-8137-0FFB06101B37}"/>
                </a:ext>
              </a:extLst>
            </p:cNvPr>
            <p:cNvSpPr/>
            <p:nvPr/>
          </p:nvSpPr>
          <p:spPr>
            <a:xfrm>
              <a:off x="9089100" y="4008725"/>
              <a:ext cx="675" cy="675"/>
            </a:xfrm>
            <a:custGeom>
              <a:avLst/>
              <a:gdLst/>
              <a:ahLst/>
              <a:cxnLst/>
              <a:rect l="l" t="t" r="r" b="b"/>
              <a:pathLst>
                <a:path w="27" h="27" extrusionOk="0">
                  <a:moveTo>
                    <a:pt x="0" y="0"/>
                  </a:moveTo>
                  <a:lnTo>
                    <a:pt x="0" y="26"/>
                  </a:lnTo>
                  <a:lnTo>
                    <a:pt x="26" y="26"/>
                  </a:lnTo>
                  <a:lnTo>
                    <a:pt x="0" y="0"/>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75;p75">
              <a:extLst>
                <a:ext uri="{FF2B5EF4-FFF2-40B4-BE49-F238E27FC236}">
                  <a16:creationId xmlns:a16="http://schemas.microsoft.com/office/drawing/2014/main" id="{6B934104-9553-3459-AD40-0C948DDE0B74}"/>
                </a:ext>
              </a:extLst>
            </p:cNvPr>
            <p:cNvSpPr/>
            <p:nvPr/>
          </p:nvSpPr>
          <p:spPr>
            <a:xfrm>
              <a:off x="9096950" y="4010025"/>
              <a:ext cx="675" cy="1325"/>
            </a:xfrm>
            <a:custGeom>
              <a:avLst/>
              <a:gdLst/>
              <a:ahLst/>
              <a:cxnLst/>
              <a:rect l="l" t="t" r="r" b="b"/>
              <a:pathLst>
                <a:path w="27" h="53" extrusionOk="0">
                  <a:moveTo>
                    <a:pt x="0" y="1"/>
                  </a:moveTo>
                  <a:cubicBezTo>
                    <a:pt x="0" y="1"/>
                    <a:pt x="0" y="27"/>
                    <a:pt x="0" y="53"/>
                  </a:cubicBezTo>
                  <a:lnTo>
                    <a:pt x="27" y="27"/>
                  </a:lnTo>
                  <a:cubicBezTo>
                    <a:pt x="27" y="27"/>
                    <a:pt x="27" y="1"/>
                    <a:pt x="0" y="1"/>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76;p75">
              <a:extLst>
                <a:ext uri="{FF2B5EF4-FFF2-40B4-BE49-F238E27FC236}">
                  <a16:creationId xmlns:a16="http://schemas.microsoft.com/office/drawing/2014/main" id="{58F98B25-1420-E9E5-5A21-FAF730076C4C}"/>
                </a:ext>
              </a:extLst>
            </p:cNvPr>
            <p:cNvSpPr/>
            <p:nvPr/>
          </p:nvSpPr>
          <p:spPr>
            <a:xfrm>
              <a:off x="9095650" y="4006750"/>
              <a:ext cx="25" cy="2000"/>
            </a:xfrm>
            <a:custGeom>
              <a:avLst/>
              <a:gdLst/>
              <a:ahLst/>
              <a:cxnLst/>
              <a:rect l="l" t="t" r="r" b="b"/>
              <a:pathLst>
                <a:path w="1" h="80" extrusionOk="0">
                  <a:moveTo>
                    <a:pt x="0" y="1"/>
                  </a:moveTo>
                  <a:lnTo>
                    <a:pt x="0" y="27"/>
                  </a:lnTo>
                  <a:cubicBezTo>
                    <a:pt x="0" y="27"/>
                    <a:pt x="0" y="53"/>
                    <a:pt x="0" y="79"/>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377;p75">
              <a:extLst>
                <a:ext uri="{FF2B5EF4-FFF2-40B4-BE49-F238E27FC236}">
                  <a16:creationId xmlns:a16="http://schemas.microsoft.com/office/drawing/2014/main" id="{2D0885AB-398F-D896-57BE-713C2247200E}"/>
                </a:ext>
              </a:extLst>
            </p:cNvPr>
            <p:cNvSpPr/>
            <p:nvPr/>
          </p:nvSpPr>
          <p:spPr>
            <a:xfrm>
              <a:off x="9096300" y="4006100"/>
              <a:ext cx="1975" cy="1325"/>
            </a:xfrm>
            <a:custGeom>
              <a:avLst/>
              <a:gdLst/>
              <a:ahLst/>
              <a:cxnLst/>
              <a:rect l="l" t="t" r="r" b="b"/>
              <a:pathLst>
                <a:path w="79" h="53" extrusionOk="0">
                  <a:moveTo>
                    <a:pt x="26" y="0"/>
                  </a:moveTo>
                  <a:cubicBezTo>
                    <a:pt x="26" y="27"/>
                    <a:pt x="0" y="27"/>
                    <a:pt x="26" y="53"/>
                  </a:cubicBezTo>
                  <a:cubicBezTo>
                    <a:pt x="26" y="27"/>
                    <a:pt x="79" y="0"/>
                    <a:pt x="26"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378;p75">
              <a:extLst>
                <a:ext uri="{FF2B5EF4-FFF2-40B4-BE49-F238E27FC236}">
                  <a16:creationId xmlns:a16="http://schemas.microsoft.com/office/drawing/2014/main" id="{9D48AA04-932F-53EA-3201-5108C9B059DC}"/>
                </a:ext>
              </a:extLst>
            </p:cNvPr>
            <p:cNvSpPr/>
            <p:nvPr/>
          </p:nvSpPr>
          <p:spPr>
            <a:xfrm>
              <a:off x="9105450" y="4010025"/>
              <a:ext cx="25" cy="2650"/>
            </a:xfrm>
            <a:custGeom>
              <a:avLst/>
              <a:gdLst/>
              <a:ahLst/>
              <a:cxnLst/>
              <a:rect l="l" t="t" r="r" b="b"/>
              <a:pathLst>
                <a:path w="1" h="106" extrusionOk="0">
                  <a:moveTo>
                    <a:pt x="1" y="1"/>
                  </a:moveTo>
                  <a:lnTo>
                    <a:pt x="1" y="1"/>
                  </a:lnTo>
                  <a:lnTo>
                    <a:pt x="1" y="105"/>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379;p75">
              <a:extLst>
                <a:ext uri="{FF2B5EF4-FFF2-40B4-BE49-F238E27FC236}">
                  <a16:creationId xmlns:a16="http://schemas.microsoft.com/office/drawing/2014/main" id="{80D11B49-A14C-343A-A9D2-AB0FDE94726C}"/>
                </a:ext>
              </a:extLst>
            </p:cNvPr>
            <p:cNvSpPr/>
            <p:nvPr/>
          </p:nvSpPr>
          <p:spPr>
            <a:xfrm>
              <a:off x="9112650" y="4004650"/>
              <a:ext cx="1350" cy="2125"/>
            </a:xfrm>
            <a:custGeom>
              <a:avLst/>
              <a:gdLst/>
              <a:ahLst/>
              <a:cxnLst/>
              <a:rect l="l" t="t" r="r" b="b"/>
              <a:pathLst>
                <a:path w="54" h="85" extrusionOk="0">
                  <a:moveTo>
                    <a:pt x="45" y="1"/>
                  </a:moveTo>
                  <a:cubicBezTo>
                    <a:pt x="36" y="1"/>
                    <a:pt x="45" y="38"/>
                    <a:pt x="36" y="38"/>
                  </a:cubicBezTo>
                  <a:cubicBezTo>
                    <a:pt x="34" y="38"/>
                    <a:pt x="31" y="36"/>
                    <a:pt x="27" y="32"/>
                  </a:cubicBezTo>
                  <a:cubicBezTo>
                    <a:pt x="1" y="58"/>
                    <a:pt x="27" y="58"/>
                    <a:pt x="27" y="85"/>
                  </a:cubicBezTo>
                  <a:cubicBezTo>
                    <a:pt x="53" y="58"/>
                    <a:pt x="53" y="58"/>
                    <a:pt x="53" y="6"/>
                  </a:cubicBezTo>
                  <a:cubicBezTo>
                    <a:pt x="49" y="2"/>
                    <a:pt x="47" y="1"/>
                    <a:pt x="45" y="1"/>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380;p75">
              <a:extLst>
                <a:ext uri="{FF2B5EF4-FFF2-40B4-BE49-F238E27FC236}">
                  <a16:creationId xmlns:a16="http://schemas.microsoft.com/office/drawing/2014/main" id="{02D52555-ED8A-0F9E-752B-4D8E60DD95E5}"/>
                </a:ext>
              </a:extLst>
            </p:cNvPr>
            <p:cNvSpPr/>
            <p:nvPr/>
          </p:nvSpPr>
          <p:spPr>
            <a:xfrm>
              <a:off x="9199725" y="4025075"/>
              <a:ext cx="675" cy="1350"/>
            </a:xfrm>
            <a:custGeom>
              <a:avLst/>
              <a:gdLst/>
              <a:ahLst/>
              <a:cxnLst/>
              <a:rect l="l" t="t" r="r" b="b"/>
              <a:pathLst>
                <a:path w="27" h="54" extrusionOk="0">
                  <a:moveTo>
                    <a:pt x="0" y="1"/>
                  </a:moveTo>
                  <a:lnTo>
                    <a:pt x="0" y="27"/>
                  </a:lnTo>
                  <a:lnTo>
                    <a:pt x="27" y="53"/>
                  </a:lnTo>
                  <a:lnTo>
                    <a:pt x="0" y="1"/>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381;p75">
              <a:extLst>
                <a:ext uri="{FF2B5EF4-FFF2-40B4-BE49-F238E27FC236}">
                  <a16:creationId xmlns:a16="http://schemas.microsoft.com/office/drawing/2014/main" id="{AFA3F89B-2505-C840-A621-9C219BEAB51D}"/>
                </a:ext>
              </a:extLst>
            </p:cNvPr>
            <p:cNvSpPr/>
            <p:nvPr/>
          </p:nvSpPr>
          <p:spPr>
            <a:xfrm>
              <a:off x="9201025" y="4023775"/>
              <a:ext cx="25" cy="1325"/>
            </a:xfrm>
            <a:custGeom>
              <a:avLst/>
              <a:gdLst/>
              <a:ahLst/>
              <a:cxnLst/>
              <a:rect l="l" t="t" r="r" b="b"/>
              <a:pathLst>
                <a:path w="1" h="53" extrusionOk="0">
                  <a:moveTo>
                    <a:pt x="1" y="0"/>
                  </a:moveTo>
                  <a:lnTo>
                    <a:pt x="1" y="53"/>
                  </a:lnTo>
                  <a:lnTo>
                    <a:pt x="1" y="0"/>
                  </a:lnTo>
                  <a:cubicBezTo>
                    <a:pt x="1" y="0"/>
                    <a:pt x="1" y="27"/>
                    <a:pt x="1"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382;p75">
              <a:extLst>
                <a:ext uri="{FF2B5EF4-FFF2-40B4-BE49-F238E27FC236}">
                  <a16:creationId xmlns:a16="http://schemas.microsoft.com/office/drawing/2014/main" id="{1F35B9BC-A79F-A74B-CFE1-4F9538F92AED}"/>
                </a:ext>
              </a:extLst>
            </p:cNvPr>
            <p:cNvSpPr/>
            <p:nvPr/>
          </p:nvSpPr>
          <p:spPr>
            <a:xfrm>
              <a:off x="9141475" y="4004800"/>
              <a:ext cx="25" cy="1325"/>
            </a:xfrm>
            <a:custGeom>
              <a:avLst/>
              <a:gdLst/>
              <a:ahLst/>
              <a:cxnLst/>
              <a:rect l="l" t="t" r="r" b="b"/>
              <a:pathLst>
                <a:path w="1" h="53" extrusionOk="0">
                  <a:moveTo>
                    <a:pt x="0" y="52"/>
                  </a:moveTo>
                  <a:lnTo>
                    <a:pt x="0" y="0"/>
                  </a:lnTo>
                  <a:lnTo>
                    <a:pt x="0" y="26"/>
                  </a:lnTo>
                  <a:cubicBezTo>
                    <a:pt x="0" y="52"/>
                    <a:pt x="0" y="52"/>
                    <a:pt x="0" y="52"/>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383;p75">
              <a:extLst>
                <a:ext uri="{FF2B5EF4-FFF2-40B4-BE49-F238E27FC236}">
                  <a16:creationId xmlns:a16="http://schemas.microsoft.com/office/drawing/2014/main" id="{DEA6CD9D-A32D-D317-DB2B-135A03FE2CEE}"/>
                </a:ext>
              </a:extLst>
            </p:cNvPr>
            <p:cNvSpPr/>
            <p:nvPr/>
          </p:nvSpPr>
          <p:spPr>
            <a:xfrm>
              <a:off x="9147350" y="4006750"/>
              <a:ext cx="25" cy="1350"/>
            </a:xfrm>
            <a:custGeom>
              <a:avLst/>
              <a:gdLst/>
              <a:ahLst/>
              <a:cxnLst/>
              <a:rect l="l" t="t" r="r" b="b"/>
              <a:pathLst>
                <a:path w="1" h="54" extrusionOk="0">
                  <a:moveTo>
                    <a:pt x="1" y="1"/>
                  </a:moveTo>
                  <a:lnTo>
                    <a:pt x="1" y="1"/>
                  </a:lnTo>
                  <a:lnTo>
                    <a:pt x="1" y="53"/>
                  </a:ln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384;p75">
              <a:extLst>
                <a:ext uri="{FF2B5EF4-FFF2-40B4-BE49-F238E27FC236}">
                  <a16:creationId xmlns:a16="http://schemas.microsoft.com/office/drawing/2014/main" id="{CA1821F6-EA4D-578B-0AE6-DDEBE609D43E}"/>
                </a:ext>
              </a:extLst>
            </p:cNvPr>
            <p:cNvSpPr/>
            <p:nvPr/>
          </p:nvSpPr>
          <p:spPr>
            <a:xfrm>
              <a:off x="9151925" y="4005450"/>
              <a:ext cx="700" cy="900"/>
            </a:xfrm>
            <a:custGeom>
              <a:avLst/>
              <a:gdLst/>
              <a:ahLst/>
              <a:cxnLst/>
              <a:rect l="l" t="t" r="r" b="b"/>
              <a:pathLst>
                <a:path w="28" h="36" extrusionOk="0">
                  <a:moveTo>
                    <a:pt x="1" y="0"/>
                  </a:moveTo>
                  <a:cubicBezTo>
                    <a:pt x="1" y="0"/>
                    <a:pt x="1" y="35"/>
                    <a:pt x="9" y="35"/>
                  </a:cubicBezTo>
                  <a:cubicBezTo>
                    <a:pt x="13" y="35"/>
                    <a:pt x="18" y="26"/>
                    <a:pt x="27" y="0"/>
                  </a:cubicBezTo>
                  <a:close/>
                </a:path>
              </a:pathLst>
            </a:custGeom>
            <a:solidFill>
              <a:srgbClr val="64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385;p75">
              <a:extLst>
                <a:ext uri="{FF2B5EF4-FFF2-40B4-BE49-F238E27FC236}">
                  <a16:creationId xmlns:a16="http://schemas.microsoft.com/office/drawing/2014/main" id="{1633D5A1-337D-870D-AB45-3E2C050A6353}"/>
                </a:ext>
              </a:extLst>
            </p:cNvPr>
            <p:cNvSpPr/>
            <p:nvPr/>
          </p:nvSpPr>
          <p:spPr>
            <a:xfrm>
              <a:off x="9244225" y="3919700"/>
              <a:ext cx="85125" cy="69450"/>
            </a:xfrm>
            <a:custGeom>
              <a:avLst/>
              <a:gdLst/>
              <a:ahLst/>
              <a:cxnLst/>
              <a:rect l="l" t="t" r="r" b="b"/>
              <a:pathLst>
                <a:path w="3405" h="2778" extrusionOk="0">
                  <a:moveTo>
                    <a:pt x="1313" y="1"/>
                  </a:moveTo>
                  <a:cubicBezTo>
                    <a:pt x="954" y="1"/>
                    <a:pt x="682" y="53"/>
                    <a:pt x="682" y="53"/>
                  </a:cubicBezTo>
                  <a:lnTo>
                    <a:pt x="1" y="1938"/>
                  </a:lnTo>
                  <a:cubicBezTo>
                    <a:pt x="442" y="2484"/>
                    <a:pt x="1086" y="2777"/>
                    <a:pt x="1742" y="2777"/>
                  </a:cubicBezTo>
                  <a:cubicBezTo>
                    <a:pt x="1904" y="2777"/>
                    <a:pt x="2066" y="2760"/>
                    <a:pt x="2227" y="2723"/>
                  </a:cubicBezTo>
                  <a:cubicBezTo>
                    <a:pt x="3038" y="2540"/>
                    <a:pt x="3405" y="1309"/>
                    <a:pt x="2803" y="550"/>
                  </a:cubicBezTo>
                  <a:cubicBezTo>
                    <a:pt x="2455" y="97"/>
                    <a:pt x="1803" y="1"/>
                    <a:pt x="1313" y="1"/>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386;p75">
              <a:extLst>
                <a:ext uri="{FF2B5EF4-FFF2-40B4-BE49-F238E27FC236}">
                  <a16:creationId xmlns:a16="http://schemas.microsoft.com/office/drawing/2014/main" id="{12420D06-34F3-CAB5-1073-173526EB98CD}"/>
                </a:ext>
              </a:extLst>
            </p:cNvPr>
            <p:cNvSpPr/>
            <p:nvPr/>
          </p:nvSpPr>
          <p:spPr>
            <a:xfrm>
              <a:off x="9188750" y="3878475"/>
              <a:ext cx="43725" cy="91100"/>
            </a:xfrm>
            <a:custGeom>
              <a:avLst/>
              <a:gdLst/>
              <a:ahLst/>
              <a:cxnLst/>
              <a:rect l="l" t="t" r="r" b="b"/>
              <a:pathLst>
                <a:path w="1749" h="3644" extrusionOk="0">
                  <a:moveTo>
                    <a:pt x="1370" y="1"/>
                  </a:moveTo>
                  <a:cubicBezTo>
                    <a:pt x="1328" y="1"/>
                    <a:pt x="1288" y="26"/>
                    <a:pt x="1277" y="104"/>
                  </a:cubicBezTo>
                  <a:cubicBezTo>
                    <a:pt x="1251" y="314"/>
                    <a:pt x="1487" y="3351"/>
                    <a:pt x="1487" y="3351"/>
                  </a:cubicBezTo>
                  <a:cubicBezTo>
                    <a:pt x="1487" y="3351"/>
                    <a:pt x="309" y="2644"/>
                    <a:pt x="178" y="2592"/>
                  </a:cubicBezTo>
                  <a:cubicBezTo>
                    <a:pt x="145" y="2585"/>
                    <a:pt x="117" y="2582"/>
                    <a:pt x="94" y="2582"/>
                  </a:cubicBezTo>
                  <a:cubicBezTo>
                    <a:pt x="25" y="2582"/>
                    <a:pt x="1" y="2611"/>
                    <a:pt x="20" y="2670"/>
                  </a:cubicBezTo>
                  <a:cubicBezTo>
                    <a:pt x="20" y="2771"/>
                    <a:pt x="1517" y="3644"/>
                    <a:pt x="1683" y="3644"/>
                  </a:cubicBezTo>
                  <a:cubicBezTo>
                    <a:pt x="1690" y="3644"/>
                    <a:pt x="1694" y="3642"/>
                    <a:pt x="1696" y="3639"/>
                  </a:cubicBezTo>
                  <a:cubicBezTo>
                    <a:pt x="1749" y="3561"/>
                    <a:pt x="1513" y="733"/>
                    <a:pt x="1487" y="78"/>
                  </a:cubicBezTo>
                  <a:cubicBezTo>
                    <a:pt x="1487" y="48"/>
                    <a:pt x="1426" y="1"/>
                    <a:pt x="1370" y="1"/>
                  </a:cubicBez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387;p75">
              <a:extLst>
                <a:ext uri="{FF2B5EF4-FFF2-40B4-BE49-F238E27FC236}">
                  <a16:creationId xmlns:a16="http://schemas.microsoft.com/office/drawing/2014/main" id="{C267400E-1A95-7BF2-EE77-A15B3A8E9FD5}"/>
                </a:ext>
              </a:extLst>
            </p:cNvPr>
            <p:cNvSpPr/>
            <p:nvPr/>
          </p:nvSpPr>
          <p:spPr>
            <a:xfrm>
              <a:off x="9138200" y="3868500"/>
              <a:ext cx="64825" cy="35275"/>
            </a:xfrm>
            <a:custGeom>
              <a:avLst/>
              <a:gdLst/>
              <a:ahLst/>
              <a:cxnLst/>
              <a:rect l="l" t="t" r="r" b="b"/>
              <a:pathLst>
                <a:path w="2593" h="1411" extrusionOk="0">
                  <a:moveTo>
                    <a:pt x="199" y="1"/>
                  </a:moveTo>
                  <a:cubicBezTo>
                    <a:pt x="74" y="1"/>
                    <a:pt x="0" y="6"/>
                    <a:pt x="0" y="6"/>
                  </a:cubicBezTo>
                  <a:cubicBezTo>
                    <a:pt x="0" y="6"/>
                    <a:pt x="340" y="739"/>
                    <a:pt x="1021" y="1132"/>
                  </a:cubicBezTo>
                  <a:cubicBezTo>
                    <a:pt x="1074" y="1158"/>
                    <a:pt x="1100" y="1158"/>
                    <a:pt x="1152" y="1184"/>
                  </a:cubicBezTo>
                  <a:cubicBezTo>
                    <a:pt x="1545" y="1373"/>
                    <a:pt x="1985" y="1410"/>
                    <a:pt x="2274" y="1410"/>
                  </a:cubicBezTo>
                  <a:cubicBezTo>
                    <a:pt x="2467" y="1410"/>
                    <a:pt x="2592" y="1394"/>
                    <a:pt x="2592" y="1394"/>
                  </a:cubicBezTo>
                  <a:cubicBezTo>
                    <a:pt x="2592" y="1394"/>
                    <a:pt x="2331" y="660"/>
                    <a:pt x="1754" y="320"/>
                  </a:cubicBezTo>
                  <a:cubicBezTo>
                    <a:pt x="1676" y="268"/>
                    <a:pt x="1597" y="241"/>
                    <a:pt x="1519" y="189"/>
                  </a:cubicBezTo>
                  <a:cubicBezTo>
                    <a:pt x="1011" y="26"/>
                    <a:pt x="479"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388;p75">
              <a:extLst>
                <a:ext uri="{FF2B5EF4-FFF2-40B4-BE49-F238E27FC236}">
                  <a16:creationId xmlns:a16="http://schemas.microsoft.com/office/drawing/2014/main" id="{8B2E76ED-0550-A324-8B52-22FD6FA67753}"/>
                </a:ext>
              </a:extLst>
            </p:cNvPr>
            <p:cNvSpPr/>
            <p:nvPr/>
          </p:nvSpPr>
          <p:spPr>
            <a:xfrm>
              <a:off x="9229825" y="3912650"/>
              <a:ext cx="64175" cy="31175"/>
            </a:xfrm>
            <a:custGeom>
              <a:avLst/>
              <a:gdLst/>
              <a:ahLst/>
              <a:cxnLst/>
              <a:rect l="l" t="t" r="r" b="b"/>
              <a:pathLst>
                <a:path w="2567" h="1247" extrusionOk="0">
                  <a:moveTo>
                    <a:pt x="548" y="1"/>
                  </a:moveTo>
                  <a:cubicBezTo>
                    <a:pt x="230" y="1"/>
                    <a:pt x="1" y="46"/>
                    <a:pt x="1" y="46"/>
                  </a:cubicBezTo>
                  <a:cubicBezTo>
                    <a:pt x="1" y="46"/>
                    <a:pt x="237" y="570"/>
                    <a:pt x="1074" y="989"/>
                  </a:cubicBezTo>
                  <a:cubicBezTo>
                    <a:pt x="1101" y="1015"/>
                    <a:pt x="1127" y="1015"/>
                    <a:pt x="1179" y="1041"/>
                  </a:cubicBezTo>
                  <a:cubicBezTo>
                    <a:pt x="1523" y="1202"/>
                    <a:pt x="1831" y="1247"/>
                    <a:pt x="2070" y="1247"/>
                  </a:cubicBezTo>
                  <a:cubicBezTo>
                    <a:pt x="2376" y="1247"/>
                    <a:pt x="2567" y="1172"/>
                    <a:pt x="2567" y="1172"/>
                  </a:cubicBezTo>
                  <a:cubicBezTo>
                    <a:pt x="2567" y="1172"/>
                    <a:pt x="2384" y="649"/>
                    <a:pt x="1703" y="256"/>
                  </a:cubicBezTo>
                  <a:cubicBezTo>
                    <a:pt x="1677" y="256"/>
                    <a:pt x="1651" y="230"/>
                    <a:pt x="1624" y="230"/>
                  </a:cubicBezTo>
                  <a:cubicBezTo>
                    <a:pt x="1271" y="46"/>
                    <a:pt x="865" y="1"/>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389;p75">
              <a:extLst>
                <a:ext uri="{FF2B5EF4-FFF2-40B4-BE49-F238E27FC236}">
                  <a16:creationId xmlns:a16="http://schemas.microsoft.com/office/drawing/2014/main" id="{018495E9-C272-8A3F-D44E-F61972A2C6C2}"/>
                </a:ext>
              </a:extLst>
            </p:cNvPr>
            <p:cNvSpPr/>
            <p:nvPr/>
          </p:nvSpPr>
          <p:spPr>
            <a:xfrm>
              <a:off x="9256025" y="3919025"/>
              <a:ext cx="37975" cy="24800"/>
            </a:xfrm>
            <a:custGeom>
              <a:avLst/>
              <a:gdLst/>
              <a:ahLst/>
              <a:cxnLst/>
              <a:rect l="l" t="t" r="r" b="b"/>
              <a:pathLst>
                <a:path w="1519" h="992" extrusionOk="0">
                  <a:moveTo>
                    <a:pt x="655" y="1"/>
                  </a:moveTo>
                  <a:cubicBezTo>
                    <a:pt x="524" y="27"/>
                    <a:pt x="367" y="53"/>
                    <a:pt x="262" y="106"/>
                  </a:cubicBezTo>
                  <a:cubicBezTo>
                    <a:pt x="0" y="263"/>
                    <a:pt x="26" y="577"/>
                    <a:pt x="131" y="786"/>
                  </a:cubicBezTo>
                  <a:cubicBezTo>
                    <a:pt x="475" y="947"/>
                    <a:pt x="783" y="992"/>
                    <a:pt x="1022" y="992"/>
                  </a:cubicBezTo>
                  <a:cubicBezTo>
                    <a:pt x="1328" y="992"/>
                    <a:pt x="1519" y="917"/>
                    <a:pt x="1519" y="917"/>
                  </a:cubicBezTo>
                  <a:cubicBezTo>
                    <a:pt x="1519" y="917"/>
                    <a:pt x="1336" y="394"/>
                    <a:pt x="655" y="1"/>
                  </a:cubicBezTo>
                  <a:close/>
                </a:path>
              </a:pathLst>
            </a:custGeom>
            <a:solidFill>
              <a:srgbClr val="24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390;p75">
              <a:extLst>
                <a:ext uri="{FF2B5EF4-FFF2-40B4-BE49-F238E27FC236}">
                  <a16:creationId xmlns:a16="http://schemas.microsoft.com/office/drawing/2014/main" id="{6824B5CC-EEF9-8113-7B9C-39B7FD663210}"/>
                </a:ext>
              </a:extLst>
            </p:cNvPr>
            <p:cNvSpPr/>
            <p:nvPr/>
          </p:nvSpPr>
          <p:spPr>
            <a:xfrm>
              <a:off x="9163725" y="3876250"/>
              <a:ext cx="39300" cy="27525"/>
            </a:xfrm>
            <a:custGeom>
              <a:avLst/>
              <a:gdLst/>
              <a:ahLst/>
              <a:cxnLst/>
              <a:rect l="l" t="t" r="r" b="b"/>
              <a:pathLst>
                <a:path w="1572" h="1101" extrusionOk="0">
                  <a:moveTo>
                    <a:pt x="619" y="1"/>
                  </a:moveTo>
                  <a:cubicBezTo>
                    <a:pt x="493" y="1"/>
                    <a:pt x="362" y="35"/>
                    <a:pt x="262" y="115"/>
                  </a:cubicBezTo>
                  <a:cubicBezTo>
                    <a:pt x="26" y="350"/>
                    <a:pt x="0" y="638"/>
                    <a:pt x="131" y="874"/>
                  </a:cubicBezTo>
                  <a:cubicBezTo>
                    <a:pt x="524" y="1063"/>
                    <a:pt x="964" y="1100"/>
                    <a:pt x="1253" y="1100"/>
                  </a:cubicBezTo>
                  <a:cubicBezTo>
                    <a:pt x="1446" y="1100"/>
                    <a:pt x="1571" y="1084"/>
                    <a:pt x="1571" y="1084"/>
                  </a:cubicBezTo>
                  <a:cubicBezTo>
                    <a:pt x="1571" y="1084"/>
                    <a:pt x="1310" y="350"/>
                    <a:pt x="733" y="10"/>
                  </a:cubicBezTo>
                  <a:cubicBezTo>
                    <a:pt x="696" y="4"/>
                    <a:pt x="658" y="1"/>
                    <a:pt x="619" y="1"/>
                  </a:cubicBezTo>
                  <a:close/>
                </a:path>
              </a:pathLst>
            </a:custGeom>
            <a:solidFill>
              <a:srgbClr val="24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91;p75">
              <a:extLst>
                <a:ext uri="{FF2B5EF4-FFF2-40B4-BE49-F238E27FC236}">
                  <a16:creationId xmlns:a16="http://schemas.microsoft.com/office/drawing/2014/main" id="{CF93A58F-0C30-67CB-9E51-063EB366DB18}"/>
                </a:ext>
              </a:extLst>
            </p:cNvPr>
            <p:cNvSpPr/>
            <p:nvPr/>
          </p:nvSpPr>
          <p:spPr>
            <a:xfrm>
              <a:off x="9138200" y="3916300"/>
              <a:ext cx="44525" cy="50825"/>
            </a:xfrm>
            <a:custGeom>
              <a:avLst/>
              <a:gdLst/>
              <a:ahLst/>
              <a:cxnLst/>
              <a:rect l="l" t="t" r="r" b="b"/>
              <a:pathLst>
                <a:path w="1781" h="2033" extrusionOk="0">
                  <a:moveTo>
                    <a:pt x="125" y="1"/>
                  </a:moveTo>
                  <a:cubicBezTo>
                    <a:pt x="118" y="1"/>
                    <a:pt x="111" y="2"/>
                    <a:pt x="105" y="5"/>
                  </a:cubicBezTo>
                  <a:cubicBezTo>
                    <a:pt x="0" y="58"/>
                    <a:pt x="79" y="241"/>
                    <a:pt x="157" y="372"/>
                  </a:cubicBezTo>
                  <a:cubicBezTo>
                    <a:pt x="236" y="529"/>
                    <a:pt x="890" y="1341"/>
                    <a:pt x="1152" y="1602"/>
                  </a:cubicBezTo>
                  <a:cubicBezTo>
                    <a:pt x="1384" y="1834"/>
                    <a:pt x="1565" y="2032"/>
                    <a:pt x="1668" y="2032"/>
                  </a:cubicBezTo>
                  <a:cubicBezTo>
                    <a:pt x="1693" y="2032"/>
                    <a:pt x="1713" y="2021"/>
                    <a:pt x="1728" y="1995"/>
                  </a:cubicBezTo>
                  <a:cubicBezTo>
                    <a:pt x="1781" y="1838"/>
                    <a:pt x="1466" y="1550"/>
                    <a:pt x="1466" y="1550"/>
                  </a:cubicBezTo>
                  <a:lnTo>
                    <a:pt x="1466" y="1576"/>
                  </a:lnTo>
                  <a:cubicBezTo>
                    <a:pt x="1466" y="1576"/>
                    <a:pt x="1021" y="1131"/>
                    <a:pt x="733" y="738"/>
                  </a:cubicBezTo>
                  <a:cubicBezTo>
                    <a:pt x="463" y="369"/>
                    <a:pt x="238" y="1"/>
                    <a:pt x="125" y="1"/>
                  </a:cubicBez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92;p75">
              <a:extLst>
                <a:ext uri="{FF2B5EF4-FFF2-40B4-BE49-F238E27FC236}">
                  <a16:creationId xmlns:a16="http://schemas.microsoft.com/office/drawing/2014/main" id="{BB3CA739-BDCF-F506-0E65-C5EDAA7CA52D}"/>
                </a:ext>
              </a:extLst>
            </p:cNvPr>
            <p:cNvSpPr/>
            <p:nvPr/>
          </p:nvSpPr>
          <p:spPr>
            <a:xfrm>
              <a:off x="9001375" y="3833175"/>
              <a:ext cx="83150" cy="72425"/>
            </a:xfrm>
            <a:custGeom>
              <a:avLst/>
              <a:gdLst/>
              <a:ahLst/>
              <a:cxnLst/>
              <a:rect l="l" t="t" r="r" b="b"/>
              <a:pathLst>
                <a:path w="3326" h="2897" extrusionOk="0">
                  <a:moveTo>
                    <a:pt x="1752" y="1"/>
                  </a:moveTo>
                  <a:cubicBezTo>
                    <a:pt x="1718" y="1"/>
                    <a:pt x="1684" y="2"/>
                    <a:pt x="1650" y="5"/>
                  </a:cubicBezTo>
                  <a:cubicBezTo>
                    <a:pt x="734" y="110"/>
                    <a:pt x="262" y="502"/>
                    <a:pt x="131" y="1209"/>
                  </a:cubicBezTo>
                  <a:cubicBezTo>
                    <a:pt x="1" y="1942"/>
                    <a:pt x="420" y="2519"/>
                    <a:pt x="891" y="2728"/>
                  </a:cubicBezTo>
                  <a:cubicBezTo>
                    <a:pt x="1139" y="2845"/>
                    <a:pt x="1470" y="2897"/>
                    <a:pt x="1786" y="2897"/>
                  </a:cubicBezTo>
                  <a:cubicBezTo>
                    <a:pt x="2036" y="2897"/>
                    <a:pt x="2277" y="2864"/>
                    <a:pt x="2462" y="2807"/>
                  </a:cubicBezTo>
                  <a:lnTo>
                    <a:pt x="3326" y="974"/>
                  </a:lnTo>
                  <a:cubicBezTo>
                    <a:pt x="3326" y="974"/>
                    <a:pt x="2645" y="1"/>
                    <a:pt x="1752" y="1"/>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93;p75">
              <a:extLst>
                <a:ext uri="{FF2B5EF4-FFF2-40B4-BE49-F238E27FC236}">
                  <a16:creationId xmlns:a16="http://schemas.microsoft.com/office/drawing/2014/main" id="{A11AF7DF-7F36-01E0-E328-DA2CE8F6FDDD}"/>
                </a:ext>
              </a:extLst>
            </p:cNvPr>
            <p:cNvSpPr/>
            <p:nvPr/>
          </p:nvSpPr>
          <p:spPr>
            <a:xfrm>
              <a:off x="9175500" y="4538300"/>
              <a:ext cx="438625" cy="154500"/>
            </a:xfrm>
            <a:custGeom>
              <a:avLst/>
              <a:gdLst/>
              <a:ahLst/>
              <a:cxnLst/>
              <a:rect l="l" t="t" r="r" b="b"/>
              <a:pathLst>
                <a:path w="17545" h="6180" extrusionOk="0">
                  <a:moveTo>
                    <a:pt x="420" y="0"/>
                  </a:moveTo>
                  <a:lnTo>
                    <a:pt x="1" y="262"/>
                  </a:lnTo>
                  <a:lnTo>
                    <a:pt x="16968" y="6180"/>
                  </a:lnTo>
                  <a:lnTo>
                    <a:pt x="17544" y="5944"/>
                  </a:lnTo>
                  <a:lnTo>
                    <a:pt x="4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94;p75">
              <a:extLst>
                <a:ext uri="{FF2B5EF4-FFF2-40B4-BE49-F238E27FC236}">
                  <a16:creationId xmlns:a16="http://schemas.microsoft.com/office/drawing/2014/main" id="{4C947E27-5765-DC1F-8EF5-2B26495B7F67}"/>
                </a:ext>
              </a:extLst>
            </p:cNvPr>
            <p:cNvSpPr/>
            <p:nvPr/>
          </p:nvSpPr>
          <p:spPr>
            <a:xfrm>
              <a:off x="9599716" y="4479183"/>
              <a:ext cx="329300" cy="204275"/>
            </a:xfrm>
            <a:custGeom>
              <a:avLst/>
              <a:gdLst/>
              <a:ahLst/>
              <a:cxnLst/>
              <a:rect l="l" t="t" r="r" b="b"/>
              <a:pathLst>
                <a:path w="13172" h="8171" extrusionOk="0">
                  <a:moveTo>
                    <a:pt x="12438" y="1"/>
                  </a:moveTo>
                  <a:cubicBezTo>
                    <a:pt x="12438" y="1"/>
                    <a:pt x="6154" y="1781"/>
                    <a:pt x="4557" y="3012"/>
                  </a:cubicBezTo>
                  <a:cubicBezTo>
                    <a:pt x="2960" y="4269"/>
                    <a:pt x="1" y="8065"/>
                    <a:pt x="1" y="8065"/>
                  </a:cubicBezTo>
                  <a:lnTo>
                    <a:pt x="472" y="8170"/>
                  </a:lnTo>
                  <a:cubicBezTo>
                    <a:pt x="472" y="8170"/>
                    <a:pt x="2096" y="5447"/>
                    <a:pt x="4793" y="3352"/>
                  </a:cubicBezTo>
                  <a:cubicBezTo>
                    <a:pt x="7463" y="1257"/>
                    <a:pt x="13172" y="184"/>
                    <a:pt x="13172" y="184"/>
                  </a:cubicBezTo>
                  <a:lnTo>
                    <a:pt x="124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395;p75">
              <a:extLst>
                <a:ext uri="{FF2B5EF4-FFF2-40B4-BE49-F238E27FC236}">
                  <a16:creationId xmlns:a16="http://schemas.microsoft.com/office/drawing/2014/main" id="{88DF95A4-590D-54E6-09CC-14A59B704EA5}"/>
                </a:ext>
              </a:extLst>
            </p:cNvPr>
            <p:cNvSpPr/>
            <p:nvPr/>
          </p:nvSpPr>
          <p:spPr>
            <a:xfrm>
              <a:off x="9264525" y="4688200"/>
              <a:ext cx="335200" cy="182650"/>
            </a:xfrm>
            <a:custGeom>
              <a:avLst/>
              <a:gdLst/>
              <a:ahLst/>
              <a:cxnLst/>
              <a:rect l="l" t="t" r="r" b="b"/>
              <a:pathLst>
                <a:path w="13408" h="7306" extrusionOk="0">
                  <a:moveTo>
                    <a:pt x="13067" y="1"/>
                  </a:moveTo>
                  <a:cubicBezTo>
                    <a:pt x="9453" y="577"/>
                    <a:pt x="7777" y="1257"/>
                    <a:pt x="6206" y="2174"/>
                  </a:cubicBezTo>
                  <a:cubicBezTo>
                    <a:pt x="4609" y="3090"/>
                    <a:pt x="1" y="7280"/>
                    <a:pt x="1" y="7280"/>
                  </a:cubicBezTo>
                  <a:lnTo>
                    <a:pt x="315" y="7306"/>
                  </a:lnTo>
                  <a:cubicBezTo>
                    <a:pt x="315" y="7306"/>
                    <a:pt x="4085" y="4059"/>
                    <a:pt x="6363" y="2436"/>
                  </a:cubicBezTo>
                  <a:cubicBezTo>
                    <a:pt x="8615" y="812"/>
                    <a:pt x="13407" y="184"/>
                    <a:pt x="13407" y="184"/>
                  </a:cubicBezTo>
                  <a:lnTo>
                    <a:pt x="130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396;p75">
              <a:extLst>
                <a:ext uri="{FF2B5EF4-FFF2-40B4-BE49-F238E27FC236}">
                  <a16:creationId xmlns:a16="http://schemas.microsoft.com/office/drawing/2014/main" id="{70103B7C-505D-7E31-F9A0-A934D6B6C432}"/>
                </a:ext>
              </a:extLst>
            </p:cNvPr>
            <p:cNvSpPr/>
            <p:nvPr/>
          </p:nvSpPr>
          <p:spPr>
            <a:xfrm>
              <a:off x="9204950" y="4843500"/>
              <a:ext cx="251400" cy="107375"/>
            </a:xfrm>
            <a:custGeom>
              <a:avLst/>
              <a:gdLst/>
              <a:ahLst/>
              <a:cxnLst/>
              <a:rect l="l" t="t" r="r" b="b"/>
              <a:pathLst>
                <a:path w="10056" h="4295" extrusionOk="0">
                  <a:moveTo>
                    <a:pt x="1491" y="1"/>
                  </a:moveTo>
                  <a:cubicBezTo>
                    <a:pt x="942" y="1"/>
                    <a:pt x="468" y="214"/>
                    <a:pt x="210" y="884"/>
                  </a:cubicBezTo>
                  <a:cubicBezTo>
                    <a:pt x="1" y="1487"/>
                    <a:pt x="734" y="2272"/>
                    <a:pt x="1808" y="2901"/>
                  </a:cubicBezTo>
                  <a:cubicBezTo>
                    <a:pt x="2982" y="3578"/>
                    <a:pt x="4370" y="4294"/>
                    <a:pt x="5250" y="4294"/>
                  </a:cubicBezTo>
                  <a:cubicBezTo>
                    <a:pt x="5391" y="4294"/>
                    <a:pt x="5519" y="4276"/>
                    <a:pt x="5631" y="4236"/>
                  </a:cubicBezTo>
                  <a:cubicBezTo>
                    <a:pt x="7097" y="3765"/>
                    <a:pt x="10056" y="2037"/>
                    <a:pt x="10056" y="2037"/>
                  </a:cubicBezTo>
                  <a:lnTo>
                    <a:pt x="7961" y="806"/>
                  </a:lnTo>
                  <a:lnTo>
                    <a:pt x="6180" y="2010"/>
                  </a:lnTo>
                  <a:cubicBezTo>
                    <a:pt x="6180" y="2010"/>
                    <a:pt x="4374" y="780"/>
                    <a:pt x="3274" y="413"/>
                  </a:cubicBezTo>
                  <a:cubicBezTo>
                    <a:pt x="2703" y="227"/>
                    <a:pt x="2057" y="1"/>
                    <a:pt x="1491" y="1"/>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397;p75">
              <a:extLst>
                <a:ext uri="{FF2B5EF4-FFF2-40B4-BE49-F238E27FC236}">
                  <a16:creationId xmlns:a16="http://schemas.microsoft.com/office/drawing/2014/main" id="{4C86B030-98DB-2C99-DC09-F7A5C83DF773}"/>
                </a:ext>
              </a:extLst>
            </p:cNvPr>
            <p:cNvSpPr/>
            <p:nvPr/>
          </p:nvSpPr>
          <p:spPr>
            <a:xfrm>
              <a:off x="8988950" y="4670925"/>
              <a:ext cx="260550" cy="295500"/>
            </a:xfrm>
            <a:custGeom>
              <a:avLst/>
              <a:gdLst/>
              <a:ahLst/>
              <a:cxnLst/>
              <a:rect l="l" t="t" r="r" b="b"/>
              <a:pathLst>
                <a:path w="10422" h="11820" extrusionOk="0">
                  <a:moveTo>
                    <a:pt x="4559" y="0"/>
                  </a:moveTo>
                  <a:cubicBezTo>
                    <a:pt x="3683" y="0"/>
                    <a:pt x="1676" y="2094"/>
                    <a:pt x="1047" y="3100"/>
                  </a:cubicBezTo>
                  <a:cubicBezTo>
                    <a:pt x="393" y="4148"/>
                    <a:pt x="0" y="6950"/>
                    <a:pt x="131" y="7971"/>
                  </a:cubicBezTo>
                  <a:cubicBezTo>
                    <a:pt x="262" y="8966"/>
                    <a:pt x="707" y="9568"/>
                    <a:pt x="1152" y="9777"/>
                  </a:cubicBezTo>
                  <a:cubicBezTo>
                    <a:pt x="1406" y="9876"/>
                    <a:pt x="1531" y="9899"/>
                    <a:pt x="1592" y="9899"/>
                  </a:cubicBezTo>
                  <a:cubicBezTo>
                    <a:pt x="1644" y="9899"/>
                    <a:pt x="1650" y="9882"/>
                    <a:pt x="1650" y="9882"/>
                  </a:cubicBezTo>
                  <a:cubicBezTo>
                    <a:pt x="1650" y="9882"/>
                    <a:pt x="1938" y="10223"/>
                    <a:pt x="2383" y="10406"/>
                  </a:cubicBezTo>
                  <a:cubicBezTo>
                    <a:pt x="2854" y="10615"/>
                    <a:pt x="3299" y="10668"/>
                    <a:pt x="3299" y="10668"/>
                  </a:cubicBezTo>
                  <a:cubicBezTo>
                    <a:pt x="3299" y="10668"/>
                    <a:pt x="3614" y="10930"/>
                    <a:pt x="4190" y="11061"/>
                  </a:cubicBezTo>
                  <a:lnTo>
                    <a:pt x="4739" y="11191"/>
                  </a:lnTo>
                  <a:cubicBezTo>
                    <a:pt x="4739" y="11191"/>
                    <a:pt x="6572" y="11820"/>
                    <a:pt x="7227" y="11820"/>
                  </a:cubicBezTo>
                  <a:cubicBezTo>
                    <a:pt x="7882" y="11820"/>
                    <a:pt x="7803" y="10851"/>
                    <a:pt x="7803" y="10851"/>
                  </a:cubicBezTo>
                  <a:lnTo>
                    <a:pt x="7724" y="10013"/>
                  </a:lnTo>
                  <a:lnTo>
                    <a:pt x="7698" y="10013"/>
                  </a:lnTo>
                  <a:cubicBezTo>
                    <a:pt x="7698" y="10013"/>
                    <a:pt x="6939" y="6740"/>
                    <a:pt x="6939" y="6426"/>
                  </a:cubicBezTo>
                  <a:cubicBezTo>
                    <a:pt x="6939" y="6112"/>
                    <a:pt x="9819" y="3703"/>
                    <a:pt x="10133" y="3048"/>
                  </a:cubicBezTo>
                  <a:cubicBezTo>
                    <a:pt x="10422" y="2448"/>
                    <a:pt x="9829" y="1936"/>
                    <a:pt x="9365" y="1936"/>
                  </a:cubicBezTo>
                  <a:cubicBezTo>
                    <a:pt x="9323" y="1936"/>
                    <a:pt x="9282" y="1940"/>
                    <a:pt x="9243" y="1948"/>
                  </a:cubicBezTo>
                  <a:cubicBezTo>
                    <a:pt x="8798" y="2027"/>
                    <a:pt x="8719" y="2053"/>
                    <a:pt x="8719" y="2053"/>
                  </a:cubicBezTo>
                  <a:cubicBezTo>
                    <a:pt x="8719" y="2053"/>
                    <a:pt x="8955" y="1241"/>
                    <a:pt x="8143" y="1058"/>
                  </a:cubicBezTo>
                  <a:cubicBezTo>
                    <a:pt x="8018" y="1035"/>
                    <a:pt x="7901" y="1025"/>
                    <a:pt x="7795" y="1025"/>
                  </a:cubicBezTo>
                  <a:cubicBezTo>
                    <a:pt x="7189" y="1025"/>
                    <a:pt x="6887" y="1346"/>
                    <a:pt x="6887" y="1346"/>
                  </a:cubicBezTo>
                  <a:cubicBezTo>
                    <a:pt x="6887" y="1346"/>
                    <a:pt x="7096" y="639"/>
                    <a:pt x="6468" y="430"/>
                  </a:cubicBezTo>
                  <a:cubicBezTo>
                    <a:pt x="6358" y="393"/>
                    <a:pt x="6247" y="378"/>
                    <a:pt x="6139" y="378"/>
                  </a:cubicBezTo>
                  <a:cubicBezTo>
                    <a:pt x="5623" y="378"/>
                    <a:pt x="5158" y="718"/>
                    <a:pt x="5158" y="718"/>
                  </a:cubicBezTo>
                  <a:cubicBezTo>
                    <a:pt x="5158" y="718"/>
                    <a:pt x="5473" y="168"/>
                    <a:pt x="4661" y="11"/>
                  </a:cubicBezTo>
                  <a:cubicBezTo>
                    <a:pt x="4629" y="4"/>
                    <a:pt x="4595" y="0"/>
                    <a:pt x="4559" y="0"/>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398;p75">
              <a:extLst>
                <a:ext uri="{FF2B5EF4-FFF2-40B4-BE49-F238E27FC236}">
                  <a16:creationId xmlns:a16="http://schemas.microsoft.com/office/drawing/2014/main" id="{1ADE22C1-B5F5-0F96-F961-51B72FB55BB5}"/>
                </a:ext>
              </a:extLst>
            </p:cNvPr>
            <p:cNvSpPr/>
            <p:nvPr/>
          </p:nvSpPr>
          <p:spPr>
            <a:xfrm>
              <a:off x="9215750" y="4004800"/>
              <a:ext cx="1025" cy="825"/>
            </a:xfrm>
            <a:custGeom>
              <a:avLst/>
              <a:gdLst/>
              <a:ahLst/>
              <a:cxnLst/>
              <a:rect l="l" t="t" r="r" b="b"/>
              <a:pathLst>
                <a:path w="41" h="33" extrusionOk="0">
                  <a:moveTo>
                    <a:pt x="14" y="0"/>
                  </a:moveTo>
                  <a:lnTo>
                    <a:pt x="14" y="0"/>
                  </a:lnTo>
                  <a:cubicBezTo>
                    <a:pt x="1" y="26"/>
                    <a:pt x="7" y="33"/>
                    <a:pt x="14" y="33"/>
                  </a:cubicBezTo>
                  <a:cubicBezTo>
                    <a:pt x="21" y="33"/>
                    <a:pt x="27" y="26"/>
                    <a:pt x="14" y="26"/>
                  </a:cubicBezTo>
                  <a:cubicBezTo>
                    <a:pt x="40" y="0"/>
                    <a:pt x="14" y="0"/>
                    <a:pt x="14"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399;p75">
              <a:extLst>
                <a:ext uri="{FF2B5EF4-FFF2-40B4-BE49-F238E27FC236}">
                  <a16:creationId xmlns:a16="http://schemas.microsoft.com/office/drawing/2014/main" id="{18404FE9-387B-D81E-9740-EC8EB4347539}"/>
                </a:ext>
              </a:extLst>
            </p:cNvPr>
            <p:cNvSpPr/>
            <p:nvPr/>
          </p:nvSpPr>
          <p:spPr>
            <a:xfrm>
              <a:off x="9214125" y="4022475"/>
              <a:ext cx="25" cy="2625"/>
            </a:xfrm>
            <a:custGeom>
              <a:avLst/>
              <a:gdLst/>
              <a:ahLst/>
              <a:cxnLst/>
              <a:rect l="l" t="t" r="r" b="b"/>
              <a:pathLst>
                <a:path w="1" h="105" extrusionOk="0">
                  <a:moveTo>
                    <a:pt x="0" y="105"/>
                  </a:moveTo>
                  <a:lnTo>
                    <a:pt x="0" y="0"/>
                  </a:lnTo>
                  <a:lnTo>
                    <a:pt x="0" y="0"/>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400;p75">
              <a:extLst>
                <a:ext uri="{FF2B5EF4-FFF2-40B4-BE49-F238E27FC236}">
                  <a16:creationId xmlns:a16="http://schemas.microsoft.com/office/drawing/2014/main" id="{6F42DCCF-DA24-9E3C-DB59-AD4B0BA1F1B1}"/>
                </a:ext>
              </a:extLst>
            </p:cNvPr>
            <p:cNvSpPr/>
            <p:nvPr/>
          </p:nvSpPr>
          <p:spPr>
            <a:xfrm>
              <a:off x="9210200" y="4028350"/>
              <a:ext cx="2650" cy="10500"/>
            </a:xfrm>
            <a:custGeom>
              <a:avLst/>
              <a:gdLst/>
              <a:ahLst/>
              <a:cxnLst/>
              <a:rect l="l" t="t" r="r" b="b"/>
              <a:pathLst>
                <a:path w="106" h="420" extrusionOk="0">
                  <a:moveTo>
                    <a:pt x="79" y="1"/>
                  </a:moveTo>
                  <a:cubicBezTo>
                    <a:pt x="53" y="132"/>
                    <a:pt x="53" y="315"/>
                    <a:pt x="0" y="420"/>
                  </a:cubicBezTo>
                  <a:cubicBezTo>
                    <a:pt x="53" y="367"/>
                    <a:pt x="53" y="184"/>
                    <a:pt x="105" y="79"/>
                  </a:cubicBezTo>
                  <a:lnTo>
                    <a:pt x="105" y="53"/>
                  </a:lnTo>
                  <a:lnTo>
                    <a:pt x="79"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401;p75">
              <a:extLst>
                <a:ext uri="{FF2B5EF4-FFF2-40B4-BE49-F238E27FC236}">
                  <a16:creationId xmlns:a16="http://schemas.microsoft.com/office/drawing/2014/main" id="{8C3B3DD9-7AD9-0E74-CC27-8AB1366E9313}"/>
                </a:ext>
              </a:extLst>
            </p:cNvPr>
            <p:cNvSpPr/>
            <p:nvPr/>
          </p:nvSpPr>
          <p:spPr>
            <a:xfrm>
              <a:off x="9206275" y="4044725"/>
              <a:ext cx="675" cy="1975"/>
            </a:xfrm>
            <a:custGeom>
              <a:avLst/>
              <a:gdLst/>
              <a:ahLst/>
              <a:cxnLst/>
              <a:rect l="l" t="t" r="r" b="b"/>
              <a:pathLst>
                <a:path w="27" h="79" extrusionOk="0">
                  <a:moveTo>
                    <a:pt x="0" y="0"/>
                  </a:moveTo>
                  <a:cubicBezTo>
                    <a:pt x="0" y="27"/>
                    <a:pt x="0" y="27"/>
                    <a:pt x="0" y="79"/>
                  </a:cubicBezTo>
                  <a:cubicBezTo>
                    <a:pt x="5" y="75"/>
                    <a:pt x="8" y="73"/>
                    <a:pt x="9" y="73"/>
                  </a:cubicBezTo>
                  <a:cubicBezTo>
                    <a:pt x="13" y="73"/>
                    <a:pt x="13" y="79"/>
                    <a:pt x="13" y="79"/>
                  </a:cubicBezTo>
                  <a:cubicBezTo>
                    <a:pt x="13" y="79"/>
                    <a:pt x="13" y="66"/>
                    <a:pt x="26"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402;p75">
              <a:extLst>
                <a:ext uri="{FF2B5EF4-FFF2-40B4-BE49-F238E27FC236}">
                  <a16:creationId xmlns:a16="http://schemas.microsoft.com/office/drawing/2014/main" id="{2A2C3676-D6E2-FA3C-88FD-DB83AD05686D}"/>
                </a:ext>
              </a:extLst>
            </p:cNvPr>
            <p:cNvSpPr/>
            <p:nvPr/>
          </p:nvSpPr>
          <p:spPr>
            <a:xfrm>
              <a:off x="9206275" y="4044350"/>
              <a:ext cx="375" cy="775"/>
            </a:xfrm>
            <a:custGeom>
              <a:avLst/>
              <a:gdLst/>
              <a:ahLst/>
              <a:cxnLst/>
              <a:rect l="l" t="t" r="r" b="b"/>
              <a:pathLst>
                <a:path w="15" h="31" extrusionOk="0">
                  <a:moveTo>
                    <a:pt x="11" y="0"/>
                  </a:moveTo>
                  <a:cubicBezTo>
                    <a:pt x="9" y="0"/>
                    <a:pt x="6" y="4"/>
                    <a:pt x="0" y="15"/>
                  </a:cubicBezTo>
                  <a:cubicBezTo>
                    <a:pt x="0" y="26"/>
                    <a:pt x="1" y="30"/>
                    <a:pt x="3" y="30"/>
                  </a:cubicBezTo>
                  <a:cubicBezTo>
                    <a:pt x="7" y="30"/>
                    <a:pt x="15" y="0"/>
                    <a:pt x="11"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403;p75">
              <a:extLst>
                <a:ext uri="{FF2B5EF4-FFF2-40B4-BE49-F238E27FC236}">
                  <a16:creationId xmlns:a16="http://schemas.microsoft.com/office/drawing/2014/main" id="{47D7F4E4-F47B-EC0A-03D3-74EDA98836B6}"/>
                </a:ext>
              </a:extLst>
            </p:cNvPr>
            <p:cNvSpPr/>
            <p:nvPr/>
          </p:nvSpPr>
          <p:spPr>
            <a:xfrm>
              <a:off x="9203950" y="4049950"/>
              <a:ext cx="1025" cy="3575"/>
            </a:xfrm>
            <a:custGeom>
              <a:avLst/>
              <a:gdLst/>
              <a:ahLst/>
              <a:cxnLst/>
              <a:rect l="l" t="t" r="r" b="b"/>
              <a:pathLst>
                <a:path w="41" h="143" extrusionOk="0">
                  <a:moveTo>
                    <a:pt x="41" y="1"/>
                  </a:moveTo>
                  <a:cubicBezTo>
                    <a:pt x="41" y="1"/>
                    <a:pt x="20" y="84"/>
                    <a:pt x="16" y="84"/>
                  </a:cubicBezTo>
                  <a:cubicBezTo>
                    <a:pt x="15" y="84"/>
                    <a:pt x="15" y="82"/>
                    <a:pt x="15" y="79"/>
                  </a:cubicBezTo>
                  <a:cubicBezTo>
                    <a:pt x="0" y="123"/>
                    <a:pt x="2" y="142"/>
                    <a:pt x="10" y="142"/>
                  </a:cubicBezTo>
                  <a:cubicBezTo>
                    <a:pt x="17" y="142"/>
                    <a:pt x="29" y="129"/>
                    <a:pt x="41" y="106"/>
                  </a:cubicBezTo>
                  <a:lnTo>
                    <a:pt x="41"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404;p75">
              <a:extLst>
                <a:ext uri="{FF2B5EF4-FFF2-40B4-BE49-F238E27FC236}">
                  <a16:creationId xmlns:a16="http://schemas.microsoft.com/office/drawing/2014/main" id="{40C3AD99-0F13-14B4-F9DE-CE32D988E1DD}"/>
                </a:ext>
              </a:extLst>
            </p:cNvPr>
            <p:cNvSpPr/>
            <p:nvPr/>
          </p:nvSpPr>
          <p:spPr>
            <a:xfrm>
              <a:off x="9204950" y="4053875"/>
              <a:ext cx="700" cy="700"/>
            </a:xfrm>
            <a:custGeom>
              <a:avLst/>
              <a:gdLst/>
              <a:ahLst/>
              <a:cxnLst/>
              <a:rect l="l" t="t" r="r" b="b"/>
              <a:pathLst>
                <a:path w="28" h="28" extrusionOk="0">
                  <a:moveTo>
                    <a:pt x="27" y="1"/>
                  </a:moveTo>
                  <a:cubicBezTo>
                    <a:pt x="27" y="1"/>
                    <a:pt x="1" y="1"/>
                    <a:pt x="27" y="27"/>
                  </a:cubicBezTo>
                  <a:lnTo>
                    <a:pt x="27"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405;p75">
              <a:extLst>
                <a:ext uri="{FF2B5EF4-FFF2-40B4-BE49-F238E27FC236}">
                  <a16:creationId xmlns:a16="http://schemas.microsoft.com/office/drawing/2014/main" id="{FFD42901-9066-8A4F-823A-B9A08554E4EE}"/>
                </a:ext>
              </a:extLst>
            </p:cNvPr>
            <p:cNvSpPr/>
            <p:nvPr/>
          </p:nvSpPr>
          <p:spPr>
            <a:xfrm>
              <a:off x="9205625" y="4051275"/>
              <a:ext cx="25" cy="2625"/>
            </a:xfrm>
            <a:custGeom>
              <a:avLst/>
              <a:gdLst/>
              <a:ahLst/>
              <a:cxnLst/>
              <a:rect l="l" t="t" r="r" b="b"/>
              <a:pathLst>
                <a:path w="1" h="105" extrusionOk="0">
                  <a:moveTo>
                    <a:pt x="0" y="53"/>
                  </a:moveTo>
                  <a:cubicBezTo>
                    <a:pt x="0" y="53"/>
                    <a:pt x="0" y="26"/>
                    <a:pt x="0" y="0"/>
                  </a:cubicBezTo>
                  <a:lnTo>
                    <a:pt x="0" y="105"/>
                  </a:lnTo>
                  <a:cubicBezTo>
                    <a:pt x="0" y="105"/>
                    <a:pt x="0" y="79"/>
                    <a:pt x="0" y="53"/>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406;p75">
              <a:extLst>
                <a:ext uri="{FF2B5EF4-FFF2-40B4-BE49-F238E27FC236}">
                  <a16:creationId xmlns:a16="http://schemas.microsoft.com/office/drawing/2014/main" id="{0C2EE6D2-183F-BD79-FF8E-B295FE29C15C}"/>
                </a:ext>
              </a:extLst>
            </p:cNvPr>
            <p:cNvSpPr/>
            <p:nvPr/>
          </p:nvSpPr>
          <p:spPr>
            <a:xfrm>
              <a:off x="9206275" y="4046425"/>
              <a:ext cx="1000" cy="3550"/>
            </a:xfrm>
            <a:custGeom>
              <a:avLst/>
              <a:gdLst/>
              <a:ahLst/>
              <a:cxnLst/>
              <a:rect l="l" t="t" r="r" b="b"/>
              <a:pathLst>
                <a:path w="40" h="142" extrusionOk="0">
                  <a:moveTo>
                    <a:pt x="34" y="1"/>
                  </a:moveTo>
                  <a:cubicBezTo>
                    <a:pt x="29" y="1"/>
                    <a:pt x="19" y="30"/>
                    <a:pt x="8" y="90"/>
                  </a:cubicBezTo>
                  <a:lnTo>
                    <a:pt x="8" y="90"/>
                  </a:lnTo>
                  <a:cubicBezTo>
                    <a:pt x="12" y="81"/>
                    <a:pt x="15" y="76"/>
                    <a:pt x="18" y="76"/>
                  </a:cubicBezTo>
                  <a:cubicBezTo>
                    <a:pt x="23" y="76"/>
                    <a:pt x="26" y="87"/>
                    <a:pt x="26" y="116"/>
                  </a:cubicBezTo>
                  <a:cubicBezTo>
                    <a:pt x="39" y="40"/>
                    <a:pt x="40" y="1"/>
                    <a:pt x="34" y="1"/>
                  </a:cubicBezTo>
                  <a:close/>
                  <a:moveTo>
                    <a:pt x="8" y="90"/>
                  </a:moveTo>
                  <a:cubicBezTo>
                    <a:pt x="4" y="103"/>
                    <a:pt x="0" y="122"/>
                    <a:pt x="0" y="142"/>
                  </a:cubicBezTo>
                  <a:cubicBezTo>
                    <a:pt x="3" y="123"/>
                    <a:pt x="6" y="105"/>
                    <a:pt x="8" y="9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407;p75">
              <a:extLst>
                <a:ext uri="{FF2B5EF4-FFF2-40B4-BE49-F238E27FC236}">
                  <a16:creationId xmlns:a16="http://schemas.microsoft.com/office/drawing/2014/main" id="{54911D4C-982C-0517-249B-EE450C2D292B}"/>
                </a:ext>
              </a:extLst>
            </p:cNvPr>
            <p:cNvSpPr/>
            <p:nvPr/>
          </p:nvSpPr>
          <p:spPr>
            <a:xfrm>
              <a:off x="9210850" y="4036875"/>
              <a:ext cx="1325" cy="2625"/>
            </a:xfrm>
            <a:custGeom>
              <a:avLst/>
              <a:gdLst/>
              <a:ahLst/>
              <a:cxnLst/>
              <a:rect l="l" t="t" r="r" b="b"/>
              <a:pathLst>
                <a:path w="53" h="105" extrusionOk="0">
                  <a:moveTo>
                    <a:pt x="53" y="0"/>
                  </a:moveTo>
                  <a:cubicBezTo>
                    <a:pt x="53" y="26"/>
                    <a:pt x="1" y="105"/>
                    <a:pt x="27" y="105"/>
                  </a:cubicBezTo>
                  <a:lnTo>
                    <a:pt x="53" y="53"/>
                  </a:lnTo>
                  <a:lnTo>
                    <a:pt x="53" y="0"/>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408;p75">
              <a:extLst>
                <a:ext uri="{FF2B5EF4-FFF2-40B4-BE49-F238E27FC236}">
                  <a16:creationId xmlns:a16="http://schemas.microsoft.com/office/drawing/2014/main" id="{0BB5EA1E-93F3-4598-CD2E-CBC3BD2AFE63}"/>
                </a:ext>
              </a:extLst>
            </p:cNvPr>
            <p:cNvSpPr/>
            <p:nvPr/>
          </p:nvSpPr>
          <p:spPr>
            <a:xfrm>
              <a:off x="9201025" y="4063700"/>
              <a:ext cx="1350" cy="2275"/>
            </a:xfrm>
            <a:custGeom>
              <a:avLst/>
              <a:gdLst/>
              <a:ahLst/>
              <a:cxnLst/>
              <a:rect l="l" t="t" r="r" b="b"/>
              <a:pathLst>
                <a:path w="54" h="91" extrusionOk="0">
                  <a:moveTo>
                    <a:pt x="53" y="1"/>
                  </a:moveTo>
                  <a:cubicBezTo>
                    <a:pt x="53" y="27"/>
                    <a:pt x="27" y="79"/>
                    <a:pt x="1" y="79"/>
                  </a:cubicBezTo>
                  <a:cubicBezTo>
                    <a:pt x="8" y="87"/>
                    <a:pt x="14" y="90"/>
                    <a:pt x="18" y="90"/>
                  </a:cubicBezTo>
                  <a:cubicBezTo>
                    <a:pt x="29" y="90"/>
                    <a:pt x="35" y="72"/>
                    <a:pt x="53" y="53"/>
                  </a:cubicBezTo>
                  <a:lnTo>
                    <a:pt x="53"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409;p75">
              <a:extLst>
                <a:ext uri="{FF2B5EF4-FFF2-40B4-BE49-F238E27FC236}">
                  <a16:creationId xmlns:a16="http://schemas.microsoft.com/office/drawing/2014/main" id="{444B84A2-5842-F6E5-9AD2-34C1D3F7315C}"/>
                </a:ext>
              </a:extLst>
            </p:cNvPr>
            <p:cNvSpPr/>
            <p:nvPr/>
          </p:nvSpPr>
          <p:spPr>
            <a:xfrm>
              <a:off x="9202350" y="4065025"/>
              <a:ext cx="675" cy="2625"/>
            </a:xfrm>
            <a:custGeom>
              <a:avLst/>
              <a:gdLst/>
              <a:ahLst/>
              <a:cxnLst/>
              <a:rect l="l" t="t" r="r" b="b"/>
              <a:pathLst>
                <a:path w="27" h="105" extrusionOk="0">
                  <a:moveTo>
                    <a:pt x="0" y="0"/>
                  </a:moveTo>
                  <a:lnTo>
                    <a:pt x="0" y="105"/>
                  </a:lnTo>
                  <a:cubicBezTo>
                    <a:pt x="26" y="26"/>
                    <a:pt x="26" y="0"/>
                    <a:pt x="0"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410;p75">
              <a:extLst>
                <a:ext uri="{FF2B5EF4-FFF2-40B4-BE49-F238E27FC236}">
                  <a16:creationId xmlns:a16="http://schemas.microsoft.com/office/drawing/2014/main" id="{AC024C77-8D81-702B-E9D8-5DFDF0E98AA2}"/>
                </a:ext>
              </a:extLst>
            </p:cNvPr>
            <p:cNvSpPr/>
            <p:nvPr/>
          </p:nvSpPr>
          <p:spPr>
            <a:xfrm>
              <a:off x="9206275" y="4051275"/>
              <a:ext cx="25" cy="5250"/>
            </a:xfrm>
            <a:custGeom>
              <a:avLst/>
              <a:gdLst/>
              <a:ahLst/>
              <a:cxnLst/>
              <a:rect l="l" t="t" r="r" b="b"/>
              <a:pathLst>
                <a:path w="1" h="210" extrusionOk="0">
                  <a:moveTo>
                    <a:pt x="0" y="157"/>
                  </a:moveTo>
                  <a:lnTo>
                    <a:pt x="0" y="0"/>
                  </a:lnTo>
                  <a:lnTo>
                    <a:pt x="0" y="210"/>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411;p75">
              <a:extLst>
                <a:ext uri="{FF2B5EF4-FFF2-40B4-BE49-F238E27FC236}">
                  <a16:creationId xmlns:a16="http://schemas.microsoft.com/office/drawing/2014/main" id="{62C2C7AA-346A-6A1B-9736-C708EB96FD2D}"/>
                </a:ext>
              </a:extLst>
            </p:cNvPr>
            <p:cNvSpPr/>
            <p:nvPr/>
          </p:nvSpPr>
          <p:spPr>
            <a:xfrm>
              <a:off x="9199075" y="4073525"/>
              <a:ext cx="25" cy="2650"/>
            </a:xfrm>
            <a:custGeom>
              <a:avLst/>
              <a:gdLst/>
              <a:ahLst/>
              <a:cxnLst/>
              <a:rect l="l" t="t" r="r" b="b"/>
              <a:pathLst>
                <a:path w="1" h="106" extrusionOk="0">
                  <a:moveTo>
                    <a:pt x="0" y="79"/>
                  </a:moveTo>
                  <a:lnTo>
                    <a:pt x="0" y="0"/>
                  </a:lnTo>
                  <a:lnTo>
                    <a:pt x="0" y="105"/>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412;p75">
              <a:extLst>
                <a:ext uri="{FF2B5EF4-FFF2-40B4-BE49-F238E27FC236}">
                  <a16:creationId xmlns:a16="http://schemas.microsoft.com/office/drawing/2014/main" id="{F662C009-345B-AD24-A283-9D86AB3F2980}"/>
                </a:ext>
              </a:extLst>
            </p:cNvPr>
            <p:cNvSpPr/>
            <p:nvPr/>
          </p:nvSpPr>
          <p:spPr>
            <a:xfrm>
              <a:off x="9196450" y="4081000"/>
              <a:ext cx="1325" cy="4975"/>
            </a:xfrm>
            <a:custGeom>
              <a:avLst/>
              <a:gdLst/>
              <a:ahLst/>
              <a:cxnLst/>
              <a:rect l="l" t="t" r="r" b="b"/>
              <a:pathLst>
                <a:path w="53" h="199" extrusionOk="0">
                  <a:moveTo>
                    <a:pt x="47" y="1"/>
                  </a:moveTo>
                  <a:cubicBezTo>
                    <a:pt x="37" y="1"/>
                    <a:pt x="17" y="31"/>
                    <a:pt x="7" y="31"/>
                  </a:cubicBezTo>
                  <a:cubicBezTo>
                    <a:pt x="3" y="31"/>
                    <a:pt x="1" y="27"/>
                    <a:pt x="1" y="16"/>
                  </a:cubicBezTo>
                  <a:cubicBezTo>
                    <a:pt x="1" y="68"/>
                    <a:pt x="1" y="147"/>
                    <a:pt x="1" y="199"/>
                  </a:cubicBezTo>
                  <a:cubicBezTo>
                    <a:pt x="1" y="147"/>
                    <a:pt x="27" y="68"/>
                    <a:pt x="53" y="16"/>
                  </a:cubicBezTo>
                  <a:cubicBezTo>
                    <a:pt x="53" y="5"/>
                    <a:pt x="51" y="1"/>
                    <a:pt x="47"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413;p75">
              <a:extLst>
                <a:ext uri="{FF2B5EF4-FFF2-40B4-BE49-F238E27FC236}">
                  <a16:creationId xmlns:a16="http://schemas.microsoft.com/office/drawing/2014/main" id="{7ADC3A7D-5C93-50B2-8556-32754633A189}"/>
                </a:ext>
              </a:extLst>
            </p:cNvPr>
            <p:cNvSpPr/>
            <p:nvPr/>
          </p:nvSpPr>
          <p:spPr>
            <a:xfrm>
              <a:off x="9199725" y="4071550"/>
              <a:ext cx="1325" cy="2000"/>
            </a:xfrm>
            <a:custGeom>
              <a:avLst/>
              <a:gdLst/>
              <a:ahLst/>
              <a:cxnLst/>
              <a:rect l="l" t="t" r="r" b="b"/>
              <a:pathLst>
                <a:path w="53" h="80" extrusionOk="0">
                  <a:moveTo>
                    <a:pt x="53" y="1"/>
                  </a:moveTo>
                  <a:cubicBezTo>
                    <a:pt x="53" y="27"/>
                    <a:pt x="27" y="27"/>
                    <a:pt x="0" y="79"/>
                  </a:cubicBezTo>
                  <a:lnTo>
                    <a:pt x="53" y="53"/>
                  </a:lnTo>
                  <a:lnTo>
                    <a:pt x="53"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414;p75">
              <a:extLst>
                <a:ext uri="{FF2B5EF4-FFF2-40B4-BE49-F238E27FC236}">
                  <a16:creationId xmlns:a16="http://schemas.microsoft.com/office/drawing/2014/main" id="{64B48BDD-81AF-4D9C-5DB2-5661BBC22E89}"/>
                </a:ext>
              </a:extLst>
            </p:cNvPr>
            <p:cNvSpPr/>
            <p:nvPr/>
          </p:nvSpPr>
          <p:spPr>
            <a:xfrm>
              <a:off x="9200375" y="4072875"/>
              <a:ext cx="675" cy="1975"/>
            </a:xfrm>
            <a:custGeom>
              <a:avLst/>
              <a:gdLst/>
              <a:ahLst/>
              <a:cxnLst/>
              <a:rect l="l" t="t" r="r" b="b"/>
              <a:pathLst>
                <a:path w="27" h="79" extrusionOk="0">
                  <a:moveTo>
                    <a:pt x="27" y="0"/>
                  </a:moveTo>
                  <a:lnTo>
                    <a:pt x="27" y="0"/>
                  </a:lnTo>
                  <a:cubicBezTo>
                    <a:pt x="1" y="53"/>
                    <a:pt x="1" y="79"/>
                    <a:pt x="1" y="79"/>
                  </a:cubicBezTo>
                  <a:cubicBezTo>
                    <a:pt x="1" y="79"/>
                    <a:pt x="1" y="53"/>
                    <a:pt x="27"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415;p75">
              <a:extLst>
                <a:ext uri="{FF2B5EF4-FFF2-40B4-BE49-F238E27FC236}">
                  <a16:creationId xmlns:a16="http://schemas.microsoft.com/office/drawing/2014/main" id="{CFDECA3A-1516-96EF-AF89-6C1D5147D9F6}"/>
                </a:ext>
              </a:extLst>
            </p:cNvPr>
            <p:cNvSpPr/>
            <p:nvPr/>
          </p:nvSpPr>
          <p:spPr>
            <a:xfrm>
              <a:off x="9204300" y="4061750"/>
              <a:ext cx="675" cy="2975"/>
            </a:xfrm>
            <a:custGeom>
              <a:avLst/>
              <a:gdLst/>
              <a:ahLst/>
              <a:cxnLst/>
              <a:rect l="l" t="t" r="r" b="b"/>
              <a:pathLst>
                <a:path w="27" h="119" extrusionOk="0">
                  <a:moveTo>
                    <a:pt x="1" y="0"/>
                  </a:moveTo>
                  <a:cubicBezTo>
                    <a:pt x="1" y="38"/>
                    <a:pt x="1" y="118"/>
                    <a:pt x="11" y="118"/>
                  </a:cubicBezTo>
                  <a:cubicBezTo>
                    <a:pt x="15" y="118"/>
                    <a:pt x="20" y="107"/>
                    <a:pt x="27" y="79"/>
                  </a:cubicBezTo>
                  <a:cubicBezTo>
                    <a:pt x="27" y="26"/>
                    <a:pt x="1" y="79"/>
                    <a:pt x="1"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416;p75">
              <a:extLst>
                <a:ext uri="{FF2B5EF4-FFF2-40B4-BE49-F238E27FC236}">
                  <a16:creationId xmlns:a16="http://schemas.microsoft.com/office/drawing/2014/main" id="{7AEE89B5-20F8-F1D3-6EE7-D4B32F1D15A8}"/>
                </a:ext>
              </a:extLst>
            </p:cNvPr>
            <p:cNvSpPr/>
            <p:nvPr/>
          </p:nvSpPr>
          <p:spPr>
            <a:xfrm>
              <a:off x="9202350" y="4067625"/>
              <a:ext cx="675" cy="3300"/>
            </a:xfrm>
            <a:custGeom>
              <a:avLst/>
              <a:gdLst/>
              <a:ahLst/>
              <a:cxnLst/>
              <a:rect l="l" t="t" r="r" b="b"/>
              <a:pathLst>
                <a:path w="27" h="132" extrusionOk="0">
                  <a:moveTo>
                    <a:pt x="0" y="1"/>
                  </a:moveTo>
                  <a:lnTo>
                    <a:pt x="0" y="132"/>
                  </a:lnTo>
                  <a:lnTo>
                    <a:pt x="26" y="27"/>
                  </a:lnTo>
                  <a:cubicBezTo>
                    <a:pt x="26" y="27"/>
                    <a:pt x="0" y="27"/>
                    <a:pt x="0"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417;p75">
              <a:extLst>
                <a:ext uri="{FF2B5EF4-FFF2-40B4-BE49-F238E27FC236}">
                  <a16:creationId xmlns:a16="http://schemas.microsoft.com/office/drawing/2014/main" id="{700A6F24-DA63-6431-9B13-4B5E845012FB}"/>
                </a:ext>
              </a:extLst>
            </p:cNvPr>
            <p:cNvSpPr/>
            <p:nvPr/>
          </p:nvSpPr>
          <p:spPr>
            <a:xfrm>
              <a:off x="9201675" y="4070900"/>
              <a:ext cx="700" cy="1350"/>
            </a:xfrm>
            <a:custGeom>
              <a:avLst/>
              <a:gdLst/>
              <a:ahLst/>
              <a:cxnLst/>
              <a:rect l="l" t="t" r="r" b="b"/>
              <a:pathLst>
                <a:path w="28" h="54" extrusionOk="0">
                  <a:moveTo>
                    <a:pt x="27" y="1"/>
                  </a:moveTo>
                  <a:lnTo>
                    <a:pt x="1" y="27"/>
                  </a:lnTo>
                  <a:lnTo>
                    <a:pt x="27" y="53"/>
                  </a:lnTo>
                  <a:lnTo>
                    <a:pt x="27"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418;p75">
              <a:extLst>
                <a:ext uri="{FF2B5EF4-FFF2-40B4-BE49-F238E27FC236}">
                  <a16:creationId xmlns:a16="http://schemas.microsoft.com/office/drawing/2014/main" id="{EC389C57-6635-3A4F-9243-DE0429D4BCBC}"/>
                </a:ext>
              </a:extLst>
            </p:cNvPr>
            <p:cNvSpPr/>
            <p:nvPr/>
          </p:nvSpPr>
          <p:spPr>
            <a:xfrm>
              <a:off x="9197100" y="4083175"/>
              <a:ext cx="1350" cy="4775"/>
            </a:xfrm>
            <a:custGeom>
              <a:avLst/>
              <a:gdLst/>
              <a:ahLst/>
              <a:cxnLst/>
              <a:rect l="l" t="t" r="r" b="b"/>
              <a:pathLst>
                <a:path w="54" h="191" extrusionOk="0">
                  <a:moveTo>
                    <a:pt x="50" y="1"/>
                  </a:moveTo>
                  <a:cubicBezTo>
                    <a:pt x="47" y="1"/>
                    <a:pt x="40" y="7"/>
                    <a:pt x="27" y="33"/>
                  </a:cubicBezTo>
                  <a:cubicBezTo>
                    <a:pt x="27" y="86"/>
                    <a:pt x="27" y="112"/>
                    <a:pt x="1" y="191"/>
                  </a:cubicBezTo>
                  <a:cubicBezTo>
                    <a:pt x="27" y="112"/>
                    <a:pt x="53" y="60"/>
                    <a:pt x="53" y="7"/>
                  </a:cubicBezTo>
                  <a:cubicBezTo>
                    <a:pt x="53" y="7"/>
                    <a:pt x="53" y="1"/>
                    <a:pt x="50"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419;p75">
              <a:extLst>
                <a:ext uri="{FF2B5EF4-FFF2-40B4-BE49-F238E27FC236}">
                  <a16:creationId xmlns:a16="http://schemas.microsoft.com/office/drawing/2014/main" id="{FB729D28-D91C-D084-280F-09E16F57FBE1}"/>
                </a:ext>
              </a:extLst>
            </p:cNvPr>
            <p:cNvSpPr/>
            <p:nvPr/>
          </p:nvSpPr>
          <p:spPr>
            <a:xfrm>
              <a:off x="9194475" y="4101025"/>
              <a:ext cx="25" cy="25"/>
            </a:xfrm>
            <a:custGeom>
              <a:avLst/>
              <a:gdLst/>
              <a:ahLst/>
              <a:cxnLst/>
              <a:rect l="l" t="t" r="r" b="b"/>
              <a:pathLst>
                <a:path w="1" h="1" extrusionOk="0">
                  <a:moveTo>
                    <a:pt x="1" y="0"/>
                  </a:moveTo>
                  <a:lnTo>
                    <a:pt x="1" y="0"/>
                  </a:lnTo>
                  <a:lnTo>
                    <a:pt x="1" y="0"/>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420;p75">
              <a:extLst>
                <a:ext uri="{FF2B5EF4-FFF2-40B4-BE49-F238E27FC236}">
                  <a16:creationId xmlns:a16="http://schemas.microsoft.com/office/drawing/2014/main" id="{C1AAA04D-8C4C-FCEB-FCA5-F20639732A2E}"/>
                </a:ext>
              </a:extLst>
            </p:cNvPr>
            <p:cNvSpPr/>
            <p:nvPr/>
          </p:nvSpPr>
          <p:spPr>
            <a:xfrm>
              <a:off x="9198425" y="4080725"/>
              <a:ext cx="675" cy="2650"/>
            </a:xfrm>
            <a:custGeom>
              <a:avLst/>
              <a:gdLst/>
              <a:ahLst/>
              <a:cxnLst/>
              <a:rect l="l" t="t" r="r" b="b"/>
              <a:pathLst>
                <a:path w="27" h="106" extrusionOk="0">
                  <a:moveTo>
                    <a:pt x="26" y="0"/>
                  </a:moveTo>
                  <a:cubicBezTo>
                    <a:pt x="26" y="27"/>
                    <a:pt x="26" y="79"/>
                    <a:pt x="0" y="105"/>
                  </a:cubicBezTo>
                  <a:cubicBezTo>
                    <a:pt x="0" y="105"/>
                    <a:pt x="26" y="105"/>
                    <a:pt x="26" y="79"/>
                  </a:cubicBezTo>
                  <a:cubicBezTo>
                    <a:pt x="26" y="43"/>
                    <a:pt x="26" y="22"/>
                    <a:pt x="26"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421;p75">
              <a:extLst>
                <a:ext uri="{FF2B5EF4-FFF2-40B4-BE49-F238E27FC236}">
                  <a16:creationId xmlns:a16="http://schemas.microsoft.com/office/drawing/2014/main" id="{6273E69B-2E3C-7796-0A4A-F87AB06886E7}"/>
                </a:ext>
              </a:extLst>
            </p:cNvPr>
            <p:cNvSpPr/>
            <p:nvPr/>
          </p:nvSpPr>
          <p:spPr>
            <a:xfrm>
              <a:off x="9195800" y="4089900"/>
              <a:ext cx="675" cy="1975"/>
            </a:xfrm>
            <a:custGeom>
              <a:avLst/>
              <a:gdLst/>
              <a:ahLst/>
              <a:cxnLst/>
              <a:rect l="l" t="t" r="r" b="b"/>
              <a:pathLst>
                <a:path w="27" h="79" extrusionOk="0">
                  <a:moveTo>
                    <a:pt x="27" y="0"/>
                  </a:moveTo>
                  <a:cubicBezTo>
                    <a:pt x="26" y="26"/>
                    <a:pt x="0" y="53"/>
                    <a:pt x="0" y="79"/>
                  </a:cubicBezTo>
                  <a:cubicBezTo>
                    <a:pt x="0" y="79"/>
                    <a:pt x="26" y="27"/>
                    <a:pt x="27"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422;p75">
              <a:extLst>
                <a:ext uri="{FF2B5EF4-FFF2-40B4-BE49-F238E27FC236}">
                  <a16:creationId xmlns:a16="http://schemas.microsoft.com/office/drawing/2014/main" id="{F5EC0FD8-2AB7-5E04-13D3-7D66CD86A3A3}"/>
                </a:ext>
              </a:extLst>
            </p:cNvPr>
            <p:cNvSpPr/>
            <p:nvPr/>
          </p:nvSpPr>
          <p:spPr>
            <a:xfrm>
              <a:off x="9199075" y="4078750"/>
              <a:ext cx="25" cy="700"/>
            </a:xfrm>
            <a:custGeom>
              <a:avLst/>
              <a:gdLst/>
              <a:ahLst/>
              <a:cxnLst/>
              <a:rect l="l" t="t" r="r" b="b"/>
              <a:pathLst>
                <a:path w="1" h="28" extrusionOk="0">
                  <a:moveTo>
                    <a:pt x="0" y="27"/>
                  </a:moveTo>
                  <a:lnTo>
                    <a:pt x="0" y="1"/>
                  </a:lnTo>
                  <a:cubicBezTo>
                    <a:pt x="0" y="1"/>
                    <a:pt x="0" y="27"/>
                    <a:pt x="0" y="27"/>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423;p75">
              <a:extLst>
                <a:ext uri="{FF2B5EF4-FFF2-40B4-BE49-F238E27FC236}">
                  <a16:creationId xmlns:a16="http://schemas.microsoft.com/office/drawing/2014/main" id="{6179D895-A8E7-A0D5-ECA1-07DA966E9D6C}"/>
                </a:ext>
              </a:extLst>
            </p:cNvPr>
            <p:cNvSpPr/>
            <p:nvPr/>
          </p:nvSpPr>
          <p:spPr>
            <a:xfrm>
              <a:off x="9199075" y="4078750"/>
              <a:ext cx="675" cy="2000"/>
            </a:xfrm>
            <a:custGeom>
              <a:avLst/>
              <a:gdLst/>
              <a:ahLst/>
              <a:cxnLst/>
              <a:rect l="l" t="t" r="r" b="b"/>
              <a:pathLst>
                <a:path w="27" h="80" extrusionOk="0">
                  <a:moveTo>
                    <a:pt x="26" y="1"/>
                  </a:moveTo>
                  <a:cubicBezTo>
                    <a:pt x="26" y="1"/>
                    <a:pt x="0" y="1"/>
                    <a:pt x="0" y="27"/>
                  </a:cubicBezTo>
                  <a:lnTo>
                    <a:pt x="0" y="79"/>
                  </a:lnTo>
                  <a:cubicBezTo>
                    <a:pt x="0" y="53"/>
                    <a:pt x="0" y="27"/>
                    <a:pt x="26"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424;p75">
              <a:extLst>
                <a:ext uri="{FF2B5EF4-FFF2-40B4-BE49-F238E27FC236}">
                  <a16:creationId xmlns:a16="http://schemas.microsoft.com/office/drawing/2014/main" id="{04B87357-398D-1368-64B7-9CA2D61A546F}"/>
                </a:ext>
              </a:extLst>
            </p:cNvPr>
            <p:cNvSpPr/>
            <p:nvPr/>
          </p:nvSpPr>
          <p:spPr>
            <a:xfrm>
              <a:off x="9194475" y="4098900"/>
              <a:ext cx="3975" cy="10050"/>
            </a:xfrm>
            <a:custGeom>
              <a:avLst/>
              <a:gdLst/>
              <a:ahLst/>
              <a:cxnLst/>
              <a:rect l="l" t="t" r="r" b="b"/>
              <a:pathLst>
                <a:path w="159" h="402" extrusionOk="0">
                  <a:moveTo>
                    <a:pt x="125" y="0"/>
                  </a:moveTo>
                  <a:cubicBezTo>
                    <a:pt x="95" y="0"/>
                    <a:pt x="48" y="38"/>
                    <a:pt x="1" y="85"/>
                  </a:cubicBezTo>
                  <a:cubicBezTo>
                    <a:pt x="1" y="85"/>
                    <a:pt x="27" y="85"/>
                    <a:pt x="1" y="190"/>
                  </a:cubicBezTo>
                  <a:cubicBezTo>
                    <a:pt x="23" y="168"/>
                    <a:pt x="62" y="40"/>
                    <a:pt x="75" y="40"/>
                  </a:cubicBezTo>
                  <a:cubicBezTo>
                    <a:pt x="78" y="40"/>
                    <a:pt x="80" y="45"/>
                    <a:pt x="80" y="59"/>
                  </a:cubicBezTo>
                  <a:cubicBezTo>
                    <a:pt x="80" y="216"/>
                    <a:pt x="53" y="164"/>
                    <a:pt x="27" y="242"/>
                  </a:cubicBezTo>
                  <a:cubicBezTo>
                    <a:pt x="32" y="237"/>
                    <a:pt x="37" y="235"/>
                    <a:pt x="40" y="235"/>
                  </a:cubicBezTo>
                  <a:cubicBezTo>
                    <a:pt x="68" y="235"/>
                    <a:pt x="37" y="401"/>
                    <a:pt x="72" y="401"/>
                  </a:cubicBezTo>
                  <a:cubicBezTo>
                    <a:pt x="74" y="401"/>
                    <a:pt x="77" y="401"/>
                    <a:pt x="80" y="399"/>
                  </a:cubicBezTo>
                  <a:lnTo>
                    <a:pt x="106" y="268"/>
                  </a:lnTo>
                  <a:cubicBezTo>
                    <a:pt x="106" y="268"/>
                    <a:pt x="106" y="285"/>
                    <a:pt x="106" y="295"/>
                  </a:cubicBezTo>
                  <a:cubicBezTo>
                    <a:pt x="106" y="268"/>
                    <a:pt x="106" y="164"/>
                    <a:pt x="158" y="59"/>
                  </a:cubicBezTo>
                  <a:cubicBezTo>
                    <a:pt x="158" y="17"/>
                    <a:pt x="145" y="0"/>
                    <a:pt x="125"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425;p75">
              <a:extLst>
                <a:ext uri="{FF2B5EF4-FFF2-40B4-BE49-F238E27FC236}">
                  <a16:creationId xmlns:a16="http://schemas.microsoft.com/office/drawing/2014/main" id="{9CC1C02D-2172-3FF3-2B07-6BBE2828360B}"/>
                </a:ext>
              </a:extLst>
            </p:cNvPr>
            <p:cNvSpPr/>
            <p:nvPr/>
          </p:nvSpPr>
          <p:spPr>
            <a:xfrm>
              <a:off x="9193825" y="4095125"/>
              <a:ext cx="2000" cy="5925"/>
            </a:xfrm>
            <a:custGeom>
              <a:avLst/>
              <a:gdLst/>
              <a:ahLst/>
              <a:cxnLst/>
              <a:rect l="l" t="t" r="r" b="b"/>
              <a:pathLst>
                <a:path w="80" h="237" extrusionOk="0">
                  <a:moveTo>
                    <a:pt x="79" y="1"/>
                  </a:moveTo>
                  <a:cubicBezTo>
                    <a:pt x="53" y="53"/>
                    <a:pt x="53" y="79"/>
                    <a:pt x="1" y="131"/>
                  </a:cubicBezTo>
                  <a:cubicBezTo>
                    <a:pt x="1" y="210"/>
                    <a:pt x="1" y="236"/>
                    <a:pt x="27" y="236"/>
                  </a:cubicBezTo>
                  <a:lnTo>
                    <a:pt x="79" y="27"/>
                  </a:lnTo>
                  <a:lnTo>
                    <a:pt x="79"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426;p75">
              <a:extLst>
                <a:ext uri="{FF2B5EF4-FFF2-40B4-BE49-F238E27FC236}">
                  <a16:creationId xmlns:a16="http://schemas.microsoft.com/office/drawing/2014/main" id="{890D1CA3-495E-7017-DE98-B326F3238BB7}"/>
                </a:ext>
              </a:extLst>
            </p:cNvPr>
            <p:cNvSpPr/>
            <p:nvPr/>
          </p:nvSpPr>
          <p:spPr>
            <a:xfrm>
              <a:off x="9195800" y="4087925"/>
              <a:ext cx="2650" cy="7225"/>
            </a:xfrm>
            <a:custGeom>
              <a:avLst/>
              <a:gdLst/>
              <a:ahLst/>
              <a:cxnLst/>
              <a:rect l="l" t="t" r="r" b="b"/>
              <a:pathLst>
                <a:path w="106" h="289" extrusionOk="0">
                  <a:moveTo>
                    <a:pt x="79" y="1"/>
                  </a:moveTo>
                  <a:cubicBezTo>
                    <a:pt x="70" y="10"/>
                    <a:pt x="64" y="19"/>
                    <a:pt x="60" y="29"/>
                  </a:cubicBezTo>
                  <a:lnTo>
                    <a:pt x="60" y="29"/>
                  </a:lnTo>
                  <a:lnTo>
                    <a:pt x="79" y="1"/>
                  </a:lnTo>
                  <a:close/>
                  <a:moveTo>
                    <a:pt x="105" y="27"/>
                  </a:moveTo>
                  <a:lnTo>
                    <a:pt x="105" y="27"/>
                  </a:lnTo>
                  <a:cubicBezTo>
                    <a:pt x="101" y="40"/>
                    <a:pt x="98" y="50"/>
                    <a:pt x="96" y="58"/>
                  </a:cubicBezTo>
                  <a:lnTo>
                    <a:pt x="96" y="58"/>
                  </a:lnTo>
                  <a:cubicBezTo>
                    <a:pt x="99" y="49"/>
                    <a:pt x="102" y="39"/>
                    <a:pt x="105" y="27"/>
                  </a:cubicBezTo>
                  <a:close/>
                  <a:moveTo>
                    <a:pt x="96" y="58"/>
                  </a:moveTo>
                  <a:lnTo>
                    <a:pt x="96" y="58"/>
                  </a:lnTo>
                  <a:cubicBezTo>
                    <a:pt x="86" y="89"/>
                    <a:pt x="82" y="100"/>
                    <a:pt x="80" y="100"/>
                  </a:cubicBezTo>
                  <a:cubicBezTo>
                    <a:pt x="77" y="100"/>
                    <a:pt x="82" y="63"/>
                    <a:pt x="75" y="63"/>
                  </a:cubicBezTo>
                  <a:cubicBezTo>
                    <a:pt x="72" y="63"/>
                    <a:pt x="65" y="74"/>
                    <a:pt x="53" y="105"/>
                  </a:cubicBezTo>
                  <a:cubicBezTo>
                    <a:pt x="53" y="126"/>
                    <a:pt x="53" y="198"/>
                    <a:pt x="66" y="198"/>
                  </a:cubicBezTo>
                  <a:cubicBezTo>
                    <a:pt x="70" y="198"/>
                    <a:pt x="74" y="194"/>
                    <a:pt x="79" y="184"/>
                  </a:cubicBezTo>
                  <a:cubicBezTo>
                    <a:pt x="101" y="96"/>
                    <a:pt x="86" y="100"/>
                    <a:pt x="96" y="58"/>
                  </a:cubicBezTo>
                  <a:close/>
                  <a:moveTo>
                    <a:pt x="60" y="29"/>
                  </a:moveTo>
                  <a:lnTo>
                    <a:pt x="27" y="79"/>
                  </a:lnTo>
                  <a:lnTo>
                    <a:pt x="0" y="289"/>
                  </a:lnTo>
                  <a:cubicBezTo>
                    <a:pt x="27" y="236"/>
                    <a:pt x="27" y="184"/>
                    <a:pt x="53" y="105"/>
                  </a:cubicBezTo>
                  <a:lnTo>
                    <a:pt x="53" y="105"/>
                  </a:lnTo>
                  <a:cubicBezTo>
                    <a:pt x="45" y="121"/>
                    <a:pt x="39" y="128"/>
                    <a:pt x="35" y="128"/>
                  </a:cubicBezTo>
                  <a:cubicBezTo>
                    <a:pt x="27" y="128"/>
                    <a:pt x="27" y="97"/>
                    <a:pt x="27" y="79"/>
                  </a:cubicBezTo>
                  <a:lnTo>
                    <a:pt x="27" y="79"/>
                  </a:lnTo>
                  <a:cubicBezTo>
                    <a:pt x="27" y="79"/>
                    <a:pt x="53" y="105"/>
                    <a:pt x="53" y="105"/>
                  </a:cubicBezTo>
                  <a:cubicBezTo>
                    <a:pt x="53" y="71"/>
                    <a:pt x="53" y="48"/>
                    <a:pt x="60" y="29"/>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427;p75">
              <a:extLst>
                <a:ext uri="{FF2B5EF4-FFF2-40B4-BE49-F238E27FC236}">
                  <a16:creationId xmlns:a16="http://schemas.microsoft.com/office/drawing/2014/main" id="{961A1F15-C541-FC18-7986-24D0706AFBE3}"/>
                </a:ext>
              </a:extLst>
            </p:cNvPr>
            <p:cNvSpPr/>
            <p:nvPr/>
          </p:nvSpPr>
          <p:spPr>
            <a:xfrm>
              <a:off x="9205625" y="4066325"/>
              <a:ext cx="675" cy="525"/>
            </a:xfrm>
            <a:custGeom>
              <a:avLst/>
              <a:gdLst/>
              <a:ahLst/>
              <a:cxnLst/>
              <a:rect l="l" t="t" r="r" b="b"/>
              <a:pathLst>
                <a:path w="27" h="21" extrusionOk="0">
                  <a:moveTo>
                    <a:pt x="0" y="0"/>
                  </a:moveTo>
                  <a:cubicBezTo>
                    <a:pt x="0" y="14"/>
                    <a:pt x="0" y="20"/>
                    <a:pt x="3" y="20"/>
                  </a:cubicBezTo>
                  <a:cubicBezTo>
                    <a:pt x="7" y="20"/>
                    <a:pt x="13" y="14"/>
                    <a:pt x="26"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428;p75">
              <a:extLst>
                <a:ext uri="{FF2B5EF4-FFF2-40B4-BE49-F238E27FC236}">
                  <a16:creationId xmlns:a16="http://schemas.microsoft.com/office/drawing/2014/main" id="{71D7ED4C-F3DA-585A-0DBB-4B3BE2DA8C74}"/>
                </a:ext>
              </a:extLst>
            </p:cNvPr>
            <p:cNvSpPr/>
            <p:nvPr/>
          </p:nvSpPr>
          <p:spPr>
            <a:xfrm>
              <a:off x="9203000" y="4065000"/>
              <a:ext cx="2650" cy="5375"/>
            </a:xfrm>
            <a:custGeom>
              <a:avLst/>
              <a:gdLst/>
              <a:ahLst/>
              <a:cxnLst/>
              <a:rect l="l" t="t" r="r" b="b"/>
              <a:pathLst>
                <a:path w="106" h="215" extrusionOk="0">
                  <a:moveTo>
                    <a:pt x="99" y="0"/>
                  </a:moveTo>
                  <a:cubicBezTo>
                    <a:pt x="95" y="0"/>
                    <a:pt x="89" y="14"/>
                    <a:pt x="79" y="53"/>
                  </a:cubicBezTo>
                  <a:cubicBezTo>
                    <a:pt x="88" y="45"/>
                    <a:pt x="93" y="42"/>
                    <a:pt x="97" y="42"/>
                  </a:cubicBezTo>
                  <a:cubicBezTo>
                    <a:pt x="105" y="42"/>
                    <a:pt x="105" y="53"/>
                    <a:pt x="105" y="53"/>
                  </a:cubicBezTo>
                  <a:cubicBezTo>
                    <a:pt x="105" y="37"/>
                    <a:pt x="105" y="0"/>
                    <a:pt x="99" y="0"/>
                  </a:cubicBezTo>
                  <a:close/>
                  <a:moveTo>
                    <a:pt x="79" y="53"/>
                  </a:moveTo>
                  <a:cubicBezTo>
                    <a:pt x="62" y="105"/>
                    <a:pt x="33" y="168"/>
                    <a:pt x="16" y="198"/>
                  </a:cubicBezTo>
                  <a:lnTo>
                    <a:pt x="16" y="198"/>
                  </a:lnTo>
                  <a:cubicBezTo>
                    <a:pt x="37" y="182"/>
                    <a:pt x="58" y="174"/>
                    <a:pt x="79" y="132"/>
                  </a:cubicBezTo>
                  <a:cubicBezTo>
                    <a:pt x="79" y="106"/>
                    <a:pt x="79" y="106"/>
                    <a:pt x="79" y="53"/>
                  </a:cubicBezTo>
                  <a:close/>
                  <a:moveTo>
                    <a:pt x="16" y="198"/>
                  </a:moveTo>
                  <a:cubicBezTo>
                    <a:pt x="11" y="201"/>
                    <a:pt x="5" y="205"/>
                    <a:pt x="0" y="211"/>
                  </a:cubicBezTo>
                  <a:cubicBezTo>
                    <a:pt x="0" y="213"/>
                    <a:pt x="1" y="215"/>
                    <a:pt x="2" y="215"/>
                  </a:cubicBezTo>
                  <a:cubicBezTo>
                    <a:pt x="4" y="215"/>
                    <a:pt x="9" y="208"/>
                    <a:pt x="16" y="198"/>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429;p75">
              <a:extLst>
                <a:ext uri="{FF2B5EF4-FFF2-40B4-BE49-F238E27FC236}">
                  <a16:creationId xmlns:a16="http://schemas.microsoft.com/office/drawing/2014/main" id="{0BA043CA-0CCA-224D-52BA-909898D9298D}"/>
                </a:ext>
              </a:extLst>
            </p:cNvPr>
            <p:cNvSpPr/>
            <p:nvPr/>
          </p:nvSpPr>
          <p:spPr>
            <a:xfrm>
              <a:off x="9200375" y="4079425"/>
              <a:ext cx="1325" cy="4600"/>
            </a:xfrm>
            <a:custGeom>
              <a:avLst/>
              <a:gdLst/>
              <a:ahLst/>
              <a:cxnLst/>
              <a:rect l="l" t="t" r="r" b="b"/>
              <a:pathLst>
                <a:path w="53" h="184" extrusionOk="0">
                  <a:moveTo>
                    <a:pt x="27" y="0"/>
                  </a:moveTo>
                  <a:lnTo>
                    <a:pt x="1" y="183"/>
                  </a:lnTo>
                  <a:lnTo>
                    <a:pt x="1" y="183"/>
                  </a:lnTo>
                  <a:lnTo>
                    <a:pt x="53" y="79"/>
                  </a:lnTo>
                  <a:lnTo>
                    <a:pt x="27" y="79"/>
                  </a:lnTo>
                  <a:cubicBezTo>
                    <a:pt x="53" y="0"/>
                    <a:pt x="53" y="26"/>
                    <a:pt x="27"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430;p75">
              <a:extLst>
                <a:ext uri="{FF2B5EF4-FFF2-40B4-BE49-F238E27FC236}">
                  <a16:creationId xmlns:a16="http://schemas.microsoft.com/office/drawing/2014/main" id="{DF2B2725-41B9-58DB-6548-8031DE05FB9A}"/>
                </a:ext>
              </a:extLst>
            </p:cNvPr>
            <p:cNvSpPr/>
            <p:nvPr/>
          </p:nvSpPr>
          <p:spPr>
            <a:xfrm>
              <a:off x="9193175" y="4101025"/>
              <a:ext cx="675" cy="2625"/>
            </a:xfrm>
            <a:custGeom>
              <a:avLst/>
              <a:gdLst/>
              <a:ahLst/>
              <a:cxnLst/>
              <a:rect l="l" t="t" r="r" b="b"/>
              <a:pathLst>
                <a:path w="27" h="105" extrusionOk="0">
                  <a:moveTo>
                    <a:pt x="1" y="0"/>
                  </a:moveTo>
                  <a:lnTo>
                    <a:pt x="27" y="105"/>
                  </a:lnTo>
                  <a:lnTo>
                    <a:pt x="27" y="26"/>
                  </a:lnTo>
                  <a:lnTo>
                    <a:pt x="1" y="0"/>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431;p75">
              <a:extLst>
                <a:ext uri="{FF2B5EF4-FFF2-40B4-BE49-F238E27FC236}">
                  <a16:creationId xmlns:a16="http://schemas.microsoft.com/office/drawing/2014/main" id="{4823CE86-A91A-186E-B6B3-C9B463CF1607}"/>
                </a:ext>
              </a:extLst>
            </p:cNvPr>
            <p:cNvSpPr/>
            <p:nvPr/>
          </p:nvSpPr>
          <p:spPr>
            <a:xfrm>
              <a:off x="9191875" y="4106250"/>
              <a:ext cx="675" cy="2000"/>
            </a:xfrm>
            <a:custGeom>
              <a:avLst/>
              <a:gdLst/>
              <a:ahLst/>
              <a:cxnLst/>
              <a:rect l="l" t="t" r="r" b="b"/>
              <a:pathLst>
                <a:path w="27" h="80" extrusionOk="0">
                  <a:moveTo>
                    <a:pt x="0" y="1"/>
                  </a:moveTo>
                  <a:lnTo>
                    <a:pt x="0" y="79"/>
                  </a:lnTo>
                  <a:lnTo>
                    <a:pt x="26" y="27"/>
                  </a:lnTo>
                  <a:lnTo>
                    <a:pt x="0"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432;p75">
              <a:extLst>
                <a:ext uri="{FF2B5EF4-FFF2-40B4-BE49-F238E27FC236}">
                  <a16:creationId xmlns:a16="http://schemas.microsoft.com/office/drawing/2014/main" id="{DC6CF2FC-E36F-58C7-A0AB-2EA6CBAB386B}"/>
                </a:ext>
              </a:extLst>
            </p:cNvPr>
            <p:cNvSpPr/>
            <p:nvPr/>
          </p:nvSpPr>
          <p:spPr>
            <a:xfrm>
              <a:off x="9064225" y="4118025"/>
              <a:ext cx="25" cy="700"/>
            </a:xfrm>
            <a:custGeom>
              <a:avLst/>
              <a:gdLst/>
              <a:ahLst/>
              <a:cxnLst/>
              <a:rect l="l" t="t" r="r" b="b"/>
              <a:pathLst>
                <a:path w="1" h="28" extrusionOk="0">
                  <a:moveTo>
                    <a:pt x="0" y="1"/>
                  </a:moveTo>
                  <a:lnTo>
                    <a:pt x="0" y="1"/>
                  </a:lnTo>
                  <a:cubicBezTo>
                    <a:pt x="0" y="1"/>
                    <a:pt x="0" y="27"/>
                    <a:pt x="0"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433;p75">
              <a:extLst>
                <a:ext uri="{FF2B5EF4-FFF2-40B4-BE49-F238E27FC236}">
                  <a16:creationId xmlns:a16="http://schemas.microsoft.com/office/drawing/2014/main" id="{CE6625C4-C85D-1E16-E4D0-DA4CEFBA2273}"/>
                </a:ext>
              </a:extLst>
            </p:cNvPr>
            <p:cNvSpPr/>
            <p:nvPr/>
          </p:nvSpPr>
          <p:spPr>
            <a:xfrm>
              <a:off x="9147350" y="4102850"/>
              <a:ext cx="1350" cy="3425"/>
            </a:xfrm>
            <a:custGeom>
              <a:avLst/>
              <a:gdLst/>
              <a:ahLst/>
              <a:cxnLst/>
              <a:rect l="l" t="t" r="r" b="b"/>
              <a:pathLst>
                <a:path w="54" h="137" extrusionOk="0">
                  <a:moveTo>
                    <a:pt x="28" y="1"/>
                  </a:moveTo>
                  <a:cubicBezTo>
                    <a:pt x="27" y="1"/>
                    <a:pt x="27" y="2"/>
                    <a:pt x="27" y="6"/>
                  </a:cubicBezTo>
                  <a:lnTo>
                    <a:pt x="1" y="32"/>
                  </a:lnTo>
                  <a:cubicBezTo>
                    <a:pt x="27" y="84"/>
                    <a:pt x="53" y="110"/>
                    <a:pt x="53" y="137"/>
                  </a:cubicBezTo>
                  <a:cubicBezTo>
                    <a:pt x="53" y="69"/>
                    <a:pt x="33" y="1"/>
                    <a:pt x="28"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434;p75">
              <a:extLst>
                <a:ext uri="{FF2B5EF4-FFF2-40B4-BE49-F238E27FC236}">
                  <a16:creationId xmlns:a16="http://schemas.microsoft.com/office/drawing/2014/main" id="{58C1460C-A563-F51B-E229-75EC0D505A85}"/>
                </a:ext>
              </a:extLst>
            </p:cNvPr>
            <p:cNvSpPr/>
            <p:nvPr/>
          </p:nvSpPr>
          <p:spPr>
            <a:xfrm>
              <a:off x="9104800" y="4054550"/>
              <a:ext cx="675" cy="1325"/>
            </a:xfrm>
            <a:custGeom>
              <a:avLst/>
              <a:gdLst/>
              <a:ahLst/>
              <a:cxnLst/>
              <a:rect l="l" t="t" r="r" b="b"/>
              <a:pathLst>
                <a:path w="27" h="53" extrusionOk="0">
                  <a:moveTo>
                    <a:pt x="27" y="0"/>
                  </a:moveTo>
                  <a:cubicBezTo>
                    <a:pt x="1" y="0"/>
                    <a:pt x="1" y="26"/>
                    <a:pt x="1" y="52"/>
                  </a:cubicBezTo>
                  <a:cubicBezTo>
                    <a:pt x="1" y="26"/>
                    <a:pt x="27" y="0"/>
                    <a:pt x="27"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435;p75">
              <a:extLst>
                <a:ext uri="{FF2B5EF4-FFF2-40B4-BE49-F238E27FC236}">
                  <a16:creationId xmlns:a16="http://schemas.microsoft.com/office/drawing/2014/main" id="{2745B5EA-1387-FDD2-3A9B-B974A500C528}"/>
                </a:ext>
              </a:extLst>
            </p:cNvPr>
            <p:cNvSpPr/>
            <p:nvPr/>
          </p:nvSpPr>
          <p:spPr>
            <a:xfrm>
              <a:off x="9104150" y="4058475"/>
              <a:ext cx="2000" cy="1975"/>
            </a:xfrm>
            <a:custGeom>
              <a:avLst/>
              <a:gdLst/>
              <a:ahLst/>
              <a:cxnLst/>
              <a:rect l="l" t="t" r="r" b="b"/>
              <a:pathLst>
                <a:path w="80" h="79" extrusionOk="0">
                  <a:moveTo>
                    <a:pt x="79" y="0"/>
                  </a:moveTo>
                  <a:lnTo>
                    <a:pt x="1" y="79"/>
                  </a:lnTo>
                  <a:cubicBezTo>
                    <a:pt x="27" y="53"/>
                    <a:pt x="53" y="53"/>
                    <a:pt x="79"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436;p75">
              <a:extLst>
                <a:ext uri="{FF2B5EF4-FFF2-40B4-BE49-F238E27FC236}">
                  <a16:creationId xmlns:a16="http://schemas.microsoft.com/office/drawing/2014/main" id="{F56D8D63-7155-B1BD-4F6D-ADDC7932CB4F}"/>
                </a:ext>
              </a:extLst>
            </p:cNvPr>
            <p:cNvSpPr/>
            <p:nvPr/>
          </p:nvSpPr>
          <p:spPr>
            <a:xfrm>
              <a:off x="9028225" y="4121300"/>
              <a:ext cx="675" cy="1450"/>
            </a:xfrm>
            <a:custGeom>
              <a:avLst/>
              <a:gdLst/>
              <a:ahLst/>
              <a:cxnLst/>
              <a:rect l="l" t="t" r="r" b="b"/>
              <a:pathLst>
                <a:path w="27" h="58" extrusionOk="0">
                  <a:moveTo>
                    <a:pt x="0" y="1"/>
                  </a:moveTo>
                  <a:lnTo>
                    <a:pt x="0" y="1"/>
                  </a:lnTo>
                  <a:cubicBezTo>
                    <a:pt x="16" y="48"/>
                    <a:pt x="22" y="57"/>
                    <a:pt x="25" y="57"/>
                  </a:cubicBezTo>
                  <a:cubicBezTo>
                    <a:pt x="26" y="57"/>
                    <a:pt x="26" y="53"/>
                    <a:pt x="26" y="53"/>
                  </a:cubicBezTo>
                  <a:lnTo>
                    <a:pt x="0"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437;p75">
              <a:extLst>
                <a:ext uri="{FF2B5EF4-FFF2-40B4-BE49-F238E27FC236}">
                  <a16:creationId xmlns:a16="http://schemas.microsoft.com/office/drawing/2014/main" id="{95795727-E047-2A8A-EC77-CF4C7E35AA37}"/>
                </a:ext>
              </a:extLst>
            </p:cNvPr>
            <p:cNvSpPr/>
            <p:nvPr/>
          </p:nvSpPr>
          <p:spPr>
            <a:xfrm>
              <a:off x="9178125" y="4159925"/>
              <a:ext cx="1325" cy="675"/>
            </a:xfrm>
            <a:custGeom>
              <a:avLst/>
              <a:gdLst/>
              <a:ahLst/>
              <a:cxnLst/>
              <a:rect l="l" t="t" r="r" b="b"/>
              <a:pathLst>
                <a:path w="53" h="27" extrusionOk="0">
                  <a:moveTo>
                    <a:pt x="27" y="1"/>
                  </a:moveTo>
                  <a:cubicBezTo>
                    <a:pt x="27" y="1"/>
                    <a:pt x="0" y="27"/>
                    <a:pt x="0" y="27"/>
                  </a:cubicBezTo>
                  <a:cubicBezTo>
                    <a:pt x="27" y="27"/>
                    <a:pt x="53" y="27"/>
                    <a:pt x="27"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438;p75">
              <a:extLst>
                <a:ext uri="{FF2B5EF4-FFF2-40B4-BE49-F238E27FC236}">
                  <a16:creationId xmlns:a16="http://schemas.microsoft.com/office/drawing/2014/main" id="{66EC09A3-E3FD-6952-E5F0-CA0C6FFF1515}"/>
                </a:ext>
              </a:extLst>
            </p:cNvPr>
            <p:cNvSpPr/>
            <p:nvPr/>
          </p:nvSpPr>
          <p:spPr>
            <a:xfrm>
              <a:off x="9055050" y="4118025"/>
              <a:ext cx="675" cy="1350"/>
            </a:xfrm>
            <a:custGeom>
              <a:avLst/>
              <a:gdLst/>
              <a:ahLst/>
              <a:cxnLst/>
              <a:rect l="l" t="t" r="r" b="b"/>
              <a:pathLst>
                <a:path w="27" h="54" extrusionOk="0">
                  <a:moveTo>
                    <a:pt x="27" y="1"/>
                  </a:moveTo>
                  <a:lnTo>
                    <a:pt x="27" y="1"/>
                  </a:lnTo>
                  <a:cubicBezTo>
                    <a:pt x="1" y="27"/>
                    <a:pt x="1" y="53"/>
                    <a:pt x="1" y="53"/>
                  </a:cubicBezTo>
                  <a:cubicBezTo>
                    <a:pt x="27" y="27"/>
                    <a:pt x="27" y="1"/>
                    <a:pt x="27"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439;p75">
              <a:extLst>
                <a:ext uri="{FF2B5EF4-FFF2-40B4-BE49-F238E27FC236}">
                  <a16:creationId xmlns:a16="http://schemas.microsoft.com/office/drawing/2014/main" id="{F6885DF9-2B4C-D91C-5F19-F9CAC29DD687}"/>
                </a:ext>
              </a:extLst>
            </p:cNvPr>
            <p:cNvSpPr/>
            <p:nvPr/>
          </p:nvSpPr>
          <p:spPr>
            <a:xfrm>
              <a:off x="9177475" y="4160575"/>
              <a:ext cx="675" cy="1350"/>
            </a:xfrm>
            <a:custGeom>
              <a:avLst/>
              <a:gdLst/>
              <a:ahLst/>
              <a:cxnLst/>
              <a:rect l="l" t="t" r="r" b="b"/>
              <a:pathLst>
                <a:path w="27" h="54" extrusionOk="0">
                  <a:moveTo>
                    <a:pt x="26" y="1"/>
                  </a:moveTo>
                  <a:cubicBezTo>
                    <a:pt x="26" y="1"/>
                    <a:pt x="26" y="27"/>
                    <a:pt x="0" y="53"/>
                  </a:cubicBezTo>
                  <a:lnTo>
                    <a:pt x="26" y="53"/>
                  </a:lnTo>
                  <a:cubicBezTo>
                    <a:pt x="26" y="53"/>
                    <a:pt x="26" y="27"/>
                    <a:pt x="26"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440;p75">
              <a:extLst>
                <a:ext uri="{FF2B5EF4-FFF2-40B4-BE49-F238E27FC236}">
                  <a16:creationId xmlns:a16="http://schemas.microsoft.com/office/drawing/2014/main" id="{1AA1428B-39BE-3BDA-76BC-6754A4818CA0}"/>
                </a:ext>
              </a:extLst>
            </p:cNvPr>
            <p:cNvSpPr/>
            <p:nvPr/>
          </p:nvSpPr>
          <p:spPr>
            <a:xfrm>
              <a:off x="9000725" y="3894150"/>
              <a:ext cx="675" cy="2000"/>
            </a:xfrm>
            <a:custGeom>
              <a:avLst/>
              <a:gdLst/>
              <a:ahLst/>
              <a:cxnLst/>
              <a:rect l="l" t="t" r="r" b="b"/>
              <a:pathLst>
                <a:path w="27" h="80" extrusionOk="0">
                  <a:moveTo>
                    <a:pt x="0" y="1"/>
                  </a:moveTo>
                  <a:cubicBezTo>
                    <a:pt x="0" y="1"/>
                    <a:pt x="26" y="52"/>
                    <a:pt x="27" y="78"/>
                  </a:cubicBezTo>
                  <a:lnTo>
                    <a:pt x="27" y="78"/>
                  </a:lnTo>
                  <a:cubicBezTo>
                    <a:pt x="26" y="70"/>
                    <a:pt x="24" y="25"/>
                    <a:pt x="0" y="1"/>
                  </a:cubicBezTo>
                  <a:close/>
                  <a:moveTo>
                    <a:pt x="27" y="78"/>
                  </a:moveTo>
                  <a:lnTo>
                    <a:pt x="27" y="78"/>
                  </a:lnTo>
                  <a:cubicBezTo>
                    <a:pt x="27" y="79"/>
                    <a:pt x="27" y="79"/>
                    <a:pt x="27" y="80"/>
                  </a:cubicBezTo>
                  <a:lnTo>
                    <a:pt x="27" y="80"/>
                  </a:lnTo>
                  <a:cubicBezTo>
                    <a:pt x="27" y="79"/>
                    <a:pt x="27" y="79"/>
                    <a:pt x="27" y="78"/>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441;p75">
              <a:extLst>
                <a:ext uri="{FF2B5EF4-FFF2-40B4-BE49-F238E27FC236}">
                  <a16:creationId xmlns:a16="http://schemas.microsoft.com/office/drawing/2014/main" id="{1FF89DAB-194A-AB58-B431-5F369E65884C}"/>
                </a:ext>
              </a:extLst>
            </p:cNvPr>
            <p:cNvSpPr/>
            <p:nvPr/>
          </p:nvSpPr>
          <p:spPr>
            <a:xfrm>
              <a:off x="9187275" y="4127200"/>
              <a:ext cx="25" cy="1325"/>
            </a:xfrm>
            <a:custGeom>
              <a:avLst/>
              <a:gdLst/>
              <a:ahLst/>
              <a:cxnLst/>
              <a:rect l="l" t="t" r="r" b="b"/>
              <a:pathLst>
                <a:path w="1" h="53" extrusionOk="0">
                  <a:moveTo>
                    <a:pt x="1" y="53"/>
                  </a:moveTo>
                  <a:cubicBezTo>
                    <a:pt x="1" y="1"/>
                    <a:pt x="1" y="27"/>
                    <a:pt x="1" y="53"/>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442;p75">
              <a:extLst>
                <a:ext uri="{FF2B5EF4-FFF2-40B4-BE49-F238E27FC236}">
                  <a16:creationId xmlns:a16="http://schemas.microsoft.com/office/drawing/2014/main" id="{89E078C5-15ED-E8BB-F98F-BDF9B513FC06}"/>
                </a:ext>
              </a:extLst>
            </p:cNvPr>
            <p:cNvSpPr/>
            <p:nvPr/>
          </p:nvSpPr>
          <p:spPr>
            <a:xfrm>
              <a:off x="9171575" y="4160575"/>
              <a:ext cx="25" cy="25"/>
            </a:xfrm>
            <a:custGeom>
              <a:avLst/>
              <a:gdLst/>
              <a:ahLst/>
              <a:cxnLst/>
              <a:rect l="l" t="t" r="r" b="b"/>
              <a:pathLst>
                <a:path w="1" h="1" extrusionOk="0">
                  <a:moveTo>
                    <a:pt x="1" y="1"/>
                  </a:moveTo>
                  <a:lnTo>
                    <a:pt x="1" y="1"/>
                  </a:lnTo>
                  <a:cubicBezTo>
                    <a:pt x="1" y="1"/>
                    <a:pt x="1" y="1"/>
                    <a:pt x="1"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443;p75">
              <a:extLst>
                <a:ext uri="{FF2B5EF4-FFF2-40B4-BE49-F238E27FC236}">
                  <a16:creationId xmlns:a16="http://schemas.microsoft.com/office/drawing/2014/main" id="{F339B2DF-AB7F-EE30-4FFD-CCEC06D707D9}"/>
                </a:ext>
              </a:extLst>
            </p:cNvPr>
            <p:cNvSpPr/>
            <p:nvPr/>
          </p:nvSpPr>
          <p:spPr>
            <a:xfrm>
              <a:off x="9187275" y="4126550"/>
              <a:ext cx="700" cy="1325"/>
            </a:xfrm>
            <a:custGeom>
              <a:avLst/>
              <a:gdLst/>
              <a:ahLst/>
              <a:cxnLst/>
              <a:rect l="l" t="t" r="r" b="b"/>
              <a:pathLst>
                <a:path w="28" h="53" extrusionOk="0">
                  <a:moveTo>
                    <a:pt x="27" y="0"/>
                  </a:moveTo>
                  <a:cubicBezTo>
                    <a:pt x="18" y="9"/>
                    <a:pt x="12" y="19"/>
                    <a:pt x="8" y="27"/>
                  </a:cubicBezTo>
                  <a:lnTo>
                    <a:pt x="8" y="27"/>
                  </a:lnTo>
                  <a:cubicBezTo>
                    <a:pt x="16" y="12"/>
                    <a:pt x="27" y="1"/>
                    <a:pt x="27" y="0"/>
                  </a:cubicBezTo>
                  <a:close/>
                  <a:moveTo>
                    <a:pt x="8" y="27"/>
                  </a:moveTo>
                  <a:cubicBezTo>
                    <a:pt x="4" y="35"/>
                    <a:pt x="1" y="44"/>
                    <a:pt x="1" y="53"/>
                  </a:cubicBezTo>
                  <a:lnTo>
                    <a:pt x="1" y="53"/>
                  </a:lnTo>
                  <a:cubicBezTo>
                    <a:pt x="1" y="53"/>
                    <a:pt x="1" y="42"/>
                    <a:pt x="8" y="27"/>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444;p75">
              <a:extLst>
                <a:ext uri="{FF2B5EF4-FFF2-40B4-BE49-F238E27FC236}">
                  <a16:creationId xmlns:a16="http://schemas.microsoft.com/office/drawing/2014/main" id="{2BECC8A7-F42B-981E-8C4A-D13C1E244FE1}"/>
                </a:ext>
              </a:extLst>
            </p:cNvPr>
            <p:cNvSpPr/>
            <p:nvPr/>
          </p:nvSpPr>
          <p:spPr>
            <a:xfrm>
              <a:off x="9187275" y="4125900"/>
              <a:ext cx="700" cy="675"/>
            </a:xfrm>
            <a:custGeom>
              <a:avLst/>
              <a:gdLst/>
              <a:ahLst/>
              <a:cxnLst/>
              <a:rect l="l" t="t" r="r" b="b"/>
              <a:pathLst>
                <a:path w="28" h="27" extrusionOk="0">
                  <a:moveTo>
                    <a:pt x="27" y="0"/>
                  </a:moveTo>
                  <a:cubicBezTo>
                    <a:pt x="18" y="0"/>
                    <a:pt x="12" y="3"/>
                    <a:pt x="8" y="7"/>
                  </a:cubicBezTo>
                  <a:lnTo>
                    <a:pt x="8" y="7"/>
                  </a:lnTo>
                  <a:cubicBezTo>
                    <a:pt x="16" y="0"/>
                    <a:pt x="27" y="0"/>
                    <a:pt x="27" y="0"/>
                  </a:cubicBezTo>
                  <a:close/>
                  <a:moveTo>
                    <a:pt x="8" y="7"/>
                  </a:moveTo>
                  <a:lnTo>
                    <a:pt x="8" y="7"/>
                  </a:lnTo>
                  <a:cubicBezTo>
                    <a:pt x="4" y="11"/>
                    <a:pt x="1" y="17"/>
                    <a:pt x="1" y="26"/>
                  </a:cubicBezTo>
                  <a:lnTo>
                    <a:pt x="1" y="26"/>
                  </a:lnTo>
                  <a:cubicBezTo>
                    <a:pt x="1" y="26"/>
                    <a:pt x="1" y="15"/>
                    <a:pt x="8" y="7"/>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445;p75">
              <a:extLst>
                <a:ext uri="{FF2B5EF4-FFF2-40B4-BE49-F238E27FC236}">
                  <a16:creationId xmlns:a16="http://schemas.microsoft.com/office/drawing/2014/main" id="{AF05A30E-7BA2-D88F-6DF3-E8499ABE0A53}"/>
                </a:ext>
              </a:extLst>
            </p:cNvPr>
            <p:cNvSpPr/>
            <p:nvPr/>
          </p:nvSpPr>
          <p:spPr>
            <a:xfrm>
              <a:off x="9186625" y="4127850"/>
              <a:ext cx="675" cy="2000"/>
            </a:xfrm>
            <a:custGeom>
              <a:avLst/>
              <a:gdLst/>
              <a:ahLst/>
              <a:cxnLst/>
              <a:rect l="l" t="t" r="r" b="b"/>
              <a:pathLst>
                <a:path w="27" h="80" extrusionOk="0">
                  <a:moveTo>
                    <a:pt x="27" y="1"/>
                  </a:moveTo>
                  <a:cubicBezTo>
                    <a:pt x="1" y="27"/>
                    <a:pt x="1" y="53"/>
                    <a:pt x="1" y="79"/>
                  </a:cubicBezTo>
                  <a:cubicBezTo>
                    <a:pt x="1" y="53"/>
                    <a:pt x="27" y="27"/>
                    <a:pt x="27" y="27"/>
                  </a:cubicBezTo>
                  <a:cubicBezTo>
                    <a:pt x="27" y="27"/>
                    <a:pt x="27" y="27"/>
                    <a:pt x="27"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446;p75">
              <a:extLst>
                <a:ext uri="{FF2B5EF4-FFF2-40B4-BE49-F238E27FC236}">
                  <a16:creationId xmlns:a16="http://schemas.microsoft.com/office/drawing/2014/main" id="{EB6AB565-36D2-D301-8EDC-53AD1AA75923}"/>
                </a:ext>
              </a:extLst>
            </p:cNvPr>
            <p:cNvSpPr/>
            <p:nvPr/>
          </p:nvSpPr>
          <p:spPr>
            <a:xfrm>
              <a:off x="9017175" y="4039425"/>
              <a:ext cx="600" cy="1400"/>
            </a:xfrm>
            <a:custGeom>
              <a:avLst/>
              <a:gdLst/>
              <a:ahLst/>
              <a:cxnLst/>
              <a:rect l="l" t="t" r="r" b="b"/>
              <a:pathLst>
                <a:path w="24" h="56" extrusionOk="0">
                  <a:moveTo>
                    <a:pt x="5" y="1"/>
                  </a:moveTo>
                  <a:cubicBezTo>
                    <a:pt x="1" y="1"/>
                    <a:pt x="7" y="23"/>
                    <a:pt x="23" y="55"/>
                  </a:cubicBezTo>
                  <a:lnTo>
                    <a:pt x="23" y="29"/>
                  </a:lnTo>
                  <a:cubicBezTo>
                    <a:pt x="13" y="9"/>
                    <a:pt x="7" y="1"/>
                    <a:pt x="5"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447;p75">
              <a:extLst>
                <a:ext uri="{FF2B5EF4-FFF2-40B4-BE49-F238E27FC236}">
                  <a16:creationId xmlns:a16="http://schemas.microsoft.com/office/drawing/2014/main" id="{1BCD95E9-8948-2582-0FE1-BD03E1E65E07}"/>
                </a:ext>
              </a:extLst>
            </p:cNvPr>
            <p:cNvSpPr/>
            <p:nvPr/>
          </p:nvSpPr>
          <p:spPr>
            <a:xfrm>
              <a:off x="9129675" y="4081375"/>
              <a:ext cx="25" cy="675"/>
            </a:xfrm>
            <a:custGeom>
              <a:avLst/>
              <a:gdLst/>
              <a:ahLst/>
              <a:cxnLst/>
              <a:rect l="l" t="t" r="r" b="b"/>
              <a:pathLst>
                <a:path w="1" h="27" extrusionOk="0">
                  <a:moveTo>
                    <a:pt x="1" y="1"/>
                  </a:moveTo>
                  <a:lnTo>
                    <a:pt x="1" y="27"/>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448;p75">
              <a:extLst>
                <a:ext uri="{FF2B5EF4-FFF2-40B4-BE49-F238E27FC236}">
                  <a16:creationId xmlns:a16="http://schemas.microsoft.com/office/drawing/2014/main" id="{A97AFC4B-4674-73CE-6F41-986DDCF31562}"/>
                </a:ext>
              </a:extLst>
            </p:cNvPr>
            <p:cNvSpPr/>
            <p:nvPr/>
          </p:nvSpPr>
          <p:spPr>
            <a:xfrm>
              <a:off x="9127725" y="4078100"/>
              <a:ext cx="3300" cy="3300"/>
            </a:xfrm>
            <a:custGeom>
              <a:avLst/>
              <a:gdLst/>
              <a:ahLst/>
              <a:cxnLst/>
              <a:rect l="l" t="t" r="r" b="b"/>
              <a:pathLst>
                <a:path w="132" h="132" extrusionOk="0">
                  <a:moveTo>
                    <a:pt x="0" y="1"/>
                  </a:moveTo>
                  <a:lnTo>
                    <a:pt x="0" y="1"/>
                  </a:lnTo>
                  <a:cubicBezTo>
                    <a:pt x="53" y="53"/>
                    <a:pt x="79" y="79"/>
                    <a:pt x="79" y="132"/>
                  </a:cubicBezTo>
                  <a:lnTo>
                    <a:pt x="131" y="53"/>
                  </a:lnTo>
                  <a:lnTo>
                    <a:pt x="0"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449;p75">
              <a:extLst>
                <a:ext uri="{FF2B5EF4-FFF2-40B4-BE49-F238E27FC236}">
                  <a16:creationId xmlns:a16="http://schemas.microsoft.com/office/drawing/2014/main" id="{C8899057-9376-C98A-57ED-C802B7DB77F8}"/>
                </a:ext>
              </a:extLst>
            </p:cNvPr>
            <p:cNvSpPr/>
            <p:nvPr/>
          </p:nvSpPr>
          <p:spPr>
            <a:xfrm>
              <a:off x="8994825" y="3881725"/>
              <a:ext cx="198725" cy="288700"/>
            </a:xfrm>
            <a:custGeom>
              <a:avLst/>
              <a:gdLst/>
              <a:ahLst/>
              <a:cxnLst/>
              <a:rect l="l" t="t" r="r" b="b"/>
              <a:pathLst>
                <a:path w="7949" h="11548" extrusionOk="0">
                  <a:moveTo>
                    <a:pt x="524" y="2462"/>
                  </a:moveTo>
                  <a:cubicBezTo>
                    <a:pt x="522" y="2473"/>
                    <a:pt x="521" y="2483"/>
                    <a:pt x="520" y="2492"/>
                  </a:cubicBezTo>
                  <a:lnTo>
                    <a:pt x="520" y="2492"/>
                  </a:lnTo>
                  <a:cubicBezTo>
                    <a:pt x="524" y="2491"/>
                    <a:pt x="524" y="2476"/>
                    <a:pt x="524" y="2462"/>
                  </a:cubicBezTo>
                  <a:close/>
                  <a:moveTo>
                    <a:pt x="577" y="4452"/>
                  </a:moveTo>
                  <a:cubicBezTo>
                    <a:pt x="579" y="4460"/>
                    <a:pt x="581" y="4467"/>
                    <a:pt x="583" y="4472"/>
                  </a:cubicBezTo>
                  <a:lnTo>
                    <a:pt x="583" y="4472"/>
                  </a:lnTo>
                  <a:cubicBezTo>
                    <a:pt x="581" y="4465"/>
                    <a:pt x="579" y="4459"/>
                    <a:pt x="577" y="4452"/>
                  </a:cubicBezTo>
                  <a:close/>
                  <a:moveTo>
                    <a:pt x="1012" y="5813"/>
                  </a:moveTo>
                  <a:cubicBezTo>
                    <a:pt x="1015" y="5813"/>
                    <a:pt x="1022" y="5826"/>
                    <a:pt x="1022" y="5840"/>
                  </a:cubicBezTo>
                  <a:lnTo>
                    <a:pt x="1022" y="5866"/>
                  </a:lnTo>
                  <a:cubicBezTo>
                    <a:pt x="1009" y="5826"/>
                    <a:pt x="1009" y="5813"/>
                    <a:pt x="1012" y="5813"/>
                  </a:cubicBezTo>
                  <a:close/>
                  <a:moveTo>
                    <a:pt x="4842" y="6622"/>
                  </a:moveTo>
                  <a:lnTo>
                    <a:pt x="4842" y="6622"/>
                  </a:lnTo>
                  <a:cubicBezTo>
                    <a:pt x="4842" y="6624"/>
                    <a:pt x="4843" y="6626"/>
                    <a:pt x="4843" y="6629"/>
                  </a:cubicBezTo>
                  <a:lnTo>
                    <a:pt x="4843" y="6629"/>
                  </a:lnTo>
                  <a:cubicBezTo>
                    <a:pt x="4844" y="6627"/>
                    <a:pt x="4844" y="6626"/>
                    <a:pt x="4845" y="6625"/>
                  </a:cubicBezTo>
                  <a:cubicBezTo>
                    <a:pt x="4844" y="6624"/>
                    <a:pt x="4843" y="6623"/>
                    <a:pt x="4842" y="6622"/>
                  </a:cubicBezTo>
                  <a:close/>
                  <a:moveTo>
                    <a:pt x="4819" y="6547"/>
                  </a:moveTo>
                  <a:cubicBezTo>
                    <a:pt x="4792" y="6599"/>
                    <a:pt x="4766" y="6625"/>
                    <a:pt x="4740" y="6651"/>
                  </a:cubicBezTo>
                  <a:cubicBezTo>
                    <a:pt x="4745" y="6646"/>
                    <a:pt x="4750" y="6644"/>
                    <a:pt x="4753" y="6644"/>
                  </a:cubicBezTo>
                  <a:cubicBezTo>
                    <a:pt x="4766" y="6644"/>
                    <a:pt x="4766" y="6677"/>
                    <a:pt x="4766" y="6677"/>
                  </a:cubicBezTo>
                  <a:lnTo>
                    <a:pt x="4819" y="6599"/>
                  </a:lnTo>
                  <a:cubicBezTo>
                    <a:pt x="4819" y="6599"/>
                    <a:pt x="4819" y="6599"/>
                    <a:pt x="4842" y="6622"/>
                  </a:cubicBezTo>
                  <a:lnTo>
                    <a:pt x="4842" y="6622"/>
                  </a:lnTo>
                  <a:cubicBezTo>
                    <a:pt x="4835" y="6588"/>
                    <a:pt x="4819" y="6567"/>
                    <a:pt x="4819" y="6547"/>
                  </a:cubicBezTo>
                  <a:close/>
                  <a:moveTo>
                    <a:pt x="4583" y="6808"/>
                  </a:moveTo>
                  <a:cubicBezTo>
                    <a:pt x="4583" y="6835"/>
                    <a:pt x="4557" y="6861"/>
                    <a:pt x="4504" y="6887"/>
                  </a:cubicBezTo>
                  <a:cubicBezTo>
                    <a:pt x="4531" y="6861"/>
                    <a:pt x="4557" y="6835"/>
                    <a:pt x="4583" y="6808"/>
                  </a:cubicBezTo>
                  <a:close/>
                  <a:moveTo>
                    <a:pt x="4443" y="6889"/>
                  </a:moveTo>
                  <a:lnTo>
                    <a:pt x="4443" y="6889"/>
                  </a:lnTo>
                  <a:cubicBezTo>
                    <a:pt x="4436" y="6891"/>
                    <a:pt x="4426" y="6897"/>
                    <a:pt x="4426" y="6913"/>
                  </a:cubicBezTo>
                  <a:cubicBezTo>
                    <a:pt x="4434" y="6905"/>
                    <a:pt x="4440" y="6896"/>
                    <a:pt x="4443" y="6889"/>
                  </a:cubicBezTo>
                  <a:close/>
                  <a:moveTo>
                    <a:pt x="5028" y="6992"/>
                  </a:moveTo>
                  <a:cubicBezTo>
                    <a:pt x="5028" y="6992"/>
                    <a:pt x="5028" y="7015"/>
                    <a:pt x="5050" y="7040"/>
                  </a:cubicBezTo>
                  <a:lnTo>
                    <a:pt x="5050" y="7040"/>
                  </a:lnTo>
                  <a:cubicBezTo>
                    <a:pt x="5042" y="7020"/>
                    <a:pt x="5034" y="7003"/>
                    <a:pt x="5028" y="6992"/>
                  </a:cubicBezTo>
                  <a:close/>
                  <a:moveTo>
                    <a:pt x="5604" y="7991"/>
                  </a:moveTo>
                  <a:cubicBezTo>
                    <a:pt x="5604" y="7998"/>
                    <a:pt x="5604" y="8005"/>
                    <a:pt x="5604" y="8013"/>
                  </a:cubicBezTo>
                  <a:lnTo>
                    <a:pt x="5604" y="8013"/>
                  </a:lnTo>
                  <a:cubicBezTo>
                    <a:pt x="5609" y="8011"/>
                    <a:pt x="5613" y="8010"/>
                    <a:pt x="5618" y="8010"/>
                  </a:cubicBezTo>
                  <a:cubicBezTo>
                    <a:pt x="5622" y="8010"/>
                    <a:pt x="5626" y="8011"/>
                    <a:pt x="5630" y="8013"/>
                  </a:cubicBezTo>
                  <a:lnTo>
                    <a:pt x="5604" y="7991"/>
                  </a:lnTo>
                  <a:close/>
                  <a:moveTo>
                    <a:pt x="5601" y="8360"/>
                  </a:moveTo>
                  <a:cubicBezTo>
                    <a:pt x="5599" y="8364"/>
                    <a:pt x="5600" y="8371"/>
                    <a:pt x="5604" y="8379"/>
                  </a:cubicBezTo>
                  <a:cubicBezTo>
                    <a:pt x="5603" y="8373"/>
                    <a:pt x="5602" y="8366"/>
                    <a:pt x="5601" y="8360"/>
                  </a:cubicBezTo>
                  <a:close/>
                  <a:moveTo>
                    <a:pt x="5630" y="8432"/>
                  </a:moveTo>
                  <a:cubicBezTo>
                    <a:pt x="5630" y="8439"/>
                    <a:pt x="5634" y="8442"/>
                    <a:pt x="5640" y="8443"/>
                  </a:cubicBezTo>
                  <a:lnTo>
                    <a:pt x="5640" y="8443"/>
                  </a:lnTo>
                  <a:lnTo>
                    <a:pt x="5630" y="8432"/>
                  </a:lnTo>
                  <a:close/>
                  <a:moveTo>
                    <a:pt x="1231" y="8877"/>
                  </a:moveTo>
                  <a:cubicBezTo>
                    <a:pt x="1240" y="8910"/>
                    <a:pt x="1248" y="8930"/>
                    <a:pt x="1256" y="8942"/>
                  </a:cubicBezTo>
                  <a:lnTo>
                    <a:pt x="1256" y="8942"/>
                  </a:lnTo>
                  <a:lnTo>
                    <a:pt x="1231" y="8877"/>
                  </a:lnTo>
                  <a:close/>
                  <a:moveTo>
                    <a:pt x="3248" y="8955"/>
                  </a:moveTo>
                  <a:cubicBezTo>
                    <a:pt x="3231" y="8968"/>
                    <a:pt x="3217" y="8981"/>
                    <a:pt x="3204" y="8994"/>
                  </a:cubicBezTo>
                  <a:lnTo>
                    <a:pt x="3204" y="8994"/>
                  </a:lnTo>
                  <a:cubicBezTo>
                    <a:pt x="3224" y="8977"/>
                    <a:pt x="3241" y="8962"/>
                    <a:pt x="3248" y="8955"/>
                  </a:cubicBezTo>
                  <a:close/>
                  <a:moveTo>
                    <a:pt x="1567" y="9044"/>
                  </a:moveTo>
                  <a:cubicBezTo>
                    <a:pt x="1569" y="9050"/>
                    <a:pt x="1570" y="9055"/>
                    <a:pt x="1572" y="9060"/>
                  </a:cubicBezTo>
                  <a:cubicBezTo>
                    <a:pt x="1572" y="9053"/>
                    <a:pt x="1570" y="9048"/>
                    <a:pt x="1567" y="9044"/>
                  </a:cubicBezTo>
                  <a:close/>
                  <a:moveTo>
                    <a:pt x="3090" y="9008"/>
                  </a:moveTo>
                  <a:lnTo>
                    <a:pt x="3090" y="9008"/>
                  </a:lnTo>
                  <a:cubicBezTo>
                    <a:pt x="3064" y="9034"/>
                    <a:pt x="3038" y="9113"/>
                    <a:pt x="3012" y="9113"/>
                  </a:cubicBezTo>
                  <a:cubicBezTo>
                    <a:pt x="3012" y="9060"/>
                    <a:pt x="3038" y="9060"/>
                    <a:pt x="3090" y="9008"/>
                  </a:cubicBezTo>
                  <a:close/>
                  <a:moveTo>
                    <a:pt x="7899" y="9558"/>
                  </a:moveTo>
                  <a:lnTo>
                    <a:pt x="7899" y="9558"/>
                  </a:lnTo>
                  <a:cubicBezTo>
                    <a:pt x="7878" y="9606"/>
                    <a:pt x="7856" y="9653"/>
                    <a:pt x="7856" y="9689"/>
                  </a:cubicBezTo>
                  <a:cubicBezTo>
                    <a:pt x="7856" y="9636"/>
                    <a:pt x="7908" y="9558"/>
                    <a:pt x="7908" y="9558"/>
                  </a:cubicBezTo>
                  <a:close/>
                  <a:moveTo>
                    <a:pt x="132" y="0"/>
                  </a:moveTo>
                  <a:lnTo>
                    <a:pt x="158" y="105"/>
                  </a:lnTo>
                  <a:cubicBezTo>
                    <a:pt x="149" y="88"/>
                    <a:pt x="141" y="80"/>
                    <a:pt x="134" y="80"/>
                  </a:cubicBezTo>
                  <a:cubicBezTo>
                    <a:pt x="96" y="80"/>
                    <a:pt x="71" y="262"/>
                    <a:pt x="27" y="262"/>
                  </a:cubicBezTo>
                  <a:cubicBezTo>
                    <a:pt x="79" y="367"/>
                    <a:pt x="1" y="577"/>
                    <a:pt x="105" y="786"/>
                  </a:cubicBezTo>
                  <a:cubicBezTo>
                    <a:pt x="102" y="790"/>
                    <a:pt x="98" y="791"/>
                    <a:pt x="95" y="791"/>
                  </a:cubicBezTo>
                  <a:cubicBezTo>
                    <a:pt x="82" y="791"/>
                    <a:pt x="77" y="754"/>
                    <a:pt x="63" y="754"/>
                  </a:cubicBezTo>
                  <a:cubicBezTo>
                    <a:pt x="60" y="754"/>
                    <a:pt x="57" y="756"/>
                    <a:pt x="53" y="760"/>
                  </a:cubicBezTo>
                  <a:cubicBezTo>
                    <a:pt x="105" y="812"/>
                    <a:pt x="105" y="865"/>
                    <a:pt x="105" y="995"/>
                  </a:cubicBezTo>
                  <a:lnTo>
                    <a:pt x="105" y="969"/>
                  </a:lnTo>
                  <a:cubicBezTo>
                    <a:pt x="158" y="1283"/>
                    <a:pt x="158" y="1441"/>
                    <a:pt x="184" y="1807"/>
                  </a:cubicBezTo>
                  <a:lnTo>
                    <a:pt x="210" y="1781"/>
                  </a:lnTo>
                  <a:cubicBezTo>
                    <a:pt x="210" y="1860"/>
                    <a:pt x="210" y="1860"/>
                    <a:pt x="210" y="1912"/>
                  </a:cubicBezTo>
                  <a:cubicBezTo>
                    <a:pt x="216" y="1921"/>
                    <a:pt x="220" y="1925"/>
                    <a:pt x="223" y="1925"/>
                  </a:cubicBezTo>
                  <a:cubicBezTo>
                    <a:pt x="244" y="1925"/>
                    <a:pt x="203" y="1742"/>
                    <a:pt x="223" y="1742"/>
                  </a:cubicBezTo>
                  <a:cubicBezTo>
                    <a:pt x="226" y="1742"/>
                    <a:pt x="230" y="1746"/>
                    <a:pt x="236" y="1755"/>
                  </a:cubicBezTo>
                  <a:cubicBezTo>
                    <a:pt x="210" y="1860"/>
                    <a:pt x="315" y="2305"/>
                    <a:pt x="263" y="2383"/>
                  </a:cubicBezTo>
                  <a:cubicBezTo>
                    <a:pt x="270" y="2413"/>
                    <a:pt x="275" y="2422"/>
                    <a:pt x="280" y="2422"/>
                  </a:cubicBezTo>
                  <a:cubicBezTo>
                    <a:pt x="286" y="2422"/>
                    <a:pt x="290" y="2407"/>
                    <a:pt x="296" y="2407"/>
                  </a:cubicBezTo>
                  <a:cubicBezTo>
                    <a:pt x="300" y="2407"/>
                    <a:pt x="306" y="2418"/>
                    <a:pt x="315" y="2462"/>
                  </a:cubicBezTo>
                  <a:lnTo>
                    <a:pt x="289" y="2488"/>
                  </a:lnTo>
                  <a:lnTo>
                    <a:pt x="315" y="2514"/>
                  </a:lnTo>
                  <a:cubicBezTo>
                    <a:pt x="341" y="2593"/>
                    <a:pt x="315" y="2645"/>
                    <a:pt x="315" y="2645"/>
                  </a:cubicBezTo>
                  <a:cubicBezTo>
                    <a:pt x="315" y="2619"/>
                    <a:pt x="289" y="2593"/>
                    <a:pt x="289" y="2567"/>
                  </a:cubicBezTo>
                  <a:lnTo>
                    <a:pt x="289" y="2567"/>
                  </a:lnTo>
                  <a:cubicBezTo>
                    <a:pt x="289" y="2671"/>
                    <a:pt x="341" y="2855"/>
                    <a:pt x="341" y="2881"/>
                  </a:cubicBezTo>
                  <a:lnTo>
                    <a:pt x="315" y="2776"/>
                  </a:lnTo>
                  <a:lnTo>
                    <a:pt x="315" y="2776"/>
                  </a:lnTo>
                  <a:cubicBezTo>
                    <a:pt x="394" y="3090"/>
                    <a:pt x="420" y="3509"/>
                    <a:pt x="498" y="3797"/>
                  </a:cubicBezTo>
                  <a:lnTo>
                    <a:pt x="524" y="3771"/>
                  </a:lnTo>
                  <a:cubicBezTo>
                    <a:pt x="577" y="4007"/>
                    <a:pt x="524" y="3980"/>
                    <a:pt x="577" y="4242"/>
                  </a:cubicBezTo>
                  <a:lnTo>
                    <a:pt x="577" y="4216"/>
                  </a:lnTo>
                  <a:cubicBezTo>
                    <a:pt x="603" y="4268"/>
                    <a:pt x="629" y="4347"/>
                    <a:pt x="629" y="4426"/>
                  </a:cubicBezTo>
                  <a:cubicBezTo>
                    <a:pt x="625" y="4413"/>
                    <a:pt x="621" y="4408"/>
                    <a:pt x="618" y="4408"/>
                  </a:cubicBezTo>
                  <a:cubicBezTo>
                    <a:pt x="606" y="4408"/>
                    <a:pt x="601" y="4482"/>
                    <a:pt x="590" y="4482"/>
                  </a:cubicBezTo>
                  <a:cubicBezTo>
                    <a:pt x="588" y="4482"/>
                    <a:pt x="586" y="4479"/>
                    <a:pt x="583" y="4472"/>
                  </a:cubicBezTo>
                  <a:lnTo>
                    <a:pt x="583" y="4472"/>
                  </a:lnTo>
                  <a:cubicBezTo>
                    <a:pt x="654" y="4707"/>
                    <a:pt x="631" y="4587"/>
                    <a:pt x="708" y="4740"/>
                  </a:cubicBezTo>
                  <a:lnTo>
                    <a:pt x="682" y="4792"/>
                  </a:lnTo>
                  <a:cubicBezTo>
                    <a:pt x="708" y="4845"/>
                    <a:pt x="734" y="4845"/>
                    <a:pt x="760" y="4975"/>
                  </a:cubicBezTo>
                  <a:cubicBezTo>
                    <a:pt x="749" y="4953"/>
                    <a:pt x="741" y="4945"/>
                    <a:pt x="736" y="4945"/>
                  </a:cubicBezTo>
                  <a:cubicBezTo>
                    <a:pt x="722" y="4945"/>
                    <a:pt x="721" y="4994"/>
                    <a:pt x="709" y="4994"/>
                  </a:cubicBezTo>
                  <a:cubicBezTo>
                    <a:pt x="703" y="4994"/>
                    <a:pt x="695" y="4983"/>
                    <a:pt x="682" y="4949"/>
                  </a:cubicBezTo>
                  <a:lnTo>
                    <a:pt x="682" y="4949"/>
                  </a:lnTo>
                  <a:cubicBezTo>
                    <a:pt x="682" y="5237"/>
                    <a:pt x="786" y="5368"/>
                    <a:pt x="734" y="5499"/>
                  </a:cubicBezTo>
                  <a:cubicBezTo>
                    <a:pt x="744" y="5513"/>
                    <a:pt x="752" y="5519"/>
                    <a:pt x="758" y="5519"/>
                  </a:cubicBezTo>
                  <a:cubicBezTo>
                    <a:pt x="790" y="5519"/>
                    <a:pt x="746" y="5310"/>
                    <a:pt x="756" y="5310"/>
                  </a:cubicBezTo>
                  <a:cubicBezTo>
                    <a:pt x="757" y="5310"/>
                    <a:pt x="758" y="5312"/>
                    <a:pt x="760" y="5316"/>
                  </a:cubicBezTo>
                  <a:cubicBezTo>
                    <a:pt x="764" y="5309"/>
                    <a:pt x="768" y="5305"/>
                    <a:pt x="772" y="5305"/>
                  </a:cubicBezTo>
                  <a:cubicBezTo>
                    <a:pt x="800" y="5305"/>
                    <a:pt x="839" y="5431"/>
                    <a:pt x="839" y="5499"/>
                  </a:cubicBezTo>
                  <a:cubicBezTo>
                    <a:pt x="839" y="5604"/>
                    <a:pt x="786" y="5656"/>
                    <a:pt x="812" y="5892"/>
                  </a:cubicBezTo>
                  <a:cubicBezTo>
                    <a:pt x="812" y="5866"/>
                    <a:pt x="812" y="5866"/>
                    <a:pt x="812" y="5840"/>
                  </a:cubicBezTo>
                  <a:cubicBezTo>
                    <a:pt x="812" y="5918"/>
                    <a:pt x="839" y="5997"/>
                    <a:pt x="839" y="6101"/>
                  </a:cubicBezTo>
                  <a:cubicBezTo>
                    <a:pt x="891" y="6154"/>
                    <a:pt x="865" y="6232"/>
                    <a:pt x="917" y="6259"/>
                  </a:cubicBezTo>
                  <a:lnTo>
                    <a:pt x="865" y="6049"/>
                  </a:lnTo>
                  <a:lnTo>
                    <a:pt x="865" y="6049"/>
                  </a:lnTo>
                  <a:cubicBezTo>
                    <a:pt x="891" y="6154"/>
                    <a:pt x="970" y="6259"/>
                    <a:pt x="970" y="6442"/>
                  </a:cubicBezTo>
                  <a:cubicBezTo>
                    <a:pt x="970" y="6442"/>
                    <a:pt x="943" y="6389"/>
                    <a:pt x="917" y="6337"/>
                  </a:cubicBezTo>
                  <a:lnTo>
                    <a:pt x="917" y="6337"/>
                  </a:lnTo>
                  <a:cubicBezTo>
                    <a:pt x="917" y="6416"/>
                    <a:pt x="943" y="6442"/>
                    <a:pt x="943" y="6520"/>
                  </a:cubicBezTo>
                  <a:cubicBezTo>
                    <a:pt x="891" y="6494"/>
                    <a:pt x="891" y="6259"/>
                    <a:pt x="839" y="6154"/>
                  </a:cubicBezTo>
                  <a:lnTo>
                    <a:pt x="839" y="6154"/>
                  </a:lnTo>
                  <a:cubicBezTo>
                    <a:pt x="839" y="6199"/>
                    <a:pt x="897" y="6321"/>
                    <a:pt x="863" y="6321"/>
                  </a:cubicBezTo>
                  <a:cubicBezTo>
                    <a:pt x="857" y="6321"/>
                    <a:pt x="850" y="6318"/>
                    <a:pt x="839" y="6311"/>
                  </a:cubicBezTo>
                  <a:lnTo>
                    <a:pt x="839" y="6311"/>
                  </a:lnTo>
                  <a:cubicBezTo>
                    <a:pt x="917" y="6389"/>
                    <a:pt x="865" y="6547"/>
                    <a:pt x="943" y="6677"/>
                  </a:cubicBezTo>
                  <a:lnTo>
                    <a:pt x="917" y="6677"/>
                  </a:lnTo>
                  <a:cubicBezTo>
                    <a:pt x="917" y="6704"/>
                    <a:pt x="943" y="6756"/>
                    <a:pt x="943" y="6782"/>
                  </a:cubicBezTo>
                  <a:lnTo>
                    <a:pt x="917" y="6730"/>
                  </a:lnTo>
                  <a:lnTo>
                    <a:pt x="917" y="6730"/>
                  </a:lnTo>
                  <a:cubicBezTo>
                    <a:pt x="943" y="6835"/>
                    <a:pt x="917" y="6965"/>
                    <a:pt x="943" y="7070"/>
                  </a:cubicBezTo>
                  <a:cubicBezTo>
                    <a:pt x="931" y="6962"/>
                    <a:pt x="936" y="6942"/>
                    <a:pt x="944" y="6942"/>
                  </a:cubicBezTo>
                  <a:cubicBezTo>
                    <a:pt x="949" y="6942"/>
                    <a:pt x="955" y="6949"/>
                    <a:pt x="960" y="6949"/>
                  </a:cubicBezTo>
                  <a:cubicBezTo>
                    <a:pt x="966" y="6949"/>
                    <a:pt x="970" y="6942"/>
                    <a:pt x="970" y="6913"/>
                  </a:cubicBezTo>
                  <a:lnTo>
                    <a:pt x="970" y="6913"/>
                  </a:lnTo>
                  <a:cubicBezTo>
                    <a:pt x="1074" y="7175"/>
                    <a:pt x="943" y="7096"/>
                    <a:pt x="996" y="7384"/>
                  </a:cubicBezTo>
                  <a:cubicBezTo>
                    <a:pt x="996" y="7344"/>
                    <a:pt x="996" y="7289"/>
                    <a:pt x="1008" y="7289"/>
                  </a:cubicBezTo>
                  <a:cubicBezTo>
                    <a:pt x="1011" y="7289"/>
                    <a:pt x="1016" y="7294"/>
                    <a:pt x="1022" y="7306"/>
                  </a:cubicBezTo>
                  <a:cubicBezTo>
                    <a:pt x="1022" y="7384"/>
                    <a:pt x="1022" y="7463"/>
                    <a:pt x="1022" y="7515"/>
                  </a:cubicBezTo>
                  <a:cubicBezTo>
                    <a:pt x="1030" y="7579"/>
                    <a:pt x="1035" y="7599"/>
                    <a:pt x="1040" y="7599"/>
                  </a:cubicBezTo>
                  <a:cubicBezTo>
                    <a:pt x="1048" y="7599"/>
                    <a:pt x="1053" y="7542"/>
                    <a:pt x="1062" y="7542"/>
                  </a:cubicBezTo>
                  <a:cubicBezTo>
                    <a:pt x="1066" y="7542"/>
                    <a:pt x="1070" y="7549"/>
                    <a:pt x="1074" y="7568"/>
                  </a:cubicBezTo>
                  <a:cubicBezTo>
                    <a:pt x="1048" y="7646"/>
                    <a:pt x="1100" y="7672"/>
                    <a:pt x="1127" y="7751"/>
                  </a:cubicBezTo>
                  <a:lnTo>
                    <a:pt x="1100" y="7777"/>
                  </a:lnTo>
                  <a:cubicBezTo>
                    <a:pt x="1127" y="8013"/>
                    <a:pt x="1179" y="7830"/>
                    <a:pt x="1179" y="8065"/>
                  </a:cubicBezTo>
                  <a:lnTo>
                    <a:pt x="1127" y="7960"/>
                  </a:lnTo>
                  <a:lnTo>
                    <a:pt x="1153" y="8091"/>
                  </a:lnTo>
                  <a:lnTo>
                    <a:pt x="1127" y="8065"/>
                  </a:lnTo>
                  <a:lnTo>
                    <a:pt x="1127" y="8065"/>
                  </a:lnTo>
                  <a:cubicBezTo>
                    <a:pt x="1179" y="8196"/>
                    <a:pt x="1179" y="8222"/>
                    <a:pt x="1179" y="8353"/>
                  </a:cubicBezTo>
                  <a:cubicBezTo>
                    <a:pt x="1184" y="8349"/>
                    <a:pt x="1188" y="8347"/>
                    <a:pt x="1192" y="8347"/>
                  </a:cubicBezTo>
                  <a:cubicBezTo>
                    <a:pt x="1214" y="8347"/>
                    <a:pt x="1236" y="8397"/>
                    <a:pt x="1258" y="8484"/>
                  </a:cubicBezTo>
                  <a:cubicBezTo>
                    <a:pt x="1258" y="8508"/>
                    <a:pt x="1255" y="8512"/>
                    <a:pt x="1253" y="8512"/>
                  </a:cubicBezTo>
                  <a:cubicBezTo>
                    <a:pt x="1251" y="8512"/>
                    <a:pt x="1249" y="8510"/>
                    <a:pt x="1248" y="8510"/>
                  </a:cubicBezTo>
                  <a:cubicBezTo>
                    <a:pt x="1244" y="8510"/>
                    <a:pt x="1244" y="8523"/>
                    <a:pt x="1258" y="8615"/>
                  </a:cubicBezTo>
                  <a:cubicBezTo>
                    <a:pt x="1231" y="8563"/>
                    <a:pt x="1205" y="8537"/>
                    <a:pt x="1205" y="8458"/>
                  </a:cubicBezTo>
                  <a:cubicBezTo>
                    <a:pt x="1205" y="8458"/>
                    <a:pt x="1205" y="8432"/>
                    <a:pt x="1179" y="8432"/>
                  </a:cubicBezTo>
                  <a:cubicBezTo>
                    <a:pt x="1179" y="8510"/>
                    <a:pt x="1205" y="8641"/>
                    <a:pt x="1231" y="8694"/>
                  </a:cubicBezTo>
                  <a:cubicBezTo>
                    <a:pt x="1231" y="8667"/>
                    <a:pt x="1205" y="8641"/>
                    <a:pt x="1231" y="8615"/>
                  </a:cubicBezTo>
                  <a:lnTo>
                    <a:pt x="1310" y="8851"/>
                  </a:lnTo>
                  <a:cubicBezTo>
                    <a:pt x="1302" y="8858"/>
                    <a:pt x="1297" y="8862"/>
                    <a:pt x="1292" y="8862"/>
                  </a:cubicBezTo>
                  <a:cubicBezTo>
                    <a:pt x="1282" y="8862"/>
                    <a:pt x="1276" y="8843"/>
                    <a:pt x="1258" y="8825"/>
                  </a:cubicBezTo>
                  <a:lnTo>
                    <a:pt x="1258" y="8825"/>
                  </a:lnTo>
                  <a:cubicBezTo>
                    <a:pt x="1284" y="8877"/>
                    <a:pt x="1284" y="8903"/>
                    <a:pt x="1310" y="8982"/>
                  </a:cubicBezTo>
                  <a:cubicBezTo>
                    <a:pt x="1292" y="8964"/>
                    <a:pt x="1274" y="8970"/>
                    <a:pt x="1256" y="8942"/>
                  </a:cubicBezTo>
                  <a:lnTo>
                    <a:pt x="1256" y="8942"/>
                  </a:lnTo>
                  <a:lnTo>
                    <a:pt x="1310" y="9086"/>
                  </a:lnTo>
                  <a:cubicBezTo>
                    <a:pt x="1287" y="9109"/>
                    <a:pt x="1284" y="9192"/>
                    <a:pt x="1284" y="9195"/>
                  </a:cubicBezTo>
                  <a:lnTo>
                    <a:pt x="1284" y="9195"/>
                  </a:lnTo>
                  <a:cubicBezTo>
                    <a:pt x="1284" y="9194"/>
                    <a:pt x="1284" y="9193"/>
                    <a:pt x="1284" y="9191"/>
                  </a:cubicBezTo>
                  <a:lnTo>
                    <a:pt x="1284" y="9191"/>
                  </a:lnTo>
                  <a:cubicBezTo>
                    <a:pt x="1284" y="9194"/>
                    <a:pt x="1284" y="9195"/>
                    <a:pt x="1284" y="9195"/>
                  </a:cubicBezTo>
                  <a:cubicBezTo>
                    <a:pt x="1284" y="9195"/>
                    <a:pt x="1284" y="9195"/>
                    <a:pt x="1284" y="9195"/>
                  </a:cubicBezTo>
                  <a:lnTo>
                    <a:pt x="1284" y="9195"/>
                  </a:lnTo>
                  <a:cubicBezTo>
                    <a:pt x="1286" y="9301"/>
                    <a:pt x="1388" y="9481"/>
                    <a:pt x="1388" y="9636"/>
                  </a:cubicBezTo>
                  <a:cubicBezTo>
                    <a:pt x="1388" y="9636"/>
                    <a:pt x="1415" y="9662"/>
                    <a:pt x="1415" y="9689"/>
                  </a:cubicBezTo>
                  <a:lnTo>
                    <a:pt x="1441" y="9924"/>
                  </a:lnTo>
                  <a:cubicBezTo>
                    <a:pt x="1441" y="9950"/>
                    <a:pt x="1467" y="10003"/>
                    <a:pt x="1467" y="10029"/>
                  </a:cubicBezTo>
                  <a:cubicBezTo>
                    <a:pt x="1467" y="10055"/>
                    <a:pt x="1467" y="10081"/>
                    <a:pt x="1493" y="10108"/>
                  </a:cubicBezTo>
                  <a:cubicBezTo>
                    <a:pt x="1493" y="10134"/>
                    <a:pt x="1493" y="10160"/>
                    <a:pt x="1519" y="10212"/>
                  </a:cubicBezTo>
                  <a:cubicBezTo>
                    <a:pt x="1519" y="10265"/>
                    <a:pt x="1519" y="10343"/>
                    <a:pt x="1519" y="10396"/>
                  </a:cubicBezTo>
                  <a:cubicBezTo>
                    <a:pt x="1542" y="10440"/>
                    <a:pt x="1554" y="10456"/>
                    <a:pt x="1562" y="10456"/>
                  </a:cubicBezTo>
                  <a:cubicBezTo>
                    <a:pt x="1572" y="10456"/>
                    <a:pt x="1572" y="10426"/>
                    <a:pt x="1572" y="10396"/>
                  </a:cubicBezTo>
                  <a:cubicBezTo>
                    <a:pt x="1572" y="10373"/>
                    <a:pt x="1572" y="10355"/>
                    <a:pt x="1576" y="10355"/>
                  </a:cubicBezTo>
                  <a:cubicBezTo>
                    <a:pt x="1582" y="10355"/>
                    <a:pt x="1595" y="10385"/>
                    <a:pt x="1624" y="10474"/>
                  </a:cubicBezTo>
                  <a:cubicBezTo>
                    <a:pt x="1677" y="10553"/>
                    <a:pt x="1703" y="10553"/>
                    <a:pt x="1703" y="10579"/>
                  </a:cubicBezTo>
                  <a:cubicBezTo>
                    <a:pt x="1703" y="10579"/>
                    <a:pt x="1677" y="10605"/>
                    <a:pt x="1703" y="10631"/>
                  </a:cubicBezTo>
                  <a:lnTo>
                    <a:pt x="1781" y="10631"/>
                  </a:lnTo>
                  <a:cubicBezTo>
                    <a:pt x="1807" y="10605"/>
                    <a:pt x="1834" y="10605"/>
                    <a:pt x="1860" y="10553"/>
                  </a:cubicBezTo>
                  <a:cubicBezTo>
                    <a:pt x="1886" y="10527"/>
                    <a:pt x="1938" y="10500"/>
                    <a:pt x="1965" y="10448"/>
                  </a:cubicBezTo>
                  <a:cubicBezTo>
                    <a:pt x="2017" y="10422"/>
                    <a:pt x="2043" y="10396"/>
                    <a:pt x="2095" y="10343"/>
                  </a:cubicBezTo>
                  <a:lnTo>
                    <a:pt x="2095" y="10343"/>
                  </a:lnTo>
                  <a:cubicBezTo>
                    <a:pt x="2043" y="10422"/>
                    <a:pt x="1991" y="10448"/>
                    <a:pt x="1938" y="10500"/>
                  </a:cubicBezTo>
                  <a:cubicBezTo>
                    <a:pt x="1991" y="10474"/>
                    <a:pt x="2043" y="10448"/>
                    <a:pt x="2095" y="10396"/>
                  </a:cubicBezTo>
                  <a:lnTo>
                    <a:pt x="2095" y="10396"/>
                  </a:lnTo>
                  <a:cubicBezTo>
                    <a:pt x="1978" y="10552"/>
                    <a:pt x="1876" y="10635"/>
                    <a:pt x="1885" y="10635"/>
                  </a:cubicBezTo>
                  <a:cubicBezTo>
                    <a:pt x="1889" y="10635"/>
                    <a:pt x="1905" y="10625"/>
                    <a:pt x="1938" y="10605"/>
                  </a:cubicBezTo>
                  <a:cubicBezTo>
                    <a:pt x="1938" y="10579"/>
                    <a:pt x="1991" y="10553"/>
                    <a:pt x="2043" y="10500"/>
                  </a:cubicBezTo>
                  <a:cubicBezTo>
                    <a:pt x="2095" y="10448"/>
                    <a:pt x="2148" y="10343"/>
                    <a:pt x="2200" y="10291"/>
                  </a:cubicBezTo>
                  <a:cubicBezTo>
                    <a:pt x="2279" y="10186"/>
                    <a:pt x="2357" y="10108"/>
                    <a:pt x="2331" y="10055"/>
                  </a:cubicBezTo>
                  <a:lnTo>
                    <a:pt x="2384" y="10003"/>
                  </a:lnTo>
                  <a:lnTo>
                    <a:pt x="2384" y="10003"/>
                  </a:lnTo>
                  <a:cubicBezTo>
                    <a:pt x="2384" y="10029"/>
                    <a:pt x="2384" y="10029"/>
                    <a:pt x="2357" y="10055"/>
                  </a:cubicBezTo>
                  <a:cubicBezTo>
                    <a:pt x="2488" y="9950"/>
                    <a:pt x="2384" y="9924"/>
                    <a:pt x="2514" y="9767"/>
                  </a:cubicBezTo>
                  <a:cubicBezTo>
                    <a:pt x="2532" y="9749"/>
                    <a:pt x="2563" y="9719"/>
                    <a:pt x="2572" y="9719"/>
                  </a:cubicBezTo>
                  <a:cubicBezTo>
                    <a:pt x="2575" y="9719"/>
                    <a:pt x="2575" y="9725"/>
                    <a:pt x="2567" y="9741"/>
                  </a:cubicBezTo>
                  <a:lnTo>
                    <a:pt x="2645" y="9610"/>
                  </a:lnTo>
                  <a:lnTo>
                    <a:pt x="2776" y="9427"/>
                  </a:lnTo>
                  <a:cubicBezTo>
                    <a:pt x="2802" y="9401"/>
                    <a:pt x="2829" y="9322"/>
                    <a:pt x="2829" y="9296"/>
                  </a:cubicBezTo>
                  <a:cubicBezTo>
                    <a:pt x="2842" y="9283"/>
                    <a:pt x="2848" y="9278"/>
                    <a:pt x="2851" y="9278"/>
                  </a:cubicBezTo>
                  <a:cubicBezTo>
                    <a:pt x="2860" y="9278"/>
                    <a:pt x="2835" y="9322"/>
                    <a:pt x="2855" y="9322"/>
                  </a:cubicBezTo>
                  <a:lnTo>
                    <a:pt x="2907" y="9191"/>
                  </a:lnTo>
                  <a:cubicBezTo>
                    <a:pt x="2913" y="9188"/>
                    <a:pt x="2917" y="9187"/>
                    <a:pt x="2921" y="9187"/>
                  </a:cubicBezTo>
                  <a:cubicBezTo>
                    <a:pt x="2948" y="9187"/>
                    <a:pt x="2902" y="9278"/>
                    <a:pt x="2855" y="9348"/>
                  </a:cubicBezTo>
                  <a:cubicBezTo>
                    <a:pt x="2986" y="9296"/>
                    <a:pt x="2907" y="9244"/>
                    <a:pt x="3090" y="9060"/>
                  </a:cubicBezTo>
                  <a:lnTo>
                    <a:pt x="3090" y="9060"/>
                  </a:lnTo>
                  <a:lnTo>
                    <a:pt x="3038" y="9165"/>
                  </a:lnTo>
                  <a:cubicBezTo>
                    <a:pt x="3104" y="9143"/>
                    <a:pt x="3133" y="9065"/>
                    <a:pt x="3204" y="8994"/>
                  </a:cubicBezTo>
                  <a:lnTo>
                    <a:pt x="3204" y="8994"/>
                  </a:lnTo>
                  <a:cubicBezTo>
                    <a:pt x="3167" y="9024"/>
                    <a:pt x="3118" y="9059"/>
                    <a:pt x="3094" y="9059"/>
                  </a:cubicBezTo>
                  <a:cubicBezTo>
                    <a:pt x="3080" y="9059"/>
                    <a:pt x="3075" y="9045"/>
                    <a:pt x="3090" y="9008"/>
                  </a:cubicBezTo>
                  <a:lnTo>
                    <a:pt x="3090" y="9008"/>
                  </a:lnTo>
                  <a:cubicBezTo>
                    <a:pt x="3090" y="9008"/>
                    <a:pt x="3090" y="9008"/>
                    <a:pt x="3090" y="9008"/>
                  </a:cubicBezTo>
                  <a:cubicBezTo>
                    <a:pt x="3143" y="8982"/>
                    <a:pt x="3169" y="8929"/>
                    <a:pt x="3195" y="8877"/>
                  </a:cubicBezTo>
                  <a:cubicBezTo>
                    <a:pt x="3221" y="8877"/>
                    <a:pt x="3248" y="8825"/>
                    <a:pt x="3300" y="8746"/>
                  </a:cubicBezTo>
                  <a:lnTo>
                    <a:pt x="3326" y="8772"/>
                  </a:lnTo>
                  <a:cubicBezTo>
                    <a:pt x="3379" y="8694"/>
                    <a:pt x="3379" y="8694"/>
                    <a:pt x="3379" y="8615"/>
                  </a:cubicBezTo>
                  <a:cubicBezTo>
                    <a:pt x="3457" y="8537"/>
                    <a:pt x="3483" y="8537"/>
                    <a:pt x="3536" y="8537"/>
                  </a:cubicBezTo>
                  <a:cubicBezTo>
                    <a:pt x="3565" y="8492"/>
                    <a:pt x="3568" y="8479"/>
                    <a:pt x="3559" y="8479"/>
                  </a:cubicBezTo>
                  <a:cubicBezTo>
                    <a:pt x="3546" y="8479"/>
                    <a:pt x="3511" y="8506"/>
                    <a:pt x="3499" y="8506"/>
                  </a:cubicBezTo>
                  <a:cubicBezTo>
                    <a:pt x="3490" y="8506"/>
                    <a:pt x="3494" y="8489"/>
                    <a:pt x="3536" y="8432"/>
                  </a:cubicBezTo>
                  <a:cubicBezTo>
                    <a:pt x="3640" y="8327"/>
                    <a:pt x="3667" y="8222"/>
                    <a:pt x="3771" y="8065"/>
                  </a:cubicBezTo>
                  <a:cubicBezTo>
                    <a:pt x="3786" y="8043"/>
                    <a:pt x="3793" y="8035"/>
                    <a:pt x="3795" y="8035"/>
                  </a:cubicBezTo>
                  <a:cubicBezTo>
                    <a:pt x="3799" y="8035"/>
                    <a:pt x="3785" y="8070"/>
                    <a:pt x="3791" y="8070"/>
                  </a:cubicBezTo>
                  <a:cubicBezTo>
                    <a:pt x="3792" y="8070"/>
                    <a:pt x="3794" y="8068"/>
                    <a:pt x="3797" y="8065"/>
                  </a:cubicBezTo>
                  <a:lnTo>
                    <a:pt x="3824" y="7987"/>
                  </a:lnTo>
                  <a:cubicBezTo>
                    <a:pt x="3832" y="7978"/>
                    <a:pt x="3838" y="7975"/>
                    <a:pt x="3842" y="7975"/>
                  </a:cubicBezTo>
                  <a:cubicBezTo>
                    <a:pt x="3850" y="7975"/>
                    <a:pt x="3850" y="7987"/>
                    <a:pt x="3850" y="7987"/>
                  </a:cubicBezTo>
                  <a:cubicBezTo>
                    <a:pt x="3876" y="7908"/>
                    <a:pt x="3824" y="7960"/>
                    <a:pt x="3876" y="7856"/>
                  </a:cubicBezTo>
                  <a:cubicBezTo>
                    <a:pt x="3850" y="7803"/>
                    <a:pt x="4059" y="7699"/>
                    <a:pt x="4112" y="7542"/>
                  </a:cubicBezTo>
                  <a:cubicBezTo>
                    <a:pt x="4117" y="7536"/>
                    <a:pt x="4121" y="7534"/>
                    <a:pt x="4124" y="7534"/>
                  </a:cubicBezTo>
                  <a:cubicBezTo>
                    <a:pt x="4138" y="7534"/>
                    <a:pt x="4138" y="7568"/>
                    <a:pt x="4138" y="7568"/>
                  </a:cubicBezTo>
                  <a:cubicBezTo>
                    <a:pt x="4243" y="7384"/>
                    <a:pt x="4243" y="7411"/>
                    <a:pt x="4295" y="7254"/>
                  </a:cubicBezTo>
                  <a:lnTo>
                    <a:pt x="4400" y="7149"/>
                  </a:lnTo>
                  <a:lnTo>
                    <a:pt x="4400" y="7149"/>
                  </a:lnTo>
                  <a:cubicBezTo>
                    <a:pt x="4383" y="7165"/>
                    <a:pt x="4373" y="7172"/>
                    <a:pt x="4366" y="7172"/>
                  </a:cubicBezTo>
                  <a:cubicBezTo>
                    <a:pt x="4342" y="7172"/>
                    <a:pt x="4379" y="7069"/>
                    <a:pt x="4400" y="6965"/>
                  </a:cubicBezTo>
                  <a:lnTo>
                    <a:pt x="4400" y="6965"/>
                  </a:lnTo>
                  <a:cubicBezTo>
                    <a:pt x="4374" y="6992"/>
                    <a:pt x="4347" y="7018"/>
                    <a:pt x="4321" y="7044"/>
                  </a:cubicBezTo>
                  <a:lnTo>
                    <a:pt x="4426" y="6861"/>
                  </a:lnTo>
                  <a:cubicBezTo>
                    <a:pt x="4444" y="6861"/>
                    <a:pt x="4449" y="6873"/>
                    <a:pt x="4443" y="6889"/>
                  </a:cubicBezTo>
                  <a:lnTo>
                    <a:pt x="4443" y="6889"/>
                  </a:lnTo>
                  <a:cubicBezTo>
                    <a:pt x="4448" y="6887"/>
                    <a:pt x="4452" y="6887"/>
                    <a:pt x="4452" y="6887"/>
                  </a:cubicBezTo>
                  <a:cubicBezTo>
                    <a:pt x="4472" y="6867"/>
                    <a:pt x="4484" y="6858"/>
                    <a:pt x="4491" y="6858"/>
                  </a:cubicBezTo>
                  <a:cubicBezTo>
                    <a:pt x="4501" y="6858"/>
                    <a:pt x="4494" y="6881"/>
                    <a:pt x="4478" y="6913"/>
                  </a:cubicBezTo>
                  <a:cubicBezTo>
                    <a:pt x="4478" y="6939"/>
                    <a:pt x="4452" y="6939"/>
                    <a:pt x="4426" y="6965"/>
                  </a:cubicBezTo>
                  <a:cubicBezTo>
                    <a:pt x="4426" y="7018"/>
                    <a:pt x="4426" y="7070"/>
                    <a:pt x="4452" y="7070"/>
                  </a:cubicBezTo>
                  <a:cubicBezTo>
                    <a:pt x="4452" y="7070"/>
                    <a:pt x="4452" y="7044"/>
                    <a:pt x="4478" y="7018"/>
                  </a:cubicBezTo>
                  <a:cubicBezTo>
                    <a:pt x="4478" y="7044"/>
                    <a:pt x="4478" y="7044"/>
                    <a:pt x="4478" y="7044"/>
                  </a:cubicBezTo>
                  <a:cubicBezTo>
                    <a:pt x="4478" y="7044"/>
                    <a:pt x="4478" y="7018"/>
                    <a:pt x="4504" y="6992"/>
                  </a:cubicBezTo>
                  <a:lnTo>
                    <a:pt x="4557" y="6965"/>
                  </a:lnTo>
                  <a:lnTo>
                    <a:pt x="4531" y="6965"/>
                  </a:lnTo>
                  <a:lnTo>
                    <a:pt x="4635" y="6861"/>
                  </a:lnTo>
                  <a:cubicBezTo>
                    <a:pt x="4662" y="6835"/>
                    <a:pt x="4688" y="6808"/>
                    <a:pt x="4688" y="6782"/>
                  </a:cubicBezTo>
                  <a:cubicBezTo>
                    <a:pt x="4714" y="6704"/>
                    <a:pt x="4740" y="6599"/>
                    <a:pt x="4819" y="6416"/>
                  </a:cubicBezTo>
                  <a:cubicBezTo>
                    <a:pt x="4845" y="6442"/>
                    <a:pt x="4871" y="6494"/>
                    <a:pt x="4897" y="6547"/>
                  </a:cubicBezTo>
                  <a:cubicBezTo>
                    <a:pt x="4871" y="6547"/>
                    <a:pt x="4871" y="6625"/>
                    <a:pt x="4845" y="6651"/>
                  </a:cubicBezTo>
                  <a:cubicBezTo>
                    <a:pt x="4845" y="6643"/>
                    <a:pt x="4844" y="6636"/>
                    <a:pt x="4843" y="6629"/>
                  </a:cubicBezTo>
                  <a:lnTo>
                    <a:pt x="4843" y="6629"/>
                  </a:lnTo>
                  <a:cubicBezTo>
                    <a:pt x="4820" y="6677"/>
                    <a:pt x="4845" y="6679"/>
                    <a:pt x="4845" y="6730"/>
                  </a:cubicBezTo>
                  <a:cubicBezTo>
                    <a:pt x="4850" y="6713"/>
                    <a:pt x="4856" y="6706"/>
                    <a:pt x="4862" y="6706"/>
                  </a:cubicBezTo>
                  <a:cubicBezTo>
                    <a:pt x="4885" y="6706"/>
                    <a:pt x="4914" y="6805"/>
                    <a:pt x="4976" y="6887"/>
                  </a:cubicBezTo>
                  <a:cubicBezTo>
                    <a:pt x="4976" y="6892"/>
                    <a:pt x="4974" y="6894"/>
                    <a:pt x="4971" y="6894"/>
                  </a:cubicBezTo>
                  <a:cubicBezTo>
                    <a:pt x="4958" y="6894"/>
                    <a:pt x="4919" y="6847"/>
                    <a:pt x="4897" y="6782"/>
                  </a:cubicBezTo>
                  <a:lnTo>
                    <a:pt x="4897" y="6782"/>
                  </a:lnTo>
                  <a:cubicBezTo>
                    <a:pt x="4897" y="6913"/>
                    <a:pt x="5028" y="6913"/>
                    <a:pt x="5054" y="7044"/>
                  </a:cubicBezTo>
                  <a:cubicBezTo>
                    <a:pt x="5053" y="7043"/>
                    <a:pt x="5052" y="7041"/>
                    <a:pt x="5050" y="7040"/>
                  </a:cubicBezTo>
                  <a:lnTo>
                    <a:pt x="5050" y="7040"/>
                  </a:lnTo>
                  <a:cubicBezTo>
                    <a:pt x="5074" y="7093"/>
                    <a:pt x="5101" y="7167"/>
                    <a:pt x="5098" y="7193"/>
                  </a:cubicBezTo>
                  <a:lnTo>
                    <a:pt x="5098" y="7193"/>
                  </a:lnTo>
                  <a:cubicBezTo>
                    <a:pt x="5092" y="7178"/>
                    <a:pt x="5086" y="7163"/>
                    <a:pt x="5080" y="7149"/>
                  </a:cubicBezTo>
                  <a:lnTo>
                    <a:pt x="5080" y="7201"/>
                  </a:lnTo>
                  <a:cubicBezTo>
                    <a:pt x="5084" y="7203"/>
                    <a:pt x="5087" y="7204"/>
                    <a:pt x="5089" y="7204"/>
                  </a:cubicBezTo>
                  <a:cubicBezTo>
                    <a:pt x="5094" y="7204"/>
                    <a:pt x="5097" y="7200"/>
                    <a:pt x="5098" y="7193"/>
                  </a:cubicBezTo>
                  <a:lnTo>
                    <a:pt x="5098" y="7193"/>
                  </a:lnTo>
                  <a:cubicBezTo>
                    <a:pt x="5183" y="7406"/>
                    <a:pt x="5346" y="7727"/>
                    <a:pt x="5395" y="7751"/>
                  </a:cubicBezTo>
                  <a:lnTo>
                    <a:pt x="5316" y="7751"/>
                  </a:lnTo>
                  <a:lnTo>
                    <a:pt x="5604" y="7991"/>
                  </a:lnTo>
                  <a:lnTo>
                    <a:pt x="5604" y="7991"/>
                  </a:lnTo>
                  <a:cubicBezTo>
                    <a:pt x="5602" y="7941"/>
                    <a:pt x="5596" y="7915"/>
                    <a:pt x="5604" y="7915"/>
                  </a:cubicBezTo>
                  <a:cubicBezTo>
                    <a:pt x="5611" y="7915"/>
                    <a:pt x="5626" y="7930"/>
                    <a:pt x="5657" y="7960"/>
                  </a:cubicBezTo>
                  <a:cubicBezTo>
                    <a:pt x="5526" y="7777"/>
                    <a:pt x="5578" y="7803"/>
                    <a:pt x="5447" y="7672"/>
                  </a:cubicBezTo>
                  <a:lnTo>
                    <a:pt x="5473" y="7672"/>
                  </a:lnTo>
                  <a:cubicBezTo>
                    <a:pt x="5447" y="7594"/>
                    <a:pt x="5395" y="7515"/>
                    <a:pt x="5395" y="7489"/>
                  </a:cubicBezTo>
                  <a:cubicBezTo>
                    <a:pt x="5369" y="7411"/>
                    <a:pt x="5316" y="7254"/>
                    <a:pt x="5238" y="7070"/>
                  </a:cubicBezTo>
                  <a:cubicBezTo>
                    <a:pt x="5185" y="6965"/>
                    <a:pt x="5159" y="6861"/>
                    <a:pt x="5107" y="6782"/>
                  </a:cubicBezTo>
                  <a:cubicBezTo>
                    <a:pt x="5080" y="6704"/>
                    <a:pt x="5054" y="6651"/>
                    <a:pt x="5028" y="6599"/>
                  </a:cubicBezTo>
                  <a:cubicBezTo>
                    <a:pt x="5002" y="6520"/>
                    <a:pt x="4976" y="6468"/>
                    <a:pt x="4976" y="6389"/>
                  </a:cubicBezTo>
                  <a:cubicBezTo>
                    <a:pt x="4976" y="6426"/>
                    <a:pt x="4973" y="6440"/>
                    <a:pt x="4967" y="6440"/>
                  </a:cubicBezTo>
                  <a:cubicBezTo>
                    <a:pt x="4958" y="6440"/>
                    <a:pt x="4941" y="6388"/>
                    <a:pt x="4923" y="6337"/>
                  </a:cubicBezTo>
                  <a:cubicBezTo>
                    <a:pt x="4901" y="6271"/>
                    <a:pt x="4879" y="6168"/>
                    <a:pt x="4857" y="6168"/>
                  </a:cubicBezTo>
                  <a:cubicBezTo>
                    <a:pt x="4853" y="6168"/>
                    <a:pt x="4849" y="6172"/>
                    <a:pt x="4845" y="6180"/>
                  </a:cubicBezTo>
                  <a:cubicBezTo>
                    <a:pt x="4845" y="6154"/>
                    <a:pt x="4845" y="6128"/>
                    <a:pt x="4845" y="6128"/>
                  </a:cubicBezTo>
                  <a:cubicBezTo>
                    <a:pt x="4819" y="6128"/>
                    <a:pt x="4819" y="6128"/>
                    <a:pt x="4845" y="6075"/>
                  </a:cubicBezTo>
                  <a:lnTo>
                    <a:pt x="4845" y="6075"/>
                  </a:lnTo>
                  <a:cubicBezTo>
                    <a:pt x="4688" y="6311"/>
                    <a:pt x="4583" y="6389"/>
                    <a:pt x="4504" y="6573"/>
                  </a:cubicBezTo>
                  <a:cubicBezTo>
                    <a:pt x="4501" y="6576"/>
                    <a:pt x="4499" y="6578"/>
                    <a:pt x="4498" y="6578"/>
                  </a:cubicBezTo>
                  <a:cubicBezTo>
                    <a:pt x="4492" y="6578"/>
                    <a:pt x="4527" y="6520"/>
                    <a:pt x="4504" y="6520"/>
                  </a:cubicBezTo>
                  <a:cubicBezTo>
                    <a:pt x="4478" y="6547"/>
                    <a:pt x="4452" y="6625"/>
                    <a:pt x="4426" y="6625"/>
                  </a:cubicBezTo>
                  <a:cubicBezTo>
                    <a:pt x="4421" y="6630"/>
                    <a:pt x="4419" y="6632"/>
                    <a:pt x="4419" y="6632"/>
                  </a:cubicBezTo>
                  <a:cubicBezTo>
                    <a:pt x="4418" y="6632"/>
                    <a:pt x="4457" y="6589"/>
                    <a:pt x="4478" y="6547"/>
                  </a:cubicBezTo>
                  <a:lnTo>
                    <a:pt x="4478" y="6547"/>
                  </a:lnTo>
                  <a:cubicBezTo>
                    <a:pt x="4452" y="6573"/>
                    <a:pt x="4426" y="6599"/>
                    <a:pt x="4400" y="6625"/>
                  </a:cubicBezTo>
                  <a:cubicBezTo>
                    <a:pt x="4400" y="6651"/>
                    <a:pt x="4400" y="6651"/>
                    <a:pt x="4400" y="6677"/>
                  </a:cubicBezTo>
                  <a:cubicBezTo>
                    <a:pt x="4374" y="6704"/>
                    <a:pt x="4374" y="6730"/>
                    <a:pt x="4374" y="6730"/>
                  </a:cubicBezTo>
                  <a:cubicBezTo>
                    <a:pt x="4374" y="6782"/>
                    <a:pt x="4374" y="6782"/>
                    <a:pt x="4400" y="6808"/>
                  </a:cubicBezTo>
                  <a:cubicBezTo>
                    <a:pt x="4321" y="6887"/>
                    <a:pt x="4295" y="6913"/>
                    <a:pt x="4295" y="6992"/>
                  </a:cubicBezTo>
                  <a:cubicBezTo>
                    <a:pt x="4283" y="7003"/>
                    <a:pt x="4266" y="7015"/>
                    <a:pt x="4256" y="7015"/>
                  </a:cubicBezTo>
                  <a:cubicBezTo>
                    <a:pt x="4243" y="7015"/>
                    <a:pt x="4240" y="6997"/>
                    <a:pt x="4269" y="6939"/>
                  </a:cubicBezTo>
                  <a:lnTo>
                    <a:pt x="4269" y="6939"/>
                  </a:lnTo>
                  <a:cubicBezTo>
                    <a:pt x="4243" y="6992"/>
                    <a:pt x="4033" y="7254"/>
                    <a:pt x="4059" y="7280"/>
                  </a:cubicBezTo>
                  <a:cubicBezTo>
                    <a:pt x="4033" y="7306"/>
                    <a:pt x="4007" y="7358"/>
                    <a:pt x="3981" y="7384"/>
                  </a:cubicBezTo>
                  <a:cubicBezTo>
                    <a:pt x="3902" y="7489"/>
                    <a:pt x="3902" y="7515"/>
                    <a:pt x="3824" y="7620"/>
                  </a:cubicBezTo>
                  <a:lnTo>
                    <a:pt x="3850" y="7594"/>
                  </a:lnTo>
                  <a:lnTo>
                    <a:pt x="3850" y="7594"/>
                  </a:lnTo>
                  <a:cubicBezTo>
                    <a:pt x="3850" y="7672"/>
                    <a:pt x="3771" y="7699"/>
                    <a:pt x="3719" y="7803"/>
                  </a:cubicBezTo>
                  <a:cubicBezTo>
                    <a:pt x="3536" y="7987"/>
                    <a:pt x="3667" y="7908"/>
                    <a:pt x="3483" y="8091"/>
                  </a:cubicBezTo>
                  <a:lnTo>
                    <a:pt x="3509" y="8091"/>
                  </a:lnTo>
                  <a:cubicBezTo>
                    <a:pt x="3536" y="8144"/>
                    <a:pt x="3352" y="8275"/>
                    <a:pt x="3274" y="8406"/>
                  </a:cubicBezTo>
                  <a:lnTo>
                    <a:pt x="3326" y="8379"/>
                  </a:lnTo>
                  <a:lnTo>
                    <a:pt x="3326" y="8379"/>
                  </a:lnTo>
                  <a:cubicBezTo>
                    <a:pt x="3274" y="8458"/>
                    <a:pt x="3117" y="8510"/>
                    <a:pt x="3064" y="8563"/>
                  </a:cubicBezTo>
                  <a:cubicBezTo>
                    <a:pt x="3059" y="8568"/>
                    <a:pt x="3056" y="8570"/>
                    <a:pt x="3055" y="8570"/>
                  </a:cubicBezTo>
                  <a:cubicBezTo>
                    <a:pt x="3048" y="8570"/>
                    <a:pt x="3069" y="8532"/>
                    <a:pt x="3090" y="8510"/>
                  </a:cubicBezTo>
                  <a:lnTo>
                    <a:pt x="3090" y="8510"/>
                  </a:lnTo>
                  <a:cubicBezTo>
                    <a:pt x="2933" y="8667"/>
                    <a:pt x="3090" y="8563"/>
                    <a:pt x="3012" y="8694"/>
                  </a:cubicBezTo>
                  <a:cubicBezTo>
                    <a:pt x="3004" y="8698"/>
                    <a:pt x="2998" y="8699"/>
                    <a:pt x="2993" y="8699"/>
                  </a:cubicBezTo>
                  <a:cubicBezTo>
                    <a:pt x="2977" y="8699"/>
                    <a:pt x="2973" y="8684"/>
                    <a:pt x="2959" y="8684"/>
                  </a:cubicBezTo>
                  <a:cubicBezTo>
                    <a:pt x="2950" y="8684"/>
                    <a:pt x="2935" y="8692"/>
                    <a:pt x="2907" y="8720"/>
                  </a:cubicBezTo>
                  <a:cubicBezTo>
                    <a:pt x="2881" y="8746"/>
                    <a:pt x="2776" y="9034"/>
                    <a:pt x="2672" y="9113"/>
                  </a:cubicBezTo>
                  <a:cubicBezTo>
                    <a:pt x="2682" y="9113"/>
                    <a:pt x="2692" y="9108"/>
                    <a:pt x="2700" y="9108"/>
                  </a:cubicBezTo>
                  <a:cubicBezTo>
                    <a:pt x="2710" y="9108"/>
                    <a:pt x="2713" y="9118"/>
                    <a:pt x="2698" y="9165"/>
                  </a:cubicBezTo>
                  <a:cubicBezTo>
                    <a:pt x="2619" y="9244"/>
                    <a:pt x="2462" y="9374"/>
                    <a:pt x="2436" y="9479"/>
                  </a:cubicBezTo>
                  <a:cubicBezTo>
                    <a:pt x="2410" y="9505"/>
                    <a:pt x="2410" y="9505"/>
                    <a:pt x="2410" y="9505"/>
                  </a:cubicBezTo>
                  <a:cubicBezTo>
                    <a:pt x="2357" y="9584"/>
                    <a:pt x="2253" y="9741"/>
                    <a:pt x="2253" y="9793"/>
                  </a:cubicBezTo>
                  <a:cubicBezTo>
                    <a:pt x="2174" y="9793"/>
                    <a:pt x="2095" y="9924"/>
                    <a:pt x="2043" y="10029"/>
                  </a:cubicBezTo>
                  <a:cubicBezTo>
                    <a:pt x="2017" y="10055"/>
                    <a:pt x="1991" y="10081"/>
                    <a:pt x="1991" y="10108"/>
                  </a:cubicBezTo>
                  <a:cubicBezTo>
                    <a:pt x="1965" y="10108"/>
                    <a:pt x="1965" y="10134"/>
                    <a:pt x="1965" y="10134"/>
                  </a:cubicBezTo>
                  <a:cubicBezTo>
                    <a:pt x="1949" y="10149"/>
                    <a:pt x="1934" y="10164"/>
                    <a:pt x="1924" y="10164"/>
                  </a:cubicBezTo>
                  <a:cubicBezTo>
                    <a:pt x="1917" y="10164"/>
                    <a:pt x="1912" y="10156"/>
                    <a:pt x="1912" y="10134"/>
                  </a:cubicBezTo>
                  <a:cubicBezTo>
                    <a:pt x="1886" y="10186"/>
                    <a:pt x="1860" y="10239"/>
                    <a:pt x="1807" y="10239"/>
                  </a:cubicBezTo>
                  <a:cubicBezTo>
                    <a:pt x="1781" y="10160"/>
                    <a:pt x="1781" y="10134"/>
                    <a:pt x="1729" y="10134"/>
                  </a:cubicBezTo>
                  <a:cubicBezTo>
                    <a:pt x="1729" y="10108"/>
                    <a:pt x="1735" y="10101"/>
                    <a:pt x="1742" y="10101"/>
                  </a:cubicBezTo>
                  <a:cubicBezTo>
                    <a:pt x="1749" y="10101"/>
                    <a:pt x="1755" y="10108"/>
                    <a:pt x="1755" y="10108"/>
                  </a:cubicBezTo>
                  <a:cubicBezTo>
                    <a:pt x="1755" y="10055"/>
                    <a:pt x="1729" y="9950"/>
                    <a:pt x="1703" y="9898"/>
                  </a:cubicBezTo>
                  <a:cubicBezTo>
                    <a:pt x="1703" y="9820"/>
                    <a:pt x="1677" y="9767"/>
                    <a:pt x="1624" y="9662"/>
                  </a:cubicBezTo>
                  <a:lnTo>
                    <a:pt x="1650" y="9636"/>
                  </a:lnTo>
                  <a:cubicBezTo>
                    <a:pt x="1624" y="9584"/>
                    <a:pt x="1624" y="9270"/>
                    <a:pt x="1546" y="9034"/>
                  </a:cubicBezTo>
                  <a:lnTo>
                    <a:pt x="1546" y="9034"/>
                  </a:lnTo>
                  <a:cubicBezTo>
                    <a:pt x="1546" y="9034"/>
                    <a:pt x="1560" y="9034"/>
                    <a:pt x="1567" y="9044"/>
                  </a:cubicBezTo>
                  <a:lnTo>
                    <a:pt x="1567" y="9044"/>
                  </a:lnTo>
                  <a:cubicBezTo>
                    <a:pt x="1495" y="8782"/>
                    <a:pt x="1543" y="8378"/>
                    <a:pt x="1415" y="8301"/>
                  </a:cubicBezTo>
                  <a:lnTo>
                    <a:pt x="1362" y="8118"/>
                  </a:lnTo>
                  <a:lnTo>
                    <a:pt x="1362" y="8118"/>
                  </a:lnTo>
                  <a:cubicBezTo>
                    <a:pt x="1371" y="8196"/>
                    <a:pt x="1368" y="8219"/>
                    <a:pt x="1360" y="8219"/>
                  </a:cubicBezTo>
                  <a:cubicBezTo>
                    <a:pt x="1349" y="8219"/>
                    <a:pt x="1328" y="8170"/>
                    <a:pt x="1317" y="8170"/>
                  </a:cubicBezTo>
                  <a:cubicBezTo>
                    <a:pt x="1313" y="8170"/>
                    <a:pt x="1310" y="8177"/>
                    <a:pt x="1310" y="8196"/>
                  </a:cubicBezTo>
                  <a:cubicBezTo>
                    <a:pt x="1291" y="8120"/>
                    <a:pt x="1286" y="8015"/>
                    <a:pt x="1294" y="8015"/>
                  </a:cubicBezTo>
                  <a:cubicBezTo>
                    <a:pt x="1298" y="8015"/>
                    <a:pt x="1303" y="8030"/>
                    <a:pt x="1310" y="8065"/>
                  </a:cubicBezTo>
                  <a:cubicBezTo>
                    <a:pt x="1316" y="8069"/>
                    <a:pt x="1320" y="8071"/>
                    <a:pt x="1324" y="8071"/>
                  </a:cubicBezTo>
                  <a:cubicBezTo>
                    <a:pt x="1374" y="8071"/>
                    <a:pt x="1287" y="7777"/>
                    <a:pt x="1336" y="7777"/>
                  </a:cubicBezTo>
                  <a:cubicBezTo>
                    <a:pt x="1258" y="7306"/>
                    <a:pt x="1205" y="6861"/>
                    <a:pt x="1127" y="6416"/>
                  </a:cubicBezTo>
                  <a:lnTo>
                    <a:pt x="1100" y="6468"/>
                  </a:lnTo>
                  <a:lnTo>
                    <a:pt x="1074" y="6311"/>
                  </a:lnTo>
                  <a:cubicBezTo>
                    <a:pt x="1074" y="6289"/>
                    <a:pt x="1079" y="6276"/>
                    <a:pt x="1086" y="6276"/>
                  </a:cubicBezTo>
                  <a:cubicBezTo>
                    <a:pt x="1096" y="6276"/>
                    <a:pt x="1111" y="6302"/>
                    <a:pt x="1127" y="6363"/>
                  </a:cubicBezTo>
                  <a:cubicBezTo>
                    <a:pt x="1127" y="6311"/>
                    <a:pt x="1074" y="6180"/>
                    <a:pt x="1074" y="6180"/>
                  </a:cubicBezTo>
                  <a:cubicBezTo>
                    <a:pt x="1067" y="6122"/>
                    <a:pt x="1068" y="6102"/>
                    <a:pt x="1073" y="6102"/>
                  </a:cubicBezTo>
                  <a:cubicBezTo>
                    <a:pt x="1083" y="6102"/>
                    <a:pt x="1113" y="6194"/>
                    <a:pt x="1123" y="6194"/>
                  </a:cubicBezTo>
                  <a:cubicBezTo>
                    <a:pt x="1125" y="6194"/>
                    <a:pt x="1127" y="6190"/>
                    <a:pt x="1127" y="6180"/>
                  </a:cubicBezTo>
                  <a:lnTo>
                    <a:pt x="1100" y="6101"/>
                  </a:lnTo>
                  <a:lnTo>
                    <a:pt x="1100" y="6128"/>
                  </a:lnTo>
                  <a:cubicBezTo>
                    <a:pt x="1074" y="6049"/>
                    <a:pt x="1048" y="6049"/>
                    <a:pt x="1022" y="5918"/>
                  </a:cubicBezTo>
                  <a:cubicBezTo>
                    <a:pt x="1022" y="5840"/>
                    <a:pt x="1048" y="5866"/>
                    <a:pt x="1048" y="5840"/>
                  </a:cubicBezTo>
                  <a:cubicBezTo>
                    <a:pt x="1048" y="5840"/>
                    <a:pt x="1048" y="5813"/>
                    <a:pt x="1048" y="5787"/>
                  </a:cubicBezTo>
                  <a:lnTo>
                    <a:pt x="1022" y="5604"/>
                  </a:lnTo>
                  <a:lnTo>
                    <a:pt x="996" y="5682"/>
                  </a:lnTo>
                  <a:cubicBezTo>
                    <a:pt x="976" y="5624"/>
                    <a:pt x="971" y="5550"/>
                    <a:pt x="959" y="5550"/>
                  </a:cubicBezTo>
                  <a:cubicBezTo>
                    <a:pt x="955" y="5550"/>
                    <a:pt x="950" y="5558"/>
                    <a:pt x="943" y="5578"/>
                  </a:cubicBezTo>
                  <a:cubicBezTo>
                    <a:pt x="970" y="5447"/>
                    <a:pt x="865" y="4871"/>
                    <a:pt x="865" y="4766"/>
                  </a:cubicBezTo>
                  <a:cubicBezTo>
                    <a:pt x="812" y="4661"/>
                    <a:pt x="786" y="4530"/>
                    <a:pt x="786" y="4399"/>
                  </a:cubicBezTo>
                  <a:cubicBezTo>
                    <a:pt x="786" y="4410"/>
                    <a:pt x="778" y="4421"/>
                    <a:pt x="767" y="4421"/>
                  </a:cubicBezTo>
                  <a:cubicBezTo>
                    <a:pt x="752" y="4421"/>
                    <a:pt x="734" y="4398"/>
                    <a:pt x="734" y="4321"/>
                  </a:cubicBezTo>
                  <a:lnTo>
                    <a:pt x="734" y="4321"/>
                  </a:lnTo>
                  <a:cubicBezTo>
                    <a:pt x="740" y="4325"/>
                    <a:pt x="746" y="4327"/>
                    <a:pt x="750" y="4327"/>
                  </a:cubicBezTo>
                  <a:cubicBezTo>
                    <a:pt x="800" y="4327"/>
                    <a:pt x="736" y="4077"/>
                    <a:pt x="760" y="3981"/>
                  </a:cubicBezTo>
                  <a:lnTo>
                    <a:pt x="760" y="3981"/>
                  </a:lnTo>
                  <a:cubicBezTo>
                    <a:pt x="757" y="3991"/>
                    <a:pt x="755" y="3996"/>
                    <a:pt x="752" y="3996"/>
                  </a:cubicBezTo>
                  <a:cubicBezTo>
                    <a:pt x="732" y="3996"/>
                    <a:pt x="713" y="3739"/>
                    <a:pt x="693" y="3739"/>
                  </a:cubicBezTo>
                  <a:cubicBezTo>
                    <a:pt x="689" y="3739"/>
                    <a:pt x="685" y="3748"/>
                    <a:pt x="682" y="3771"/>
                  </a:cubicBezTo>
                  <a:cubicBezTo>
                    <a:pt x="671" y="3729"/>
                    <a:pt x="673" y="3721"/>
                    <a:pt x="679" y="3721"/>
                  </a:cubicBezTo>
                  <a:cubicBezTo>
                    <a:pt x="684" y="3721"/>
                    <a:pt x="690" y="3724"/>
                    <a:pt x="695" y="3724"/>
                  </a:cubicBezTo>
                  <a:cubicBezTo>
                    <a:pt x="702" y="3724"/>
                    <a:pt x="708" y="3719"/>
                    <a:pt x="708" y="3692"/>
                  </a:cubicBezTo>
                  <a:cubicBezTo>
                    <a:pt x="655" y="3431"/>
                    <a:pt x="655" y="3116"/>
                    <a:pt x="603" y="2828"/>
                  </a:cubicBezTo>
                  <a:cubicBezTo>
                    <a:pt x="599" y="2824"/>
                    <a:pt x="595" y="2823"/>
                    <a:pt x="592" y="2823"/>
                  </a:cubicBezTo>
                  <a:cubicBezTo>
                    <a:pt x="583" y="2823"/>
                    <a:pt x="578" y="2838"/>
                    <a:pt x="571" y="2838"/>
                  </a:cubicBezTo>
                  <a:cubicBezTo>
                    <a:pt x="566" y="2838"/>
                    <a:pt x="560" y="2830"/>
                    <a:pt x="551" y="2802"/>
                  </a:cubicBezTo>
                  <a:lnTo>
                    <a:pt x="577" y="2619"/>
                  </a:lnTo>
                  <a:cubicBezTo>
                    <a:pt x="577" y="2571"/>
                    <a:pt x="511" y="2589"/>
                    <a:pt x="520" y="2492"/>
                  </a:cubicBezTo>
                  <a:lnTo>
                    <a:pt x="520" y="2492"/>
                  </a:lnTo>
                  <a:cubicBezTo>
                    <a:pt x="520" y="2492"/>
                    <a:pt x="520" y="2492"/>
                    <a:pt x="519" y="2492"/>
                  </a:cubicBezTo>
                  <a:cubicBezTo>
                    <a:pt x="516" y="2492"/>
                    <a:pt x="509" y="2484"/>
                    <a:pt x="498" y="2462"/>
                  </a:cubicBezTo>
                  <a:cubicBezTo>
                    <a:pt x="472" y="1860"/>
                    <a:pt x="289" y="1231"/>
                    <a:pt x="289" y="603"/>
                  </a:cubicBezTo>
                  <a:cubicBezTo>
                    <a:pt x="289" y="630"/>
                    <a:pt x="286" y="642"/>
                    <a:pt x="281" y="642"/>
                  </a:cubicBezTo>
                  <a:cubicBezTo>
                    <a:pt x="274" y="642"/>
                    <a:pt x="263" y="601"/>
                    <a:pt x="263" y="550"/>
                  </a:cubicBezTo>
                  <a:cubicBezTo>
                    <a:pt x="263" y="570"/>
                    <a:pt x="259" y="575"/>
                    <a:pt x="253" y="575"/>
                  </a:cubicBezTo>
                  <a:cubicBezTo>
                    <a:pt x="247" y="575"/>
                    <a:pt x="238" y="569"/>
                    <a:pt x="228" y="569"/>
                  </a:cubicBezTo>
                  <a:cubicBezTo>
                    <a:pt x="222" y="569"/>
                    <a:pt x="216" y="571"/>
                    <a:pt x="210" y="577"/>
                  </a:cubicBezTo>
                  <a:lnTo>
                    <a:pt x="210" y="315"/>
                  </a:lnTo>
                  <a:cubicBezTo>
                    <a:pt x="184" y="262"/>
                    <a:pt x="184" y="27"/>
                    <a:pt x="132" y="0"/>
                  </a:cubicBezTo>
                  <a:close/>
                  <a:moveTo>
                    <a:pt x="7541" y="11308"/>
                  </a:moveTo>
                  <a:lnTo>
                    <a:pt x="7541" y="11308"/>
                  </a:lnTo>
                  <a:cubicBezTo>
                    <a:pt x="7540" y="11314"/>
                    <a:pt x="7538" y="11320"/>
                    <a:pt x="7537" y="11326"/>
                  </a:cubicBezTo>
                  <a:lnTo>
                    <a:pt x="7537" y="11326"/>
                  </a:lnTo>
                  <a:cubicBezTo>
                    <a:pt x="7539" y="11318"/>
                    <a:pt x="7541" y="11311"/>
                    <a:pt x="7541" y="11308"/>
                  </a:cubicBezTo>
                  <a:close/>
                  <a:moveTo>
                    <a:pt x="7594" y="11103"/>
                  </a:moveTo>
                  <a:lnTo>
                    <a:pt x="7594" y="11103"/>
                  </a:lnTo>
                  <a:cubicBezTo>
                    <a:pt x="7552" y="11124"/>
                    <a:pt x="7526" y="11249"/>
                    <a:pt x="7504" y="11365"/>
                  </a:cubicBezTo>
                  <a:lnTo>
                    <a:pt x="7504" y="11365"/>
                  </a:lnTo>
                  <a:cubicBezTo>
                    <a:pt x="7507" y="11356"/>
                    <a:pt x="7511" y="11347"/>
                    <a:pt x="7516" y="11338"/>
                  </a:cubicBezTo>
                  <a:cubicBezTo>
                    <a:pt x="7530" y="11314"/>
                    <a:pt x="7538" y="11304"/>
                    <a:pt x="7540" y="11304"/>
                  </a:cubicBezTo>
                  <a:cubicBezTo>
                    <a:pt x="7541" y="11304"/>
                    <a:pt x="7542" y="11305"/>
                    <a:pt x="7541" y="11308"/>
                  </a:cubicBezTo>
                  <a:lnTo>
                    <a:pt x="7541" y="11308"/>
                  </a:lnTo>
                  <a:cubicBezTo>
                    <a:pt x="7558" y="11238"/>
                    <a:pt x="7580" y="11159"/>
                    <a:pt x="7594" y="11103"/>
                  </a:cubicBezTo>
                  <a:close/>
                  <a:moveTo>
                    <a:pt x="7504" y="11365"/>
                  </a:moveTo>
                  <a:cubicBezTo>
                    <a:pt x="7495" y="11392"/>
                    <a:pt x="7491" y="11419"/>
                    <a:pt x="7490" y="11440"/>
                  </a:cubicBezTo>
                  <a:lnTo>
                    <a:pt x="7490" y="11440"/>
                  </a:lnTo>
                  <a:cubicBezTo>
                    <a:pt x="7495" y="11416"/>
                    <a:pt x="7500" y="11391"/>
                    <a:pt x="7504" y="11365"/>
                  </a:cubicBezTo>
                  <a:close/>
                  <a:moveTo>
                    <a:pt x="7537" y="11326"/>
                  </a:moveTo>
                  <a:cubicBezTo>
                    <a:pt x="7525" y="11366"/>
                    <a:pt x="7493" y="11449"/>
                    <a:pt x="7506" y="11449"/>
                  </a:cubicBezTo>
                  <a:cubicBezTo>
                    <a:pt x="7508" y="11449"/>
                    <a:pt x="7511" y="11447"/>
                    <a:pt x="7516" y="11443"/>
                  </a:cubicBezTo>
                  <a:cubicBezTo>
                    <a:pt x="7516" y="11421"/>
                    <a:pt x="7525" y="11377"/>
                    <a:pt x="7537" y="11326"/>
                  </a:cubicBezTo>
                  <a:close/>
                  <a:moveTo>
                    <a:pt x="5604" y="8013"/>
                  </a:moveTo>
                  <a:lnTo>
                    <a:pt x="5604" y="8013"/>
                  </a:lnTo>
                  <a:cubicBezTo>
                    <a:pt x="5576" y="8024"/>
                    <a:pt x="5544" y="8066"/>
                    <a:pt x="5503" y="8066"/>
                  </a:cubicBezTo>
                  <a:cubicBezTo>
                    <a:pt x="5479" y="8066"/>
                    <a:pt x="5452" y="8052"/>
                    <a:pt x="5421" y="8013"/>
                  </a:cubicBezTo>
                  <a:lnTo>
                    <a:pt x="5421" y="8013"/>
                  </a:lnTo>
                  <a:cubicBezTo>
                    <a:pt x="5447" y="8065"/>
                    <a:pt x="5447" y="8118"/>
                    <a:pt x="5526" y="8196"/>
                  </a:cubicBezTo>
                  <a:cubicBezTo>
                    <a:pt x="5506" y="8176"/>
                    <a:pt x="5516" y="8126"/>
                    <a:pt x="5534" y="8126"/>
                  </a:cubicBezTo>
                  <a:cubicBezTo>
                    <a:pt x="5539" y="8126"/>
                    <a:pt x="5546" y="8131"/>
                    <a:pt x="5552" y="8144"/>
                  </a:cubicBezTo>
                  <a:cubicBezTo>
                    <a:pt x="5577" y="8269"/>
                    <a:pt x="5578" y="8227"/>
                    <a:pt x="5601" y="8360"/>
                  </a:cubicBezTo>
                  <a:lnTo>
                    <a:pt x="5601" y="8360"/>
                  </a:lnTo>
                  <a:cubicBezTo>
                    <a:pt x="5603" y="8355"/>
                    <a:pt x="5609" y="8352"/>
                    <a:pt x="5616" y="8352"/>
                  </a:cubicBezTo>
                  <a:cubicBezTo>
                    <a:pt x="5642" y="8352"/>
                    <a:pt x="5692" y="8381"/>
                    <a:pt x="5709" y="8432"/>
                  </a:cubicBezTo>
                  <a:cubicBezTo>
                    <a:pt x="5691" y="8432"/>
                    <a:pt x="5662" y="8443"/>
                    <a:pt x="5645" y="8443"/>
                  </a:cubicBezTo>
                  <a:cubicBezTo>
                    <a:pt x="5643" y="8443"/>
                    <a:pt x="5641" y="8443"/>
                    <a:pt x="5640" y="8443"/>
                  </a:cubicBezTo>
                  <a:lnTo>
                    <a:pt x="5640" y="8443"/>
                  </a:lnTo>
                  <a:lnTo>
                    <a:pt x="5761" y="8589"/>
                  </a:lnTo>
                  <a:cubicBezTo>
                    <a:pt x="5756" y="8584"/>
                    <a:pt x="5752" y="8582"/>
                    <a:pt x="5747" y="8582"/>
                  </a:cubicBezTo>
                  <a:cubicBezTo>
                    <a:pt x="5726" y="8582"/>
                    <a:pt x="5709" y="8625"/>
                    <a:pt x="5709" y="8667"/>
                  </a:cubicBezTo>
                  <a:lnTo>
                    <a:pt x="5709" y="8667"/>
                  </a:lnTo>
                  <a:cubicBezTo>
                    <a:pt x="5709" y="8666"/>
                    <a:pt x="5709" y="8665"/>
                    <a:pt x="5710" y="8665"/>
                  </a:cubicBezTo>
                  <a:cubicBezTo>
                    <a:pt x="5719" y="8665"/>
                    <a:pt x="5789" y="8828"/>
                    <a:pt x="5814" y="8877"/>
                  </a:cubicBezTo>
                  <a:lnTo>
                    <a:pt x="5787" y="8772"/>
                  </a:lnTo>
                  <a:lnTo>
                    <a:pt x="5787" y="8772"/>
                  </a:lnTo>
                  <a:cubicBezTo>
                    <a:pt x="5866" y="8982"/>
                    <a:pt x="5971" y="8955"/>
                    <a:pt x="6049" y="9139"/>
                  </a:cubicBezTo>
                  <a:cubicBezTo>
                    <a:pt x="6041" y="9139"/>
                    <a:pt x="6026" y="9136"/>
                    <a:pt x="6012" y="9136"/>
                  </a:cubicBezTo>
                  <a:cubicBezTo>
                    <a:pt x="5985" y="9136"/>
                    <a:pt x="5962" y="9148"/>
                    <a:pt x="5997" y="9217"/>
                  </a:cubicBezTo>
                  <a:cubicBezTo>
                    <a:pt x="6049" y="9270"/>
                    <a:pt x="6233" y="9374"/>
                    <a:pt x="6337" y="9532"/>
                  </a:cubicBezTo>
                  <a:lnTo>
                    <a:pt x="6337" y="9584"/>
                  </a:lnTo>
                  <a:lnTo>
                    <a:pt x="6416" y="9689"/>
                  </a:lnTo>
                  <a:cubicBezTo>
                    <a:pt x="6337" y="9636"/>
                    <a:pt x="6128" y="9453"/>
                    <a:pt x="6023" y="9348"/>
                  </a:cubicBezTo>
                  <a:lnTo>
                    <a:pt x="6023" y="9348"/>
                  </a:lnTo>
                  <a:cubicBezTo>
                    <a:pt x="6049" y="9427"/>
                    <a:pt x="6023" y="9374"/>
                    <a:pt x="6075" y="9479"/>
                  </a:cubicBezTo>
                  <a:cubicBezTo>
                    <a:pt x="6075" y="9489"/>
                    <a:pt x="6074" y="9494"/>
                    <a:pt x="6070" y="9494"/>
                  </a:cubicBezTo>
                  <a:cubicBezTo>
                    <a:pt x="6056" y="9494"/>
                    <a:pt x="6018" y="9422"/>
                    <a:pt x="5997" y="9401"/>
                  </a:cubicBezTo>
                  <a:lnTo>
                    <a:pt x="5997" y="9401"/>
                  </a:lnTo>
                  <a:lnTo>
                    <a:pt x="6102" y="9662"/>
                  </a:lnTo>
                  <a:cubicBezTo>
                    <a:pt x="6105" y="9661"/>
                    <a:pt x="6108" y="9660"/>
                    <a:pt x="6111" y="9660"/>
                  </a:cubicBezTo>
                  <a:cubicBezTo>
                    <a:pt x="6160" y="9660"/>
                    <a:pt x="6225" y="9822"/>
                    <a:pt x="6254" y="9822"/>
                  </a:cubicBezTo>
                  <a:cubicBezTo>
                    <a:pt x="6256" y="9822"/>
                    <a:pt x="6257" y="9821"/>
                    <a:pt x="6259" y="9820"/>
                  </a:cubicBezTo>
                  <a:lnTo>
                    <a:pt x="6102" y="9558"/>
                  </a:lnTo>
                  <a:cubicBezTo>
                    <a:pt x="6104" y="9556"/>
                    <a:pt x="6106" y="9555"/>
                    <a:pt x="6110" y="9555"/>
                  </a:cubicBezTo>
                  <a:cubicBezTo>
                    <a:pt x="6151" y="9555"/>
                    <a:pt x="6291" y="9702"/>
                    <a:pt x="6364" y="9872"/>
                  </a:cubicBezTo>
                  <a:cubicBezTo>
                    <a:pt x="6364" y="9889"/>
                    <a:pt x="6355" y="9895"/>
                    <a:pt x="6342" y="9895"/>
                  </a:cubicBezTo>
                  <a:cubicBezTo>
                    <a:pt x="6317" y="9895"/>
                    <a:pt x="6276" y="9872"/>
                    <a:pt x="6259" y="9872"/>
                  </a:cubicBezTo>
                  <a:cubicBezTo>
                    <a:pt x="6285" y="9898"/>
                    <a:pt x="6390" y="10055"/>
                    <a:pt x="6390" y="10055"/>
                  </a:cubicBezTo>
                  <a:lnTo>
                    <a:pt x="6311" y="10003"/>
                  </a:lnTo>
                  <a:lnTo>
                    <a:pt x="6311" y="10003"/>
                  </a:lnTo>
                  <a:cubicBezTo>
                    <a:pt x="6364" y="10108"/>
                    <a:pt x="6442" y="10134"/>
                    <a:pt x="6468" y="10291"/>
                  </a:cubicBezTo>
                  <a:cubicBezTo>
                    <a:pt x="6494" y="10317"/>
                    <a:pt x="6494" y="10422"/>
                    <a:pt x="6521" y="10422"/>
                  </a:cubicBezTo>
                  <a:cubicBezTo>
                    <a:pt x="6521" y="10354"/>
                    <a:pt x="6619" y="10286"/>
                    <a:pt x="6679" y="10286"/>
                  </a:cubicBezTo>
                  <a:cubicBezTo>
                    <a:pt x="6688" y="10286"/>
                    <a:pt x="6697" y="10287"/>
                    <a:pt x="6704" y="10291"/>
                  </a:cubicBezTo>
                  <a:cubicBezTo>
                    <a:pt x="6704" y="10317"/>
                    <a:pt x="6782" y="10527"/>
                    <a:pt x="6782" y="10605"/>
                  </a:cubicBezTo>
                  <a:cubicBezTo>
                    <a:pt x="6782" y="10622"/>
                    <a:pt x="6777" y="10628"/>
                    <a:pt x="6767" y="10628"/>
                  </a:cubicBezTo>
                  <a:cubicBezTo>
                    <a:pt x="6742" y="10628"/>
                    <a:pt x="6692" y="10582"/>
                    <a:pt x="6667" y="10582"/>
                  </a:cubicBezTo>
                  <a:cubicBezTo>
                    <a:pt x="6657" y="10582"/>
                    <a:pt x="6652" y="10589"/>
                    <a:pt x="6652" y="10605"/>
                  </a:cubicBezTo>
                  <a:cubicBezTo>
                    <a:pt x="6652" y="10605"/>
                    <a:pt x="6704" y="10631"/>
                    <a:pt x="6704" y="10657"/>
                  </a:cubicBezTo>
                  <a:cubicBezTo>
                    <a:pt x="6730" y="10684"/>
                    <a:pt x="6678" y="10657"/>
                    <a:pt x="6730" y="10736"/>
                  </a:cubicBezTo>
                  <a:cubicBezTo>
                    <a:pt x="6748" y="10736"/>
                    <a:pt x="6792" y="10837"/>
                    <a:pt x="6799" y="10837"/>
                  </a:cubicBezTo>
                  <a:cubicBezTo>
                    <a:pt x="6802" y="10837"/>
                    <a:pt x="6798" y="10818"/>
                    <a:pt x="6782" y="10762"/>
                  </a:cubicBezTo>
                  <a:lnTo>
                    <a:pt x="6782" y="10762"/>
                  </a:lnTo>
                  <a:cubicBezTo>
                    <a:pt x="6835" y="10867"/>
                    <a:pt x="6835" y="10867"/>
                    <a:pt x="6887" y="10972"/>
                  </a:cubicBezTo>
                  <a:cubicBezTo>
                    <a:pt x="6887" y="10969"/>
                    <a:pt x="6889" y="10968"/>
                    <a:pt x="6891" y="10968"/>
                  </a:cubicBezTo>
                  <a:cubicBezTo>
                    <a:pt x="6915" y="10968"/>
                    <a:pt x="7027" y="11059"/>
                    <a:pt x="7097" y="11129"/>
                  </a:cubicBezTo>
                  <a:cubicBezTo>
                    <a:pt x="7071" y="11129"/>
                    <a:pt x="7071" y="11155"/>
                    <a:pt x="7071" y="11155"/>
                  </a:cubicBezTo>
                  <a:cubicBezTo>
                    <a:pt x="7123" y="11260"/>
                    <a:pt x="7175" y="11338"/>
                    <a:pt x="7228" y="11417"/>
                  </a:cubicBezTo>
                  <a:cubicBezTo>
                    <a:pt x="7254" y="11443"/>
                    <a:pt x="7280" y="11495"/>
                    <a:pt x="7306" y="11522"/>
                  </a:cubicBezTo>
                  <a:cubicBezTo>
                    <a:pt x="7332" y="11522"/>
                    <a:pt x="7359" y="11548"/>
                    <a:pt x="7359" y="11548"/>
                  </a:cubicBezTo>
                  <a:cubicBezTo>
                    <a:pt x="7411" y="11548"/>
                    <a:pt x="7411" y="11522"/>
                    <a:pt x="7411" y="11495"/>
                  </a:cubicBezTo>
                  <a:cubicBezTo>
                    <a:pt x="7431" y="11495"/>
                    <a:pt x="7465" y="11451"/>
                    <a:pt x="7481" y="11451"/>
                  </a:cubicBezTo>
                  <a:cubicBezTo>
                    <a:pt x="7486" y="11451"/>
                    <a:pt x="7489" y="11456"/>
                    <a:pt x="7489" y="11469"/>
                  </a:cubicBezTo>
                  <a:cubicBezTo>
                    <a:pt x="7489" y="11461"/>
                    <a:pt x="7489" y="11451"/>
                    <a:pt x="7490" y="11440"/>
                  </a:cubicBezTo>
                  <a:lnTo>
                    <a:pt x="7490" y="11440"/>
                  </a:lnTo>
                  <a:cubicBezTo>
                    <a:pt x="7490" y="11441"/>
                    <a:pt x="7490" y="11442"/>
                    <a:pt x="7489" y="11443"/>
                  </a:cubicBezTo>
                  <a:cubicBezTo>
                    <a:pt x="7463" y="11417"/>
                    <a:pt x="7463" y="11338"/>
                    <a:pt x="7463" y="11260"/>
                  </a:cubicBezTo>
                  <a:cubicBezTo>
                    <a:pt x="7463" y="11181"/>
                    <a:pt x="7463" y="11129"/>
                    <a:pt x="7489" y="10998"/>
                  </a:cubicBezTo>
                  <a:cubicBezTo>
                    <a:pt x="7501" y="10926"/>
                    <a:pt x="7513" y="10909"/>
                    <a:pt x="7523" y="10909"/>
                  </a:cubicBezTo>
                  <a:cubicBezTo>
                    <a:pt x="7532" y="10909"/>
                    <a:pt x="7538" y="10924"/>
                    <a:pt x="7541" y="10924"/>
                  </a:cubicBezTo>
                  <a:cubicBezTo>
                    <a:pt x="7541" y="10924"/>
                    <a:pt x="7542" y="10923"/>
                    <a:pt x="7542" y="10919"/>
                  </a:cubicBezTo>
                  <a:cubicBezTo>
                    <a:pt x="7647" y="10605"/>
                    <a:pt x="7542" y="10631"/>
                    <a:pt x="7647" y="10396"/>
                  </a:cubicBezTo>
                  <a:cubicBezTo>
                    <a:pt x="7665" y="10359"/>
                    <a:pt x="7677" y="10348"/>
                    <a:pt x="7686" y="10348"/>
                  </a:cubicBezTo>
                  <a:cubicBezTo>
                    <a:pt x="7699" y="10348"/>
                    <a:pt x="7706" y="10374"/>
                    <a:pt x="7717" y="10374"/>
                  </a:cubicBezTo>
                  <a:cubicBezTo>
                    <a:pt x="7719" y="10374"/>
                    <a:pt x="7722" y="10373"/>
                    <a:pt x="7725" y="10369"/>
                  </a:cubicBezTo>
                  <a:lnTo>
                    <a:pt x="7725" y="10369"/>
                  </a:lnTo>
                  <a:cubicBezTo>
                    <a:pt x="7699" y="10527"/>
                    <a:pt x="7647" y="10579"/>
                    <a:pt x="7620" y="10684"/>
                  </a:cubicBezTo>
                  <a:lnTo>
                    <a:pt x="7673" y="10553"/>
                  </a:lnTo>
                  <a:lnTo>
                    <a:pt x="7673" y="10553"/>
                  </a:lnTo>
                  <a:cubicBezTo>
                    <a:pt x="7673" y="10605"/>
                    <a:pt x="7647" y="10710"/>
                    <a:pt x="7647" y="10736"/>
                  </a:cubicBezTo>
                  <a:cubicBezTo>
                    <a:pt x="7699" y="10657"/>
                    <a:pt x="7777" y="10239"/>
                    <a:pt x="7856" y="10003"/>
                  </a:cubicBezTo>
                  <a:cubicBezTo>
                    <a:pt x="7856" y="9958"/>
                    <a:pt x="7876" y="9893"/>
                    <a:pt x="7864" y="9893"/>
                  </a:cubicBezTo>
                  <a:cubicBezTo>
                    <a:pt x="7862" y="9893"/>
                    <a:pt x="7860" y="9895"/>
                    <a:pt x="7856" y="9898"/>
                  </a:cubicBezTo>
                  <a:lnTo>
                    <a:pt x="7830" y="9977"/>
                  </a:lnTo>
                  <a:cubicBezTo>
                    <a:pt x="7826" y="9989"/>
                    <a:pt x="7823" y="9995"/>
                    <a:pt x="7821" y="9995"/>
                  </a:cubicBezTo>
                  <a:cubicBezTo>
                    <a:pt x="7813" y="9995"/>
                    <a:pt x="7821" y="9906"/>
                    <a:pt x="7813" y="9906"/>
                  </a:cubicBezTo>
                  <a:cubicBezTo>
                    <a:pt x="7811" y="9906"/>
                    <a:pt x="7808" y="9912"/>
                    <a:pt x="7804" y="9924"/>
                  </a:cubicBezTo>
                  <a:cubicBezTo>
                    <a:pt x="7804" y="9820"/>
                    <a:pt x="7804" y="9689"/>
                    <a:pt x="7856" y="9558"/>
                  </a:cubicBezTo>
                  <a:lnTo>
                    <a:pt x="7899" y="9558"/>
                  </a:lnTo>
                  <a:cubicBezTo>
                    <a:pt x="7925" y="9501"/>
                    <a:pt x="7949" y="9443"/>
                    <a:pt x="7935" y="9401"/>
                  </a:cubicBezTo>
                  <a:lnTo>
                    <a:pt x="7935" y="9401"/>
                  </a:lnTo>
                  <a:lnTo>
                    <a:pt x="7882" y="9479"/>
                  </a:lnTo>
                  <a:lnTo>
                    <a:pt x="7856" y="9479"/>
                  </a:lnTo>
                  <a:cubicBezTo>
                    <a:pt x="7856" y="9374"/>
                    <a:pt x="7856" y="9244"/>
                    <a:pt x="7908" y="9113"/>
                  </a:cubicBezTo>
                  <a:lnTo>
                    <a:pt x="7908" y="9113"/>
                  </a:lnTo>
                  <a:cubicBezTo>
                    <a:pt x="7856" y="9165"/>
                    <a:pt x="7908" y="9139"/>
                    <a:pt x="7830" y="9217"/>
                  </a:cubicBezTo>
                  <a:cubicBezTo>
                    <a:pt x="7835" y="9214"/>
                    <a:pt x="7839" y="9212"/>
                    <a:pt x="7843" y="9212"/>
                  </a:cubicBezTo>
                  <a:cubicBezTo>
                    <a:pt x="7882" y="9212"/>
                    <a:pt x="7789" y="9446"/>
                    <a:pt x="7810" y="9446"/>
                  </a:cubicBezTo>
                  <a:cubicBezTo>
                    <a:pt x="7814" y="9446"/>
                    <a:pt x="7820" y="9440"/>
                    <a:pt x="7830" y="9427"/>
                  </a:cubicBezTo>
                  <a:lnTo>
                    <a:pt x="7830" y="9427"/>
                  </a:lnTo>
                  <a:cubicBezTo>
                    <a:pt x="7777" y="9505"/>
                    <a:pt x="7777" y="9584"/>
                    <a:pt x="7725" y="9689"/>
                  </a:cubicBezTo>
                  <a:cubicBezTo>
                    <a:pt x="7725" y="9689"/>
                    <a:pt x="7728" y="9686"/>
                    <a:pt x="7731" y="9686"/>
                  </a:cubicBezTo>
                  <a:cubicBezTo>
                    <a:pt x="7737" y="9686"/>
                    <a:pt x="7743" y="9697"/>
                    <a:pt x="7725" y="9767"/>
                  </a:cubicBezTo>
                  <a:cubicBezTo>
                    <a:pt x="7725" y="9767"/>
                    <a:pt x="7725" y="9793"/>
                    <a:pt x="7725" y="9793"/>
                  </a:cubicBezTo>
                  <a:cubicBezTo>
                    <a:pt x="7725" y="9767"/>
                    <a:pt x="7751" y="9741"/>
                    <a:pt x="7751" y="9741"/>
                  </a:cubicBezTo>
                  <a:lnTo>
                    <a:pt x="7751" y="9741"/>
                  </a:lnTo>
                  <a:cubicBezTo>
                    <a:pt x="7777" y="9793"/>
                    <a:pt x="7725" y="9977"/>
                    <a:pt x="7725" y="10029"/>
                  </a:cubicBezTo>
                  <a:cubicBezTo>
                    <a:pt x="7718" y="10043"/>
                    <a:pt x="7715" y="10047"/>
                    <a:pt x="7713" y="10047"/>
                  </a:cubicBezTo>
                  <a:cubicBezTo>
                    <a:pt x="7710" y="10047"/>
                    <a:pt x="7715" y="10024"/>
                    <a:pt x="7708" y="10024"/>
                  </a:cubicBezTo>
                  <a:cubicBezTo>
                    <a:pt x="7706" y="10024"/>
                    <a:pt x="7703" y="10025"/>
                    <a:pt x="7699" y="10029"/>
                  </a:cubicBezTo>
                  <a:lnTo>
                    <a:pt x="7699" y="10134"/>
                  </a:lnTo>
                  <a:cubicBezTo>
                    <a:pt x="7681" y="10134"/>
                    <a:pt x="7641" y="10192"/>
                    <a:pt x="7623" y="10192"/>
                  </a:cubicBezTo>
                  <a:cubicBezTo>
                    <a:pt x="7615" y="10192"/>
                    <a:pt x="7612" y="10177"/>
                    <a:pt x="7620" y="10134"/>
                  </a:cubicBezTo>
                  <a:lnTo>
                    <a:pt x="7620" y="10134"/>
                  </a:lnTo>
                  <a:lnTo>
                    <a:pt x="7594" y="10265"/>
                  </a:lnTo>
                  <a:cubicBezTo>
                    <a:pt x="7568" y="10317"/>
                    <a:pt x="7516" y="10448"/>
                    <a:pt x="7516" y="10500"/>
                  </a:cubicBezTo>
                  <a:cubicBezTo>
                    <a:pt x="7494" y="10543"/>
                    <a:pt x="7508" y="10619"/>
                    <a:pt x="7499" y="10619"/>
                  </a:cubicBezTo>
                  <a:cubicBezTo>
                    <a:pt x="7498" y="10619"/>
                    <a:pt x="7494" y="10615"/>
                    <a:pt x="7489" y="10605"/>
                  </a:cubicBezTo>
                  <a:lnTo>
                    <a:pt x="7463" y="10815"/>
                  </a:lnTo>
                  <a:cubicBezTo>
                    <a:pt x="7437" y="10867"/>
                    <a:pt x="7437" y="10919"/>
                    <a:pt x="7411" y="10972"/>
                  </a:cubicBezTo>
                  <a:cubicBezTo>
                    <a:pt x="7411" y="11024"/>
                    <a:pt x="7385" y="11050"/>
                    <a:pt x="7385" y="11103"/>
                  </a:cubicBezTo>
                  <a:cubicBezTo>
                    <a:pt x="7385" y="11148"/>
                    <a:pt x="7365" y="11213"/>
                    <a:pt x="7343" y="11213"/>
                  </a:cubicBezTo>
                  <a:cubicBezTo>
                    <a:pt x="7340" y="11213"/>
                    <a:pt x="7336" y="11211"/>
                    <a:pt x="7332" y="11207"/>
                  </a:cubicBezTo>
                  <a:cubicBezTo>
                    <a:pt x="7325" y="11215"/>
                    <a:pt x="7317" y="11218"/>
                    <a:pt x="7309" y="11218"/>
                  </a:cubicBezTo>
                  <a:cubicBezTo>
                    <a:pt x="7291" y="11218"/>
                    <a:pt x="7272" y="11200"/>
                    <a:pt x="7254" y="11181"/>
                  </a:cubicBezTo>
                  <a:lnTo>
                    <a:pt x="7254" y="11129"/>
                  </a:lnTo>
                  <a:cubicBezTo>
                    <a:pt x="7254" y="11129"/>
                    <a:pt x="7254" y="11129"/>
                    <a:pt x="7228" y="11076"/>
                  </a:cubicBezTo>
                  <a:cubicBezTo>
                    <a:pt x="7201" y="11024"/>
                    <a:pt x="7175" y="10972"/>
                    <a:pt x="7149" y="10972"/>
                  </a:cubicBezTo>
                  <a:cubicBezTo>
                    <a:pt x="7149" y="10867"/>
                    <a:pt x="6966" y="10579"/>
                    <a:pt x="6887" y="10422"/>
                  </a:cubicBezTo>
                  <a:lnTo>
                    <a:pt x="6861" y="10448"/>
                  </a:lnTo>
                  <a:cubicBezTo>
                    <a:pt x="6809" y="10343"/>
                    <a:pt x="6756" y="10239"/>
                    <a:pt x="6678" y="10134"/>
                  </a:cubicBezTo>
                  <a:lnTo>
                    <a:pt x="6678" y="10160"/>
                  </a:lnTo>
                  <a:cubicBezTo>
                    <a:pt x="6599" y="10055"/>
                    <a:pt x="6547" y="9872"/>
                    <a:pt x="6468" y="9715"/>
                  </a:cubicBezTo>
                  <a:cubicBezTo>
                    <a:pt x="6494" y="9715"/>
                    <a:pt x="6494" y="9767"/>
                    <a:pt x="6521" y="9793"/>
                  </a:cubicBezTo>
                  <a:cubicBezTo>
                    <a:pt x="6468" y="9558"/>
                    <a:pt x="6259" y="9374"/>
                    <a:pt x="6233" y="9165"/>
                  </a:cubicBezTo>
                  <a:cubicBezTo>
                    <a:pt x="6180" y="9139"/>
                    <a:pt x="6180" y="9113"/>
                    <a:pt x="6180" y="9060"/>
                  </a:cubicBezTo>
                  <a:lnTo>
                    <a:pt x="6154" y="9060"/>
                  </a:lnTo>
                  <a:cubicBezTo>
                    <a:pt x="6154" y="9051"/>
                    <a:pt x="6154" y="9043"/>
                    <a:pt x="6154" y="9034"/>
                  </a:cubicBezTo>
                  <a:cubicBezTo>
                    <a:pt x="6154" y="9008"/>
                    <a:pt x="6128" y="8955"/>
                    <a:pt x="6075" y="8903"/>
                  </a:cubicBezTo>
                  <a:lnTo>
                    <a:pt x="6102" y="8877"/>
                  </a:lnTo>
                  <a:lnTo>
                    <a:pt x="6102" y="8851"/>
                  </a:lnTo>
                  <a:cubicBezTo>
                    <a:pt x="6091" y="8829"/>
                    <a:pt x="6084" y="8821"/>
                    <a:pt x="6079" y="8821"/>
                  </a:cubicBezTo>
                  <a:cubicBezTo>
                    <a:pt x="6071" y="8821"/>
                    <a:pt x="6064" y="8836"/>
                    <a:pt x="6049" y="8851"/>
                  </a:cubicBezTo>
                  <a:cubicBezTo>
                    <a:pt x="6049" y="8825"/>
                    <a:pt x="6023" y="8825"/>
                    <a:pt x="5997" y="8798"/>
                  </a:cubicBezTo>
                  <a:cubicBezTo>
                    <a:pt x="6023" y="8746"/>
                    <a:pt x="5918" y="8667"/>
                    <a:pt x="5945" y="8589"/>
                  </a:cubicBezTo>
                  <a:cubicBezTo>
                    <a:pt x="5918" y="8563"/>
                    <a:pt x="5814" y="8327"/>
                    <a:pt x="5761" y="8327"/>
                  </a:cubicBezTo>
                  <a:cubicBezTo>
                    <a:pt x="5735" y="8275"/>
                    <a:pt x="5735" y="8196"/>
                    <a:pt x="5683" y="8170"/>
                  </a:cubicBezTo>
                  <a:lnTo>
                    <a:pt x="5709" y="8118"/>
                  </a:lnTo>
                  <a:lnTo>
                    <a:pt x="5604" y="8013"/>
                  </a:lnTo>
                  <a:cubicBezTo>
                    <a:pt x="5604" y="8013"/>
                    <a:pt x="5604" y="8013"/>
                    <a:pt x="5604" y="8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450;p75">
              <a:extLst>
                <a:ext uri="{FF2B5EF4-FFF2-40B4-BE49-F238E27FC236}">
                  <a16:creationId xmlns:a16="http://schemas.microsoft.com/office/drawing/2014/main" id="{6A409F0B-FBA5-2D72-58FE-14DFDD73BCF1}"/>
                </a:ext>
              </a:extLst>
            </p:cNvPr>
            <p:cNvSpPr/>
            <p:nvPr/>
          </p:nvSpPr>
          <p:spPr>
            <a:xfrm>
              <a:off x="9019700" y="4066975"/>
              <a:ext cx="25" cy="675"/>
            </a:xfrm>
            <a:custGeom>
              <a:avLst/>
              <a:gdLst/>
              <a:ahLst/>
              <a:cxnLst/>
              <a:rect l="l" t="t" r="r" b="b"/>
              <a:pathLst>
                <a:path w="1" h="27" extrusionOk="0">
                  <a:moveTo>
                    <a:pt x="1" y="1"/>
                  </a:moveTo>
                  <a:cubicBezTo>
                    <a:pt x="1" y="1"/>
                    <a:pt x="1" y="1"/>
                    <a:pt x="1" y="27"/>
                  </a:cubicBezTo>
                  <a:cubicBezTo>
                    <a:pt x="1" y="1"/>
                    <a:pt x="1" y="1"/>
                    <a:pt x="1"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451;p75">
              <a:extLst>
                <a:ext uri="{FF2B5EF4-FFF2-40B4-BE49-F238E27FC236}">
                  <a16:creationId xmlns:a16="http://schemas.microsoft.com/office/drawing/2014/main" id="{5C9DA260-BE03-CA4B-A182-103167361698}"/>
                </a:ext>
              </a:extLst>
            </p:cNvPr>
            <p:cNvSpPr/>
            <p:nvPr/>
          </p:nvSpPr>
          <p:spPr>
            <a:xfrm>
              <a:off x="9105450" y="4058475"/>
              <a:ext cx="700" cy="25"/>
            </a:xfrm>
            <a:custGeom>
              <a:avLst/>
              <a:gdLst/>
              <a:ahLst/>
              <a:cxnLst/>
              <a:rect l="l" t="t" r="r" b="b"/>
              <a:pathLst>
                <a:path w="28" h="1" extrusionOk="0">
                  <a:moveTo>
                    <a:pt x="27" y="0"/>
                  </a:moveTo>
                  <a:cubicBezTo>
                    <a:pt x="27" y="0"/>
                    <a:pt x="1" y="0"/>
                    <a:pt x="1" y="0"/>
                  </a:cubicBezTo>
                  <a:cubicBezTo>
                    <a:pt x="1" y="0"/>
                    <a:pt x="1" y="0"/>
                    <a:pt x="27"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452;p75">
              <a:extLst>
                <a:ext uri="{FF2B5EF4-FFF2-40B4-BE49-F238E27FC236}">
                  <a16:creationId xmlns:a16="http://schemas.microsoft.com/office/drawing/2014/main" id="{19D0A4AD-B4C7-50C0-98D5-38E041B948B0}"/>
                </a:ext>
              </a:extLst>
            </p:cNvPr>
            <p:cNvSpPr/>
            <p:nvPr/>
          </p:nvSpPr>
          <p:spPr>
            <a:xfrm>
              <a:off x="9028875" y="4122625"/>
              <a:ext cx="675" cy="25"/>
            </a:xfrm>
            <a:custGeom>
              <a:avLst/>
              <a:gdLst/>
              <a:ahLst/>
              <a:cxnLst/>
              <a:rect l="l" t="t" r="r" b="b"/>
              <a:pathLst>
                <a:path w="27" h="1" extrusionOk="0">
                  <a:moveTo>
                    <a:pt x="26" y="0"/>
                  </a:moveTo>
                  <a:lnTo>
                    <a:pt x="26" y="0"/>
                  </a:lnTo>
                  <a:lnTo>
                    <a:pt x="0" y="0"/>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453;p75">
              <a:extLst>
                <a:ext uri="{FF2B5EF4-FFF2-40B4-BE49-F238E27FC236}">
                  <a16:creationId xmlns:a16="http://schemas.microsoft.com/office/drawing/2014/main" id="{0363CD18-8AFC-7358-2D28-15EB02513F83}"/>
                </a:ext>
              </a:extLst>
            </p:cNvPr>
            <p:cNvSpPr/>
            <p:nvPr/>
          </p:nvSpPr>
          <p:spPr>
            <a:xfrm>
              <a:off x="9160450" y="4146850"/>
              <a:ext cx="675" cy="1325"/>
            </a:xfrm>
            <a:custGeom>
              <a:avLst/>
              <a:gdLst/>
              <a:ahLst/>
              <a:cxnLst/>
              <a:rect l="l" t="t" r="r" b="b"/>
              <a:pathLst>
                <a:path w="27" h="53" extrusionOk="0">
                  <a:moveTo>
                    <a:pt x="0" y="0"/>
                  </a:moveTo>
                  <a:cubicBezTo>
                    <a:pt x="0" y="0"/>
                    <a:pt x="1" y="0"/>
                    <a:pt x="27" y="52"/>
                  </a:cubicBezTo>
                  <a:cubicBezTo>
                    <a:pt x="27" y="26"/>
                    <a:pt x="0" y="0"/>
                    <a:pt x="0"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454;p75">
              <a:extLst>
                <a:ext uri="{FF2B5EF4-FFF2-40B4-BE49-F238E27FC236}">
                  <a16:creationId xmlns:a16="http://schemas.microsoft.com/office/drawing/2014/main" id="{FFABEB1A-987A-8942-F403-1AD3084946D0}"/>
                </a:ext>
              </a:extLst>
            </p:cNvPr>
            <p:cNvSpPr/>
            <p:nvPr/>
          </p:nvSpPr>
          <p:spPr>
            <a:xfrm>
              <a:off x="9189250" y="4116725"/>
              <a:ext cx="675" cy="2000"/>
            </a:xfrm>
            <a:custGeom>
              <a:avLst/>
              <a:gdLst/>
              <a:ahLst/>
              <a:cxnLst/>
              <a:rect l="l" t="t" r="r" b="b"/>
              <a:pathLst>
                <a:path w="27" h="80" extrusionOk="0">
                  <a:moveTo>
                    <a:pt x="0" y="1"/>
                  </a:moveTo>
                  <a:lnTo>
                    <a:pt x="0" y="79"/>
                  </a:lnTo>
                  <a:cubicBezTo>
                    <a:pt x="0" y="53"/>
                    <a:pt x="27" y="27"/>
                    <a:pt x="27"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455;p75">
              <a:extLst>
                <a:ext uri="{FF2B5EF4-FFF2-40B4-BE49-F238E27FC236}">
                  <a16:creationId xmlns:a16="http://schemas.microsoft.com/office/drawing/2014/main" id="{3D146E4F-9FA5-EF38-4B57-489D428F0B1F}"/>
                </a:ext>
              </a:extLst>
            </p:cNvPr>
            <p:cNvSpPr/>
            <p:nvPr/>
          </p:nvSpPr>
          <p:spPr>
            <a:xfrm>
              <a:off x="9198475" y="4095125"/>
              <a:ext cx="625" cy="1875"/>
            </a:xfrm>
            <a:custGeom>
              <a:avLst/>
              <a:gdLst/>
              <a:ahLst/>
              <a:cxnLst/>
              <a:rect l="l" t="t" r="r" b="b"/>
              <a:pathLst>
                <a:path w="25" h="75" extrusionOk="0">
                  <a:moveTo>
                    <a:pt x="24" y="1"/>
                  </a:moveTo>
                  <a:cubicBezTo>
                    <a:pt x="6" y="38"/>
                    <a:pt x="0" y="75"/>
                    <a:pt x="8" y="75"/>
                  </a:cubicBezTo>
                  <a:cubicBezTo>
                    <a:pt x="11" y="75"/>
                    <a:pt x="17" y="68"/>
                    <a:pt x="24" y="53"/>
                  </a:cubicBezTo>
                  <a:cubicBezTo>
                    <a:pt x="24" y="53"/>
                    <a:pt x="24" y="27"/>
                    <a:pt x="24"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456;p75">
              <a:extLst>
                <a:ext uri="{FF2B5EF4-FFF2-40B4-BE49-F238E27FC236}">
                  <a16:creationId xmlns:a16="http://schemas.microsoft.com/office/drawing/2014/main" id="{5F9D3936-B227-1493-1892-15553CFC556B}"/>
                </a:ext>
              </a:extLst>
            </p:cNvPr>
            <p:cNvSpPr/>
            <p:nvPr/>
          </p:nvSpPr>
          <p:spPr>
            <a:xfrm>
              <a:off x="9192525" y="4111375"/>
              <a:ext cx="1325" cy="3425"/>
            </a:xfrm>
            <a:custGeom>
              <a:avLst/>
              <a:gdLst/>
              <a:ahLst/>
              <a:cxnLst/>
              <a:rect l="l" t="t" r="r" b="b"/>
              <a:pathLst>
                <a:path w="53" h="137" extrusionOk="0">
                  <a:moveTo>
                    <a:pt x="34" y="0"/>
                  </a:moveTo>
                  <a:cubicBezTo>
                    <a:pt x="0" y="0"/>
                    <a:pt x="0" y="68"/>
                    <a:pt x="0" y="136"/>
                  </a:cubicBezTo>
                  <a:cubicBezTo>
                    <a:pt x="27" y="136"/>
                    <a:pt x="27" y="84"/>
                    <a:pt x="53" y="5"/>
                  </a:cubicBezTo>
                  <a:cubicBezTo>
                    <a:pt x="46" y="2"/>
                    <a:pt x="40" y="0"/>
                    <a:pt x="34"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457;p75">
              <a:extLst>
                <a:ext uri="{FF2B5EF4-FFF2-40B4-BE49-F238E27FC236}">
                  <a16:creationId xmlns:a16="http://schemas.microsoft.com/office/drawing/2014/main" id="{68912F09-E8FB-852E-0100-3D973196A600}"/>
                </a:ext>
              </a:extLst>
            </p:cNvPr>
            <p:cNvSpPr/>
            <p:nvPr/>
          </p:nvSpPr>
          <p:spPr>
            <a:xfrm>
              <a:off x="9193825" y="4109525"/>
              <a:ext cx="25" cy="1325"/>
            </a:xfrm>
            <a:custGeom>
              <a:avLst/>
              <a:gdLst/>
              <a:ahLst/>
              <a:cxnLst/>
              <a:rect l="l" t="t" r="r" b="b"/>
              <a:pathLst>
                <a:path w="1" h="53" extrusionOk="0">
                  <a:moveTo>
                    <a:pt x="1" y="1"/>
                  </a:moveTo>
                  <a:cubicBezTo>
                    <a:pt x="1" y="1"/>
                    <a:pt x="1" y="27"/>
                    <a:pt x="1" y="53"/>
                  </a:cubicBezTo>
                  <a:cubicBezTo>
                    <a:pt x="1" y="27"/>
                    <a:pt x="1" y="27"/>
                    <a:pt x="1"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458;p75">
              <a:extLst>
                <a:ext uri="{FF2B5EF4-FFF2-40B4-BE49-F238E27FC236}">
                  <a16:creationId xmlns:a16="http://schemas.microsoft.com/office/drawing/2014/main" id="{1BE1AD5C-6AF7-276A-7F21-FC6C16CCECCC}"/>
                </a:ext>
              </a:extLst>
            </p:cNvPr>
            <p:cNvSpPr/>
            <p:nvPr/>
          </p:nvSpPr>
          <p:spPr>
            <a:xfrm>
              <a:off x="9185975" y="4130950"/>
              <a:ext cx="675" cy="2500"/>
            </a:xfrm>
            <a:custGeom>
              <a:avLst/>
              <a:gdLst/>
              <a:ahLst/>
              <a:cxnLst/>
              <a:rect l="l" t="t" r="r" b="b"/>
              <a:pathLst>
                <a:path w="27" h="100" extrusionOk="0">
                  <a:moveTo>
                    <a:pt x="1" y="1"/>
                  </a:moveTo>
                  <a:cubicBezTo>
                    <a:pt x="1" y="1"/>
                    <a:pt x="1" y="3"/>
                    <a:pt x="1" y="8"/>
                  </a:cubicBezTo>
                  <a:cubicBezTo>
                    <a:pt x="1" y="8"/>
                    <a:pt x="1" y="8"/>
                    <a:pt x="1" y="8"/>
                  </a:cubicBezTo>
                  <a:lnTo>
                    <a:pt x="1" y="8"/>
                  </a:lnTo>
                  <a:cubicBezTo>
                    <a:pt x="1" y="3"/>
                    <a:pt x="1" y="1"/>
                    <a:pt x="1" y="1"/>
                  </a:cubicBezTo>
                  <a:close/>
                  <a:moveTo>
                    <a:pt x="1" y="8"/>
                  </a:moveTo>
                  <a:cubicBezTo>
                    <a:pt x="1" y="30"/>
                    <a:pt x="3" y="100"/>
                    <a:pt x="11" y="100"/>
                  </a:cubicBezTo>
                  <a:cubicBezTo>
                    <a:pt x="15" y="100"/>
                    <a:pt x="20" y="83"/>
                    <a:pt x="27" y="34"/>
                  </a:cubicBezTo>
                  <a:cubicBezTo>
                    <a:pt x="27" y="9"/>
                    <a:pt x="3" y="8"/>
                    <a:pt x="1" y="8"/>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459;p75">
              <a:extLst>
                <a:ext uri="{FF2B5EF4-FFF2-40B4-BE49-F238E27FC236}">
                  <a16:creationId xmlns:a16="http://schemas.microsoft.com/office/drawing/2014/main" id="{13ED9879-EB1F-A623-0CA4-2DF7162B08BC}"/>
                </a:ext>
              </a:extLst>
            </p:cNvPr>
            <p:cNvSpPr/>
            <p:nvPr/>
          </p:nvSpPr>
          <p:spPr>
            <a:xfrm>
              <a:off x="9193825" y="4114100"/>
              <a:ext cx="1350" cy="1350"/>
            </a:xfrm>
            <a:custGeom>
              <a:avLst/>
              <a:gdLst/>
              <a:ahLst/>
              <a:cxnLst/>
              <a:rect l="l" t="t" r="r" b="b"/>
              <a:pathLst>
                <a:path w="54" h="54" extrusionOk="0">
                  <a:moveTo>
                    <a:pt x="1" y="1"/>
                  </a:moveTo>
                  <a:lnTo>
                    <a:pt x="27" y="53"/>
                  </a:lnTo>
                  <a:lnTo>
                    <a:pt x="53"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460;p75">
              <a:extLst>
                <a:ext uri="{FF2B5EF4-FFF2-40B4-BE49-F238E27FC236}">
                  <a16:creationId xmlns:a16="http://schemas.microsoft.com/office/drawing/2014/main" id="{B3D74F6A-1B04-3DC8-58A4-CFB738D42115}"/>
                </a:ext>
              </a:extLst>
            </p:cNvPr>
            <p:cNvSpPr/>
            <p:nvPr/>
          </p:nvSpPr>
          <p:spPr>
            <a:xfrm>
              <a:off x="9190550" y="4123925"/>
              <a:ext cx="1350" cy="3300"/>
            </a:xfrm>
            <a:custGeom>
              <a:avLst/>
              <a:gdLst/>
              <a:ahLst/>
              <a:cxnLst/>
              <a:rect l="l" t="t" r="r" b="b"/>
              <a:pathLst>
                <a:path w="54" h="132" extrusionOk="0">
                  <a:moveTo>
                    <a:pt x="53" y="1"/>
                  </a:moveTo>
                  <a:cubicBezTo>
                    <a:pt x="27" y="53"/>
                    <a:pt x="1" y="132"/>
                    <a:pt x="27" y="132"/>
                  </a:cubicBezTo>
                  <a:lnTo>
                    <a:pt x="53" y="27"/>
                  </a:lnTo>
                  <a:cubicBezTo>
                    <a:pt x="53" y="27"/>
                    <a:pt x="53" y="27"/>
                    <a:pt x="53"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461;p75">
              <a:extLst>
                <a:ext uri="{FF2B5EF4-FFF2-40B4-BE49-F238E27FC236}">
                  <a16:creationId xmlns:a16="http://schemas.microsoft.com/office/drawing/2014/main" id="{54B6C843-FFD8-C608-69BB-CC5FAABD0D15}"/>
                </a:ext>
              </a:extLst>
            </p:cNvPr>
            <p:cNvSpPr/>
            <p:nvPr/>
          </p:nvSpPr>
          <p:spPr>
            <a:xfrm>
              <a:off x="9191875" y="4121300"/>
              <a:ext cx="25" cy="2650"/>
            </a:xfrm>
            <a:custGeom>
              <a:avLst/>
              <a:gdLst/>
              <a:ahLst/>
              <a:cxnLst/>
              <a:rect l="l" t="t" r="r" b="b"/>
              <a:pathLst>
                <a:path w="1" h="106" extrusionOk="0">
                  <a:moveTo>
                    <a:pt x="0" y="106"/>
                  </a:moveTo>
                  <a:cubicBezTo>
                    <a:pt x="0" y="53"/>
                    <a:pt x="0" y="27"/>
                    <a:pt x="0" y="1"/>
                  </a:cubicBezTo>
                  <a:cubicBezTo>
                    <a:pt x="0" y="27"/>
                    <a:pt x="0" y="79"/>
                    <a:pt x="0" y="106"/>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462;p75">
              <a:extLst>
                <a:ext uri="{FF2B5EF4-FFF2-40B4-BE49-F238E27FC236}">
                  <a16:creationId xmlns:a16="http://schemas.microsoft.com/office/drawing/2014/main" id="{9A8CF0B0-1C36-8550-4A9D-ECCE8EC56137}"/>
                </a:ext>
              </a:extLst>
            </p:cNvPr>
            <p:cNvSpPr/>
            <p:nvPr/>
          </p:nvSpPr>
          <p:spPr>
            <a:xfrm>
              <a:off x="9193175" y="4117375"/>
              <a:ext cx="675" cy="3300"/>
            </a:xfrm>
            <a:custGeom>
              <a:avLst/>
              <a:gdLst/>
              <a:ahLst/>
              <a:cxnLst/>
              <a:rect l="l" t="t" r="r" b="b"/>
              <a:pathLst>
                <a:path w="27" h="132" extrusionOk="0">
                  <a:moveTo>
                    <a:pt x="27" y="1"/>
                  </a:moveTo>
                  <a:lnTo>
                    <a:pt x="1" y="132"/>
                  </a:lnTo>
                  <a:lnTo>
                    <a:pt x="27" y="53"/>
                  </a:lnTo>
                  <a:lnTo>
                    <a:pt x="27"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463;p75">
              <a:extLst>
                <a:ext uri="{FF2B5EF4-FFF2-40B4-BE49-F238E27FC236}">
                  <a16:creationId xmlns:a16="http://schemas.microsoft.com/office/drawing/2014/main" id="{14DFB41B-7370-3521-AA42-202608529F81}"/>
                </a:ext>
              </a:extLst>
            </p:cNvPr>
            <p:cNvSpPr/>
            <p:nvPr/>
          </p:nvSpPr>
          <p:spPr>
            <a:xfrm>
              <a:off x="9182050" y="4156475"/>
              <a:ext cx="1325" cy="3475"/>
            </a:xfrm>
            <a:custGeom>
              <a:avLst/>
              <a:gdLst/>
              <a:ahLst/>
              <a:cxnLst/>
              <a:rect l="l" t="t" r="r" b="b"/>
              <a:pathLst>
                <a:path w="53" h="139" extrusionOk="0">
                  <a:moveTo>
                    <a:pt x="39" y="1"/>
                  </a:moveTo>
                  <a:cubicBezTo>
                    <a:pt x="36" y="1"/>
                    <a:pt x="32" y="3"/>
                    <a:pt x="27" y="8"/>
                  </a:cubicBezTo>
                  <a:lnTo>
                    <a:pt x="0" y="139"/>
                  </a:lnTo>
                  <a:cubicBezTo>
                    <a:pt x="0" y="139"/>
                    <a:pt x="27" y="113"/>
                    <a:pt x="53" y="60"/>
                  </a:cubicBezTo>
                  <a:cubicBezTo>
                    <a:pt x="53" y="39"/>
                    <a:pt x="53" y="1"/>
                    <a:pt x="39"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464;p75">
              <a:extLst>
                <a:ext uri="{FF2B5EF4-FFF2-40B4-BE49-F238E27FC236}">
                  <a16:creationId xmlns:a16="http://schemas.microsoft.com/office/drawing/2014/main" id="{35D503A5-0DE9-B79F-2A34-ECE0F295E435}"/>
                </a:ext>
              </a:extLst>
            </p:cNvPr>
            <p:cNvSpPr/>
            <p:nvPr/>
          </p:nvSpPr>
          <p:spPr>
            <a:xfrm>
              <a:off x="9186625" y="4148150"/>
              <a:ext cx="675" cy="1325"/>
            </a:xfrm>
            <a:custGeom>
              <a:avLst/>
              <a:gdLst/>
              <a:ahLst/>
              <a:cxnLst/>
              <a:rect l="l" t="t" r="r" b="b"/>
              <a:pathLst>
                <a:path w="27" h="53" extrusionOk="0">
                  <a:moveTo>
                    <a:pt x="27" y="0"/>
                  </a:moveTo>
                  <a:cubicBezTo>
                    <a:pt x="27" y="27"/>
                    <a:pt x="27" y="27"/>
                    <a:pt x="1" y="53"/>
                  </a:cubicBezTo>
                  <a:lnTo>
                    <a:pt x="27" y="53"/>
                  </a:lnTo>
                  <a:lnTo>
                    <a:pt x="27" y="0"/>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465;p75">
              <a:extLst>
                <a:ext uri="{FF2B5EF4-FFF2-40B4-BE49-F238E27FC236}">
                  <a16:creationId xmlns:a16="http://schemas.microsoft.com/office/drawing/2014/main" id="{34149D07-795C-0A7B-2F19-124E24D98374}"/>
                </a:ext>
              </a:extLst>
            </p:cNvPr>
            <p:cNvSpPr/>
            <p:nvPr/>
          </p:nvSpPr>
          <p:spPr>
            <a:xfrm>
              <a:off x="9184975" y="4155650"/>
              <a:ext cx="1025" cy="3525"/>
            </a:xfrm>
            <a:custGeom>
              <a:avLst/>
              <a:gdLst/>
              <a:ahLst/>
              <a:cxnLst/>
              <a:rect l="l" t="t" r="r" b="b"/>
              <a:pathLst>
                <a:path w="41" h="141" extrusionOk="0">
                  <a:moveTo>
                    <a:pt x="26" y="1"/>
                  </a:moveTo>
                  <a:cubicBezTo>
                    <a:pt x="25" y="1"/>
                    <a:pt x="22" y="12"/>
                    <a:pt x="14" y="41"/>
                  </a:cubicBezTo>
                  <a:cubicBezTo>
                    <a:pt x="14" y="41"/>
                    <a:pt x="0" y="140"/>
                    <a:pt x="14" y="140"/>
                  </a:cubicBezTo>
                  <a:cubicBezTo>
                    <a:pt x="18" y="140"/>
                    <a:pt x="27" y="128"/>
                    <a:pt x="41" y="93"/>
                  </a:cubicBezTo>
                  <a:cubicBezTo>
                    <a:pt x="22" y="74"/>
                    <a:pt x="30" y="1"/>
                    <a:pt x="26"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466;p75">
              <a:extLst>
                <a:ext uri="{FF2B5EF4-FFF2-40B4-BE49-F238E27FC236}">
                  <a16:creationId xmlns:a16="http://schemas.microsoft.com/office/drawing/2014/main" id="{3056A2E0-4631-E119-6A83-CCAF821CA315}"/>
                </a:ext>
              </a:extLst>
            </p:cNvPr>
            <p:cNvSpPr/>
            <p:nvPr/>
          </p:nvSpPr>
          <p:spPr>
            <a:xfrm>
              <a:off x="9161100" y="4142250"/>
              <a:ext cx="2000" cy="1350"/>
            </a:xfrm>
            <a:custGeom>
              <a:avLst/>
              <a:gdLst/>
              <a:ahLst/>
              <a:cxnLst/>
              <a:rect l="l" t="t" r="r" b="b"/>
              <a:pathLst>
                <a:path w="80" h="54" extrusionOk="0">
                  <a:moveTo>
                    <a:pt x="79" y="1"/>
                  </a:moveTo>
                  <a:lnTo>
                    <a:pt x="1" y="27"/>
                  </a:lnTo>
                  <a:lnTo>
                    <a:pt x="27" y="53"/>
                  </a:lnTo>
                  <a:lnTo>
                    <a:pt x="79"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467;p75">
              <a:extLst>
                <a:ext uri="{FF2B5EF4-FFF2-40B4-BE49-F238E27FC236}">
                  <a16:creationId xmlns:a16="http://schemas.microsoft.com/office/drawing/2014/main" id="{8D826730-F94A-9843-DE18-9EE9AC461438}"/>
                </a:ext>
              </a:extLst>
            </p:cNvPr>
            <p:cNvSpPr/>
            <p:nvPr/>
          </p:nvSpPr>
          <p:spPr>
            <a:xfrm>
              <a:off x="9140150" y="4106375"/>
              <a:ext cx="2400" cy="4575"/>
            </a:xfrm>
            <a:custGeom>
              <a:avLst/>
              <a:gdLst/>
              <a:ahLst/>
              <a:cxnLst/>
              <a:rect l="l" t="t" r="r" b="b"/>
              <a:pathLst>
                <a:path w="96" h="183" extrusionOk="0">
                  <a:moveTo>
                    <a:pt x="18" y="1"/>
                  </a:moveTo>
                  <a:cubicBezTo>
                    <a:pt x="13" y="1"/>
                    <a:pt x="8" y="7"/>
                    <a:pt x="1" y="22"/>
                  </a:cubicBezTo>
                  <a:cubicBezTo>
                    <a:pt x="53" y="179"/>
                    <a:pt x="53" y="48"/>
                    <a:pt x="79" y="179"/>
                  </a:cubicBezTo>
                  <a:cubicBezTo>
                    <a:pt x="82" y="181"/>
                    <a:pt x="83" y="182"/>
                    <a:pt x="85" y="182"/>
                  </a:cubicBezTo>
                  <a:cubicBezTo>
                    <a:pt x="95" y="182"/>
                    <a:pt x="63" y="97"/>
                    <a:pt x="74" y="97"/>
                  </a:cubicBezTo>
                  <a:cubicBezTo>
                    <a:pt x="75" y="97"/>
                    <a:pt x="77" y="98"/>
                    <a:pt x="79" y="100"/>
                  </a:cubicBezTo>
                  <a:cubicBezTo>
                    <a:pt x="41" y="44"/>
                    <a:pt x="31" y="1"/>
                    <a:pt x="18"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468;p75">
              <a:extLst>
                <a:ext uri="{FF2B5EF4-FFF2-40B4-BE49-F238E27FC236}">
                  <a16:creationId xmlns:a16="http://schemas.microsoft.com/office/drawing/2014/main" id="{963451C8-C8CA-654A-4A0D-416585A98CD6}"/>
                </a:ext>
              </a:extLst>
            </p:cNvPr>
            <p:cNvSpPr/>
            <p:nvPr/>
          </p:nvSpPr>
          <p:spPr>
            <a:xfrm>
              <a:off x="9142125" y="4108875"/>
              <a:ext cx="675" cy="675"/>
            </a:xfrm>
            <a:custGeom>
              <a:avLst/>
              <a:gdLst/>
              <a:ahLst/>
              <a:cxnLst/>
              <a:rect l="l" t="t" r="r" b="b"/>
              <a:pathLst>
                <a:path w="27" h="27" extrusionOk="0">
                  <a:moveTo>
                    <a:pt x="0" y="0"/>
                  </a:moveTo>
                  <a:cubicBezTo>
                    <a:pt x="0" y="0"/>
                    <a:pt x="26" y="27"/>
                    <a:pt x="26" y="27"/>
                  </a:cubicBezTo>
                  <a:cubicBezTo>
                    <a:pt x="26" y="0"/>
                    <a:pt x="0" y="0"/>
                    <a:pt x="0" y="0"/>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469;p75">
              <a:extLst>
                <a:ext uri="{FF2B5EF4-FFF2-40B4-BE49-F238E27FC236}">
                  <a16:creationId xmlns:a16="http://schemas.microsoft.com/office/drawing/2014/main" id="{27111D24-3829-1BF0-6137-12AAF3C008B8}"/>
                </a:ext>
              </a:extLst>
            </p:cNvPr>
            <p:cNvSpPr/>
            <p:nvPr/>
          </p:nvSpPr>
          <p:spPr>
            <a:xfrm>
              <a:off x="9000075" y="3883025"/>
              <a:ext cx="675" cy="2650"/>
            </a:xfrm>
            <a:custGeom>
              <a:avLst/>
              <a:gdLst/>
              <a:ahLst/>
              <a:cxnLst/>
              <a:rect l="l" t="t" r="r" b="b"/>
              <a:pathLst>
                <a:path w="27" h="106" extrusionOk="0">
                  <a:moveTo>
                    <a:pt x="26" y="1"/>
                  </a:moveTo>
                  <a:lnTo>
                    <a:pt x="0" y="53"/>
                  </a:lnTo>
                  <a:lnTo>
                    <a:pt x="26" y="106"/>
                  </a:lnTo>
                  <a:lnTo>
                    <a:pt x="26"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470;p75">
              <a:extLst>
                <a:ext uri="{FF2B5EF4-FFF2-40B4-BE49-F238E27FC236}">
                  <a16:creationId xmlns:a16="http://schemas.microsoft.com/office/drawing/2014/main" id="{3137F65A-CD26-ED24-C18F-1EFC814FACF6}"/>
                </a:ext>
              </a:extLst>
            </p:cNvPr>
            <p:cNvSpPr/>
            <p:nvPr/>
          </p:nvSpPr>
          <p:spPr>
            <a:xfrm>
              <a:off x="8998750" y="3879100"/>
              <a:ext cx="700" cy="2000"/>
            </a:xfrm>
            <a:custGeom>
              <a:avLst/>
              <a:gdLst/>
              <a:ahLst/>
              <a:cxnLst/>
              <a:rect l="l" t="t" r="r" b="b"/>
              <a:pathLst>
                <a:path w="28" h="80" extrusionOk="0">
                  <a:moveTo>
                    <a:pt x="1" y="1"/>
                  </a:moveTo>
                  <a:cubicBezTo>
                    <a:pt x="1" y="27"/>
                    <a:pt x="1" y="53"/>
                    <a:pt x="1" y="79"/>
                  </a:cubicBezTo>
                  <a:lnTo>
                    <a:pt x="27" y="53"/>
                  </a:lnTo>
                  <a:lnTo>
                    <a:pt x="1"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471;p75">
              <a:extLst>
                <a:ext uri="{FF2B5EF4-FFF2-40B4-BE49-F238E27FC236}">
                  <a16:creationId xmlns:a16="http://schemas.microsoft.com/office/drawing/2014/main" id="{C6C9D4D9-D60F-B467-BB93-FDFA7EAC6AAC}"/>
                </a:ext>
              </a:extLst>
            </p:cNvPr>
            <p:cNvSpPr/>
            <p:nvPr/>
          </p:nvSpPr>
          <p:spPr>
            <a:xfrm>
              <a:off x="9076000" y="4102975"/>
              <a:ext cx="1325" cy="1350"/>
            </a:xfrm>
            <a:custGeom>
              <a:avLst/>
              <a:gdLst/>
              <a:ahLst/>
              <a:cxnLst/>
              <a:rect l="l" t="t" r="r" b="b"/>
              <a:pathLst>
                <a:path w="53" h="54" extrusionOk="0">
                  <a:moveTo>
                    <a:pt x="53" y="1"/>
                  </a:moveTo>
                  <a:cubicBezTo>
                    <a:pt x="27" y="1"/>
                    <a:pt x="27" y="1"/>
                    <a:pt x="1" y="53"/>
                  </a:cubicBezTo>
                  <a:lnTo>
                    <a:pt x="53"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472;p75">
              <a:extLst>
                <a:ext uri="{FF2B5EF4-FFF2-40B4-BE49-F238E27FC236}">
                  <a16:creationId xmlns:a16="http://schemas.microsoft.com/office/drawing/2014/main" id="{EA8DB782-BEAF-6452-B876-B06AA4A3B629}"/>
                </a:ext>
              </a:extLst>
            </p:cNvPr>
            <p:cNvSpPr/>
            <p:nvPr/>
          </p:nvSpPr>
          <p:spPr>
            <a:xfrm>
              <a:off x="9057025" y="4127850"/>
              <a:ext cx="1325" cy="675"/>
            </a:xfrm>
            <a:custGeom>
              <a:avLst/>
              <a:gdLst/>
              <a:ahLst/>
              <a:cxnLst/>
              <a:rect l="l" t="t" r="r" b="b"/>
              <a:pathLst>
                <a:path w="53" h="27" extrusionOk="0">
                  <a:moveTo>
                    <a:pt x="0" y="1"/>
                  </a:moveTo>
                  <a:lnTo>
                    <a:pt x="26" y="27"/>
                  </a:lnTo>
                  <a:lnTo>
                    <a:pt x="53" y="1"/>
                  </a:ln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473;p75">
              <a:extLst>
                <a:ext uri="{FF2B5EF4-FFF2-40B4-BE49-F238E27FC236}">
                  <a16:creationId xmlns:a16="http://schemas.microsoft.com/office/drawing/2014/main" id="{A3D4F911-E724-1ED1-BAF6-D5589F2E61AC}"/>
                </a:ext>
              </a:extLst>
            </p:cNvPr>
            <p:cNvSpPr/>
            <p:nvPr/>
          </p:nvSpPr>
          <p:spPr>
            <a:xfrm>
              <a:off x="9036725" y="4148800"/>
              <a:ext cx="1325" cy="25"/>
            </a:xfrm>
            <a:custGeom>
              <a:avLst/>
              <a:gdLst/>
              <a:ahLst/>
              <a:cxnLst/>
              <a:rect l="l" t="t" r="r" b="b"/>
              <a:pathLst>
                <a:path w="53" h="1" extrusionOk="0">
                  <a:moveTo>
                    <a:pt x="1" y="1"/>
                  </a:moveTo>
                  <a:cubicBezTo>
                    <a:pt x="1" y="1"/>
                    <a:pt x="53" y="1"/>
                    <a:pt x="53" y="1"/>
                  </a:cubicBezTo>
                  <a:cubicBezTo>
                    <a:pt x="53" y="1"/>
                    <a:pt x="27" y="1"/>
                    <a:pt x="1" y="1"/>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474;p75">
              <a:extLst>
                <a:ext uri="{FF2B5EF4-FFF2-40B4-BE49-F238E27FC236}">
                  <a16:creationId xmlns:a16="http://schemas.microsoft.com/office/drawing/2014/main" id="{DFBBD300-E3BC-A574-6E80-4758E1944F2C}"/>
                </a:ext>
              </a:extLst>
            </p:cNvPr>
            <p:cNvSpPr/>
            <p:nvPr/>
          </p:nvSpPr>
          <p:spPr>
            <a:xfrm>
              <a:off x="9034750" y="4147050"/>
              <a:ext cx="2650" cy="1775"/>
            </a:xfrm>
            <a:custGeom>
              <a:avLst/>
              <a:gdLst/>
              <a:ahLst/>
              <a:cxnLst/>
              <a:rect l="l" t="t" r="r" b="b"/>
              <a:pathLst>
                <a:path w="106" h="71" extrusionOk="0">
                  <a:moveTo>
                    <a:pt x="6" y="1"/>
                  </a:moveTo>
                  <a:cubicBezTo>
                    <a:pt x="2" y="1"/>
                    <a:pt x="1" y="6"/>
                    <a:pt x="1" y="18"/>
                  </a:cubicBezTo>
                  <a:cubicBezTo>
                    <a:pt x="22" y="39"/>
                    <a:pt x="42" y="43"/>
                    <a:pt x="76" y="57"/>
                  </a:cubicBezTo>
                  <a:lnTo>
                    <a:pt x="76" y="57"/>
                  </a:lnTo>
                  <a:cubicBezTo>
                    <a:pt x="36" y="34"/>
                    <a:pt x="15" y="1"/>
                    <a:pt x="6" y="1"/>
                  </a:cubicBezTo>
                  <a:close/>
                  <a:moveTo>
                    <a:pt x="76" y="57"/>
                  </a:moveTo>
                  <a:cubicBezTo>
                    <a:pt x="85" y="62"/>
                    <a:pt x="95" y="67"/>
                    <a:pt x="106" y="71"/>
                  </a:cubicBezTo>
                  <a:cubicBezTo>
                    <a:pt x="95" y="65"/>
                    <a:pt x="85" y="61"/>
                    <a:pt x="76" y="57"/>
                  </a:cubicBezTo>
                  <a:close/>
                </a:path>
              </a:pathLst>
            </a:custGeom>
            <a:solidFill>
              <a:srgbClr val="D76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475;p75">
              <a:extLst>
                <a:ext uri="{FF2B5EF4-FFF2-40B4-BE49-F238E27FC236}">
                  <a16:creationId xmlns:a16="http://schemas.microsoft.com/office/drawing/2014/main" id="{45B5FB46-59F8-1DCF-FEBD-C8FC6F4DE5FE}"/>
                </a:ext>
              </a:extLst>
            </p:cNvPr>
            <p:cNvSpPr/>
            <p:nvPr/>
          </p:nvSpPr>
          <p:spPr>
            <a:xfrm>
              <a:off x="9102850" y="4718325"/>
              <a:ext cx="104100" cy="218650"/>
            </a:xfrm>
            <a:custGeom>
              <a:avLst/>
              <a:gdLst/>
              <a:ahLst/>
              <a:cxnLst/>
              <a:rect l="l" t="t" r="r" b="b"/>
              <a:pathLst>
                <a:path w="4164" h="8746" extrusionOk="0">
                  <a:moveTo>
                    <a:pt x="4163" y="0"/>
                  </a:moveTo>
                  <a:cubicBezTo>
                    <a:pt x="3561" y="157"/>
                    <a:pt x="1336" y="2173"/>
                    <a:pt x="1126" y="2435"/>
                  </a:cubicBezTo>
                  <a:cubicBezTo>
                    <a:pt x="943" y="2697"/>
                    <a:pt x="550" y="3011"/>
                    <a:pt x="262" y="4163"/>
                  </a:cubicBezTo>
                  <a:cubicBezTo>
                    <a:pt x="0" y="5342"/>
                    <a:pt x="969" y="8746"/>
                    <a:pt x="969" y="8746"/>
                  </a:cubicBezTo>
                  <a:lnTo>
                    <a:pt x="1126" y="8746"/>
                  </a:lnTo>
                  <a:cubicBezTo>
                    <a:pt x="1126" y="8746"/>
                    <a:pt x="79" y="5263"/>
                    <a:pt x="524" y="3823"/>
                  </a:cubicBezTo>
                  <a:cubicBezTo>
                    <a:pt x="943" y="2383"/>
                    <a:pt x="4163" y="157"/>
                    <a:pt x="4163" y="157"/>
                  </a:cubicBezTo>
                  <a:lnTo>
                    <a:pt x="4163" y="0"/>
                  </a:ln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476;p75">
              <a:extLst>
                <a:ext uri="{FF2B5EF4-FFF2-40B4-BE49-F238E27FC236}">
                  <a16:creationId xmlns:a16="http://schemas.microsoft.com/office/drawing/2014/main" id="{A2624F0F-44AD-F440-D957-EC16AC4348C8}"/>
                </a:ext>
              </a:extLst>
            </p:cNvPr>
            <p:cNvSpPr/>
            <p:nvPr/>
          </p:nvSpPr>
          <p:spPr>
            <a:xfrm>
              <a:off x="9062250" y="4701950"/>
              <a:ext cx="98875" cy="223900"/>
            </a:xfrm>
            <a:custGeom>
              <a:avLst/>
              <a:gdLst/>
              <a:ahLst/>
              <a:cxnLst/>
              <a:rect l="l" t="t" r="r" b="b"/>
              <a:pathLst>
                <a:path w="3955" h="8956" extrusionOk="0">
                  <a:moveTo>
                    <a:pt x="3850" y="0"/>
                  </a:moveTo>
                  <a:cubicBezTo>
                    <a:pt x="3850" y="0"/>
                    <a:pt x="2017" y="1571"/>
                    <a:pt x="1284" y="2305"/>
                  </a:cubicBezTo>
                  <a:cubicBezTo>
                    <a:pt x="524" y="3064"/>
                    <a:pt x="420" y="3457"/>
                    <a:pt x="210" y="4164"/>
                  </a:cubicBezTo>
                  <a:cubicBezTo>
                    <a:pt x="1" y="4871"/>
                    <a:pt x="79" y="5630"/>
                    <a:pt x="132" y="6337"/>
                  </a:cubicBezTo>
                  <a:cubicBezTo>
                    <a:pt x="184" y="7070"/>
                    <a:pt x="603" y="8955"/>
                    <a:pt x="603" y="8955"/>
                  </a:cubicBezTo>
                  <a:lnTo>
                    <a:pt x="786" y="8903"/>
                  </a:lnTo>
                  <a:cubicBezTo>
                    <a:pt x="786" y="8903"/>
                    <a:pt x="629" y="8353"/>
                    <a:pt x="420" y="7123"/>
                  </a:cubicBezTo>
                  <a:cubicBezTo>
                    <a:pt x="236" y="5892"/>
                    <a:pt x="79" y="4426"/>
                    <a:pt x="786" y="3221"/>
                  </a:cubicBezTo>
                  <a:cubicBezTo>
                    <a:pt x="1493" y="1990"/>
                    <a:pt x="3955" y="105"/>
                    <a:pt x="3955" y="105"/>
                  </a:cubicBezTo>
                  <a:lnTo>
                    <a:pt x="3850" y="0"/>
                  </a:ln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477;p75">
              <a:extLst>
                <a:ext uri="{FF2B5EF4-FFF2-40B4-BE49-F238E27FC236}">
                  <a16:creationId xmlns:a16="http://schemas.microsoft.com/office/drawing/2014/main" id="{8E6B5336-9683-6DE4-4183-9C67A0EE48EC}"/>
                </a:ext>
              </a:extLst>
            </p:cNvPr>
            <p:cNvSpPr/>
            <p:nvPr/>
          </p:nvSpPr>
          <p:spPr>
            <a:xfrm>
              <a:off x="9023625" y="4684925"/>
              <a:ext cx="94300" cy="221275"/>
            </a:xfrm>
            <a:custGeom>
              <a:avLst/>
              <a:gdLst/>
              <a:ahLst/>
              <a:cxnLst/>
              <a:rect l="l" t="t" r="r" b="b"/>
              <a:pathLst>
                <a:path w="3772" h="8851" extrusionOk="0">
                  <a:moveTo>
                    <a:pt x="3693" y="1"/>
                  </a:moveTo>
                  <a:cubicBezTo>
                    <a:pt x="2384" y="1074"/>
                    <a:pt x="1022" y="2619"/>
                    <a:pt x="708" y="3169"/>
                  </a:cubicBezTo>
                  <a:cubicBezTo>
                    <a:pt x="394" y="3693"/>
                    <a:pt x="1" y="5080"/>
                    <a:pt x="1" y="5761"/>
                  </a:cubicBezTo>
                  <a:cubicBezTo>
                    <a:pt x="1" y="6442"/>
                    <a:pt x="315" y="8720"/>
                    <a:pt x="315" y="8720"/>
                  </a:cubicBezTo>
                  <a:lnTo>
                    <a:pt x="472" y="8851"/>
                  </a:lnTo>
                  <a:cubicBezTo>
                    <a:pt x="472" y="8851"/>
                    <a:pt x="315" y="7725"/>
                    <a:pt x="236" y="6651"/>
                  </a:cubicBezTo>
                  <a:cubicBezTo>
                    <a:pt x="132" y="5578"/>
                    <a:pt x="236" y="4373"/>
                    <a:pt x="760" y="3326"/>
                  </a:cubicBezTo>
                  <a:cubicBezTo>
                    <a:pt x="1310" y="2279"/>
                    <a:pt x="3771" y="158"/>
                    <a:pt x="3771" y="158"/>
                  </a:cubicBezTo>
                  <a:lnTo>
                    <a:pt x="3693" y="1"/>
                  </a:ln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478;p75">
              <a:extLst>
                <a:ext uri="{FF2B5EF4-FFF2-40B4-BE49-F238E27FC236}">
                  <a16:creationId xmlns:a16="http://schemas.microsoft.com/office/drawing/2014/main" id="{4DFB7A83-EAC6-0327-5E1E-2482AFD10806}"/>
                </a:ext>
              </a:extLst>
            </p:cNvPr>
            <p:cNvSpPr/>
            <p:nvPr/>
          </p:nvSpPr>
          <p:spPr>
            <a:xfrm>
              <a:off x="8796475" y="4005900"/>
              <a:ext cx="527000" cy="272550"/>
            </a:xfrm>
            <a:custGeom>
              <a:avLst/>
              <a:gdLst/>
              <a:ahLst/>
              <a:cxnLst/>
              <a:rect l="l" t="t" r="r" b="b"/>
              <a:pathLst>
                <a:path w="21080" h="10902" extrusionOk="0">
                  <a:moveTo>
                    <a:pt x="8821" y="1"/>
                  </a:moveTo>
                  <a:cubicBezTo>
                    <a:pt x="7463" y="1"/>
                    <a:pt x="5882" y="233"/>
                    <a:pt x="4793" y="873"/>
                  </a:cubicBezTo>
                  <a:cubicBezTo>
                    <a:pt x="3614" y="1553"/>
                    <a:pt x="1493" y="6502"/>
                    <a:pt x="1493" y="6502"/>
                  </a:cubicBezTo>
                  <a:cubicBezTo>
                    <a:pt x="1127" y="7550"/>
                    <a:pt x="1" y="10665"/>
                    <a:pt x="1" y="10665"/>
                  </a:cubicBezTo>
                  <a:lnTo>
                    <a:pt x="8170" y="10901"/>
                  </a:lnTo>
                  <a:lnTo>
                    <a:pt x="9532" y="7811"/>
                  </a:lnTo>
                  <a:cubicBezTo>
                    <a:pt x="9532" y="7811"/>
                    <a:pt x="10056" y="7733"/>
                    <a:pt x="10763" y="7183"/>
                  </a:cubicBezTo>
                  <a:cubicBezTo>
                    <a:pt x="11443" y="6633"/>
                    <a:pt x="11705" y="4983"/>
                    <a:pt x="11705" y="4983"/>
                  </a:cubicBezTo>
                  <a:lnTo>
                    <a:pt x="17413" y="4957"/>
                  </a:lnTo>
                  <a:lnTo>
                    <a:pt x="17413" y="4957"/>
                  </a:lnTo>
                  <a:cubicBezTo>
                    <a:pt x="17413" y="4957"/>
                    <a:pt x="17361" y="5193"/>
                    <a:pt x="17283" y="5455"/>
                  </a:cubicBezTo>
                  <a:cubicBezTo>
                    <a:pt x="17180" y="5712"/>
                    <a:pt x="17228" y="6424"/>
                    <a:pt x="18050" y="6424"/>
                  </a:cubicBezTo>
                  <a:cubicBezTo>
                    <a:pt x="18064" y="6424"/>
                    <a:pt x="18079" y="6424"/>
                    <a:pt x="18094" y="6424"/>
                  </a:cubicBezTo>
                  <a:cubicBezTo>
                    <a:pt x="18958" y="6371"/>
                    <a:pt x="19403" y="5036"/>
                    <a:pt x="19403" y="5036"/>
                  </a:cubicBezTo>
                  <a:cubicBezTo>
                    <a:pt x="20006" y="4722"/>
                    <a:pt x="20084" y="4250"/>
                    <a:pt x="20084" y="4250"/>
                  </a:cubicBezTo>
                  <a:cubicBezTo>
                    <a:pt x="20084" y="4250"/>
                    <a:pt x="20320" y="4198"/>
                    <a:pt x="20503" y="3988"/>
                  </a:cubicBezTo>
                  <a:cubicBezTo>
                    <a:pt x="20687" y="3779"/>
                    <a:pt x="20791" y="3124"/>
                    <a:pt x="20791" y="3124"/>
                  </a:cubicBezTo>
                  <a:cubicBezTo>
                    <a:pt x="20791" y="3124"/>
                    <a:pt x="21079" y="2758"/>
                    <a:pt x="20948" y="2391"/>
                  </a:cubicBezTo>
                  <a:cubicBezTo>
                    <a:pt x="20791" y="2025"/>
                    <a:pt x="20451" y="1501"/>
                    <a:pt x="19115" y="1082"/>
                  </a:cubicBezTo>
                  <a:cubicBezTo>
                    <a:pt x="17780" y="663"/>
                    <a:pt x="10684" y="61"/>
                    <a:pt x="9244" y="8"/>
                  </a:cubicBezTo>
                  <a:cubicBezTo>
                    <a:pt x="9106" y="3"/>
                    <a:pt x="8964" y="1"/>
                    <a:pt x="8821" y="1"/>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479;p75">
              <a:extLst>
                <a:ext uri="{FF2B5EF4-FFF2-40B4-BE49-F238E27FC236}">
                  <a16:creationId xmlns:a16="http://schemas.microsoft.com/office/drawing/2014/main" id="{9ED552F9-1C27-FAC1-45F8-FBFF65A22968}"/>
                </a:ext>
              </a:extLst>
            </p:cNvPr>
            <p:cNvSpPr/>
            <p:nvPr/>
          </p:nvSpPr>
          <p:spPr>
            <a:xfrm>
              <a:off x="9068150" y="4049950"/>
              <a:ext cx="230450" cy="67450"/>
            </a:xfrm>
            <a:custGeom>
              <a:avLst/>
              <a:gdLst/>
              <a:ahLst/>
              <a:cxnLst/>
              <a:rect l="l" t="t" r="r" b="b"/>
              <a:pathLst>
                <a:path w="9218" h="2698" extrusionOk="0">
                  <a:moveTo>
                    <a:pt x="27" y="1"/>
                  </a:moveTo>
                  <a:lnTo>
                    <a:pt x="0" y="158"/>
                  </a:lnTo>
                  <a:cubicBezTo>
                    <a:pt x="0" y="158"/>
                    <a:pt x="5316" y="289"/>
                    <a:pt x="6808" y="498"/>
                  </a:cubicBezTo>
                  <a:cubicBezTo>
                    <a:pt x="8301" y="708"/>
                    <a:pt x="8877" y="1467"/>
                    <a:pt x="8982" y="1886"/>
                  </a:cubicBezTo>
                  <a:cubicBezTo>
                    <a:pt x="9113" y="2305"/>
                    <a:pt x="9060" y="2698"/>
                    <a:pt x="9060" y="2698"/>
                  </a:cubicBezTo>
                  <a:lnTo>
                    <a:pt x="9217" y="2488"/>
                  </a:lnTo>
                  <a:cubicBezTo>
                    <a:pt x="9217" y="2488"/>
                    <a:pt x="9217" y="1650"/>
                    <a:pt x="8798" y="1205"/>
                  </a:cubicBezTo>
                  <a:cubicBezTo>
                    <a:pt x="8379" y="734"/>
                    <a:pt x="7515" y="367"/>
                    <a:pt x="6677" y="315"/>
                  </a:cubicBezTo>
                  <a:cubicBezTo>
                    <a:pt x="5839" y="236"/>
                    <a:pt x="27" y="1"/>
                    <a:pt x="27" y="1"/>
                  </a:cubicBez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480;p75">
              <a:extLst>
                <a:ext uri="{FF2B5EF4-FFF2-40B4-BE49-F238E27FC236}">
                  <a16:creationId xmlns:a16="http://schemas.microsoft.com/office/drawing/2014/main" id="{39C80816-7EE0-760E-A6F2-5CBED1C86CEA}"/>
                </a:ext>
              </a:extLst>
            </p:cNvPr>
            <p:cNvSpPr/>
            <p:nvPr/>
          </p:nvSpPr>
          <p:spPr>
            <a:xfrm>
              <a:off x="9063575" y="4082700"/>
              <a:ext cx="219300" cy="53025"/>
            </a:xfrm>
            <a:custGeom>
              <a:avLst/>
              <a:gdLst/>
              <a:ahLst/>
              <a:cxnLst/>
              <a:rect l="l" t="t" r="r" b="b"/>
              <a:pathLst>
                <a:path w="8772" h="2121" extrusionOk="0">
                  <a:moveTo>
                    <a:pt x="0" y="0"/>
                  </a:moveTo>
                  <a:lnTo>
                    <a:pt x="0" y="157"/>
                  </a:lnTo>
                  <a:cubicBezTo>
                    <a:pt x="0" y="157"/>
                    <a:pt x="6180" y="157"/>
                    <a:pt x="7017" y="393"/>
                  </a:cubicBezTo>
                  <a:cubicBezTo>
                    <a:pt x="7855" y="628"/>
                    <a:pt x="8458" y="1021"/>
                    <a:pt x="8536" y="1493"/>
                  </a:cubicBezTo>
                  <a:cubicBezTo>
                    <a:pt x="8589" y="1964"/>
                    <a:pt x="8510" y="2121"/>
                    <a:pt x="8510" y="2121"/>
                  </a:cubicBezTo>
                  <a:lnTo>
                    <a:pt x="8719" y="1964"/>
                  </a:lnTo>
                  <a:cubicBezTo>
                    <a:pt x="8719" y="1964"/>
                    <a:pt x="8772" y="1414"/>
                    <a:pt x="8431" y="995"/>
                  </a:cubicBezTo>
                  <a:cubicBezTo>
                    <a:pt x="8117" y="576"/>
                    <a:pt x="7463" y="314"/>
                    <a:pt x="6651" y="210"/>
                  </a:cubicBezTo>
                  <a:cubicBezTo>
                    <a:pt x="5865" y="105"/>
                    <a:pt x="0" y="0"/>
                    <a:pt x="0" y="0"/>
                  </a:cubicBez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481;p75">
              <a:extLst>
                <a:ext uri="{FF2B5EF4-FFF2-40B4-BE49-F238E27FC236}">
                  <a16:creationId xmlns:a16="http://schemas.microsoft.com/office/drawing/2014/main" id="{29B3EE81-34F9-311C-E84F-638FEF587AFE}"/>
                </a:ext>
              </a:extLst>
            </p:cNvPr>
            <p:cNvSpPr/>
            <p:nvPr/>
          </p:nvSpPr>
          <p:spPr>
            <a:xfrm>
              <a:off x="9083850" y="4025075"/>
              <a:ext cx="232425" cy="66150"/>
            </a:xfrm>
            <a:custGeom>
              <a:avLst/>
              <a:gdLst/>
              <a:ahLst/>
              <a:cxnLst/>
              <a:rect l="l" t="t" r="r" b="b"/>
              <a:pathLst>
                <a:path w="9297" h="2646" extrusionOk="0">
                  <a:moveTo>
                    <a:pt x="27" y="1"/>
                  </a:moveTo>
                  <a:lnTo>
                    <a:pt x="1" y="132"/>
                  </a:lnTo>
                  <a:cubicBezTo>
                    <a:pt x="1" y="132"/>
                    <a:pt x="6913" y="577"/>
                    <a:pt x="7882" y="1048"/>
                  </a:cubicBezTo>
                  <a:cubicBezTo>
                    <a:pt x="8851" y="1520"/>
                    <a:pt x="9087" y="2017"/>
                    <a:pt x="9139" y="2226"/>
                  </a:cubicBezTo>
                  <a:cubicBezTo>
                    <a:pt x="9192" y="2462"/>
                    <a:pt x="9165" y="2645"/>
                    <a:pt x="9165" y="2645"/>
                  </a:cubicBezTo>
                  <a:lnTo>
                    <a:pt x="9296" y="2357"/>
                  </a:lnTo>
                  <a:cubicBezTo>
                    <a:pt x="9296" y="2357"/>
                    <a:pt x="9270" y="1834"/>
                    <a:pt x="8851" y="1467"/>
                  </a:cubicBezTo>
                  <a:cubicBezTo>
                    <a:pt x="8432" y="1101"/>
                    <a:pt x="7778" y="839"/>
                    <a:pt x="7254" y="708"/>
                  </a:cubicBezTo>
                  <a:cubicBezTo>
                    <a:pt x="6730" y="603"/>
                    <a:pt x="27" y="1"/>
                    <a:pt x="27" y="1"/>
                  </a:cubicBezTo>
                  <a:close/>
                </a:path>
              </a:pathLst>
            </a:custGeom>
            <a:solidFill>
              <a:srgbClr val="4D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482;p75">
              <a:extLst>
                <a:ext uri="{FF2B5EF4-FFF2-40B4-BE49-F238E27FC236}">
                  <a16:creationId xmlns:a16="http://schemas.microsoft.com/office/drawing/2014/main" id="{5225DB6E-A0C2-E7A6-3094-1F3CFB6BFDFD}"/>
                </a:ext>
              </a:extLst>
            </p:cNvPr>
            <p:cNvSpPr/>
            <p:nvPr/>
          </p:nvSpPr>
          <p:spPr>
            <a:xfrm>
              <a:off x="8583725" y="4243725"/>
              <a:ext cx="441250" cy="830100"/>
            </a:xfrm>
            <a:custGeom>
              <a:avLst/>
              <a:gdLst/>
              <a:ahLst/>
              <a:cxnLst/>
              <a:rect l="l" t="t" r="r" b="b"/>
              <a:pathLst>
                <a:path w="17650" h="33204" extrusionOk="0">
                  <a:moveTo>
                    <a:pt x="8040" y="0"/>
                  </a:moveTo>
                  <a:cubicBezTo>
                    <a:pt x="8040" y="0"/>
                    <a:pt x="6180" y="5918"/>
                    <a:pt x="3745" y="14218"/>
                  </a:cubicBezTo>
                  <a:cubicBezTo>
                    <a:pt x="1310" y="22493"/>
                    <a:pt x="1" y="29981"/>
                    <a:pt x="1" y="29981"/>
                  </a:cubicBezTo>
                  <a:cubicBezTo>
                    <a:pt x="1" y="29981"/>
                    <a:pt x="3786" y="33203"/>
                    <a:pt x="4835" y="33203"/>
                  </a:cubicBezTo>
                  <a:cubicBezTo>
                    <a:pt x="4847" y="33203"/>
                    <a:pt x="4860" y="33203"/>
                    <a:pt x="4871" y="33202"/>
                  </a:cubicBezTo>
                  <a:cubicBezTo>
                    <a:pt x="5866" y="33150"/>
                    <a:pt x="8982" y="32836"/>
                    <a:pt x="11548" y="27860"/>
                  </a:cubicBezTo>
                  <a:cubicBezTo>
                    <a:pt x="14088" y="22859"/>
                    <a:pt x="17649" y="1310"/>
                    <a:pt x="17152" y="1126"/>
                  </a:cubicBezTo>
                  <a:lnTo>
                    <a:pt x="80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483;p75">
              <a:extLst>
                <a:ext uri="{FF2B5EF4-FFF2-40B4-BE49-F238E27FC236}">
                  <a16:creationId xmlns:a16="http://schemas.microsoft.com/office/drawing/2014/main" id="{2F9CB65D-8B05-EA2E-F9B0-AFF4D03F319A}"/>
                </a:ext>
              </a:extLst>
            </p:cNvPr>
            <p:cNvSpPr/>
            <p:nvPr/>
          </p:nvSpPr>
          <p:spPr>
            <a:xfrm>
              <a:off x="7300700" y="3498125"/>
              <a:ext cx="556450" cy="1306625"/>
            </a:xfrm>
            <a:custGeom>
              <a:avLst/>
              <a:gdLst/>
              <a:ahLst/>
              <a:cxnLst/>
              <a:rect l="l" t="t" r="r" b="b"/>
              <a:pathLst>
                <a:path w="22258" h="52265" extrusionOk="0">
                  <a:moveTo>
                    <a:pt x="15240" y="0"/>
                  </a:moveTo>
                  <a:lnTo>
                    <a:pt x="1" y="4216"/>
                  </a:lnTo>
                  <a:cubicBezTo>
                    <a:pt x="1" y="4216"/>
                    <a:pt x="5133" y="45849"/>
                    <a:pt x="7987" y="48887"/>
                  </a:cubicBezTo>
                  <a:cubicBezTo>
                    <a:pt x="10841" y="51924"/>
                    <a:pt x="15894" y="52264"/>
                    <a:pt x="15894" y="52264"/>
                  </a:cubicBezTo>
                  <a:lnTo>
                    <a:pt x="22257" y="38779"/>
                  </a:lnTo>
                  <a:lnTo>
                    <a:pt x="152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484;p75">
              <a:extLst>
                <a:ext uri="{FF2B5EF4-FFF2-40B4-BE49-F238E27FC236}">
                  <a16:creationId xmlns:a16="http://schemas.microsoft.com/office/drawing/2014/main" id="{34E3148D-2C58-9951-262A-A4CEBCB0B34A}"/>
                </a:ext>
              </a:extLst>
            </p:cNvPr>
            <p:cNvSpPr/>
            <p:nvPr/>
          </p:nvSpPr>
          <p:spPr>
            <a:xfrm>
              <a:off x="7077850" y="3369125"/>
              <a:ext cx="603850" cy="234425"/>
            </a:xfrm>
            <a:custGeom>
              <a:avLst/>
              <a:gdLst/>
              <a:ahLst/>
              <a:cxnLst/>
              <a:rect l="l" t="t" r="r" b="b"/>
              <a:pathLst>
                <a:path w="24154" h="9377" extrusionOk="0">
                  <a:moveTo>
                    <a:pt x="23217" y="1"/>
                  </a:moveTo>
                  <a:cubicBezTo>
                    <a:pt x="23215" y="1"/>
                    <a:pt x="23213" y="1"/>
                    <a:pt x="23211" y="2"/>
                  </a:cubicBezTo>
                  <a:cubicBezTo>
                    <a:pt x="23028" y="107"/>
                    <a:pt x="17686" y="1547"/>
                    <a:pt x="17686" y="1547"/>
                  </a:cubicBezTo>
                  <a:lnTo>
                    <a:pt x="18393" y="2882"/>
                  </a:lnTo>
                  <a:cubicBezTo>
                    <a:pt x="18393" y="2882"/>
                    <a:pt x="562" y="6365"/>
                    <a:pt x="274" y="7386"/>
                  </a:cubicBezTo>
                  <a:cubicBezTo>
                    <a:pt x="0" y="8275"/>
                    <a:pt x="203" y="8866"/>
                    <a:pt x="2627" y="8866"/>
                  </a:cubicBezTo>
                  <a:cubicBezTo>
                    <a:pt x="2987" y="8866"/>
                    <a:pt x="3397" y="8853"/>
                    <a:pt x="3861" y="8826"/>
                  </a:cubicBezTo>
                  <a:cubicBezTo>
                    <a:pt x="7448" y="8617"/>
                    <a:pt x="8679" y="8303"/>
                    <a:pt x="8679" y="8303"/>
                  </a:cubicBezTo>
                  <a:lnTo>
                    <a:pt x="8915" y="9376"/>
                  </a:lnTo>
                  <a:lnTo>
                    <a:pt x="24154" y="5527"/>
                  </a:lnTo>
                  <a:cubicBezTo>
                    <a:pt x="24154" y="5527"/>
                    <a:pt x="23434" y="1"/>
                    <a:pt x="23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485;p75">
              <a:extLst>
                <a:ext uri="{FF2B5EF4-FFF2-40B4-BE49-F238E27FC236}">
                  <a16:creationId xmlns:a16="http://schemas.microsoft.com/office/drawing/2014/main" id="{7D26E3E2-8007-50C0-4B0E-0B0492CDB9B5}"/>
                </a:ext>
              </a:extLst>
            </p:cNvPr>
            <p:cNvSpPr/>
            <p:nvPr/>
          </p:nvSpPr>
          <p:spPr>
            <a:xfrm>
              <a:off x="8583725" y="4243725"/>
              <a:ext cx="441250" cy="830100"/>
            </a:xfrm>
            <a:custGeom>
              <a:avLst/>
              <a:gdLst/>
              <a:ahLst/>
              <a:cxnLst/>
              <a:rect l="l" t="t" r="r" b="b"/>
              <a:pathLst>
                <a:path w="17650" h="33204" extrusionOk="0">
                  <a:moveTo>
                    <a:pt x="8040" y="0"/>
                  </a:moveTo>
                  <a:cubicBezTo>
                    <a:pt x="8040" y="0"/>
                    <a:pt x="6180" y="5918"/>
                    <a:pt x="3745" y="14218"/>
                  </a:cubicBezTo>
                  <a:cubicBezTo>
                    <a:pt x="1310" y="22493"/>
                    <a:pt x="1" y="29981"/>
                    <a:pt x="1" y="29981"/>
                  </a:cubicBezTo>
                  <a:cubicBezTo>
                    <a:pt x="1" y="29981"/>
                    <a:pt x="3786" y="33203"/>
                    <a:pt x="4835" y="33203"/>
                  </a:cubicBezTo>
                  <a:cubicBezTo>
                    <a:pt x="4847" y="33203"/>
                    <a:pt x="4860" y="33203"/>
                    <a:pt x="4871" y="33202"/>
                  </a:cubicBezTo>
                  <a:cubicBezTo>
                    <a:pt x="5866" y="33150"/>
                    <a:pt x="8982" y="32836"/>
                    <a:pt x="11548" y="27860"/>
                  </a:cubicBezTo>
                  <a:cubicBezTo>
                    <a:pt x="14088" y="22859"/>
                    <a:pt x="17649" y="1310"/>
                    <a:pt x="17152" y="1126"/>
                  </a:cubicBezTo>
                  <a:lnTo>
                    <a:pt x="8040" y="0"/>
                  </a:lnTo>
                  <a:close/>
                </a:path>
              </a:pathLst>
            </a:custGeom>
            <a:solidFill>
              <a:srgbClr val="121214">
                <a:alpha val="11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CaixaDeTexto 186">
            <a:extLst>
              <a:ext uri="{FF2B5EF4-FFF2-40B4-BE49-F238E27FC236}">
                <a16:creationId xmlns:a16="http://schemas.microsoft.com/office/drawing/2014/main" id="{0ACCA71C-3D41-9A6D-BBA9-7DFC16DB9545}"/>
              </a:ext>
            </a:extLst>
          </p:cNvPr>
          <p:cNvSpPr txBox="1"/>
          <p:nvPr/>
        </p:nvSpPr>
        <p:spPr>
          <a:xfrm>
            <a:off x="432192" y="1477617"/>
            <a:ext cx="6250542" cy="2031325"/>
          </a:xfrm>
          <a:prstGeom prst="rect">
            <a:avLst/>
          </a:prstGeom>
          <a:noFill/>
        </p:spPr>
        <p:txBody>
          <a:bodyPr wrap="square">
            <a:spAutoFit/>
          </a:bodyPr>
          <a:lstStyle/>
          <a:p>
            <a:pPr marL="285750" indent="-285750">
              <a:buClr>
                <a:schemeClr val="accent4"/>
              </a:buClr>
              <a:buFont typeface="Arial" panose="020B0604020202020204" pitchFamily="34" charset="0"/>
              <a:buChar char="•"/>
            </a:pPr>
            <a:r>
              <a:rPr lang="pt-BR" dirty="0">
                <a:latin typeface="Familjen Grotesk" panose="020B0604020202020204" charset="0"/>
              </a:rPr>
              <a:t>Participantes: crianças que estavam aprendendo a ler e a escrever, de 5 a 7 anos de idade, naturais de Natal, no Rio Grande do Norte.</a:t>
            </a:r>
          </a:p>
          <a:p>
            <a:pPr marL="285750" indent="-285750">
              <a:buClr>
                <a:schemeClr val="accent4"/>
              </a:buClr>
              <a:buFont typeface="Arial" panose="020B0604020202020204" pitchFamily="34" charset="0"/>
              <a:buChar char="•"/>
            </a:pPr>
            <a:endParaRPr lang="pt-BR" dirty="0">
              <a:latin typeface="Familjen Grotesk" panose="020B0604020202020204" charset="0"/>
            </a:endParaRPr>
          </a:p>
          <a:p>
            <a:pPr marL="285750" indent="-285750">
              <a:buClr>
                <a:schemeClr val="accent4"/>
              </a:buClr>
              <a:buFont typeface="Arial" panose="020B0604020202020204" pitchFamily="34" charset="0"/>
              <a:buChar char="•"/>
            </a:pPr>
            <a:r>
              <a:rPr lang="pt-BR" dirty="0">
                <a:latin typeface="Familjen Grotesk" panose="020B0604020202020204" charset="0"/>
              </a:rPr>
              <a:t>1º replica: 22 participantes; 2º réplica: 44 participantes; 3º réplica: 36 participantes.</a:t>
            </a:r>
          </a:p>
          <a:p>
            <a:pPr marL="285750" indent="-285750">
              <a:buClr>
                <a:schemeClr val="accent4"/>
              </a:buClr>
              <a:buFont typeface="Arial" panose="020B0604020202020204" pitchFamily="34" charset="0"/>
              <a:buChar char="•"/>
            </a:pPr>
            <a:endParaRPr lang="pt-BR" dirty="0">
              <a:latin typeface="Familjen Grotesk" panose="020B0604020202020204" charset="0"/>
            </a:endParaRPr>
          </a:p>
          <a:p>
            <a:pPr marL="285750" indent="-285750">
              <a:buClr>
                <a:schemeClr val="accent4"/>
              </a:buClr>
              <a:buFont typeface="Arial" panose="020B0604020202020204" pitchFamily="34" charset="0"/>
              <a:buChar char="•"/>
            </a:pPr>
            <a:r>
              <a:rPr lang="pt-BR" dirty="0">
                <a:latin typeface="Familjen Grotesk" panose="020B0604020202020204" charset="0"/>
              </a:rPr>
              <a:t>Os participantes foram organizados em quatro grupos: dois grupos de treinamento (Treinamento T e Treinamento + Sono - TS); e dois grupos de controle (Controle C e Controle Ativo A).</a:t>
            </a:r>
          </a:p>
        </p:txBody>
      </p:sp>
    </p:spTree>
    <p:extLst>
      <p:ext uri="{BB962C8B-B14F-4D97-AF65-F5344CB8AC3E}">
        <p14:creationId xmlns:p14="http://schemas.microsoft.com/office/powerpoint/2010/main" val="3279395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C7B8C-F9A0-F9C4-32BA-D001B55D7ED3}"/>
              </a:ext>
            </a:extLst>
          </p:cNvPr>
          <p:cNvSpPr>
            <a:spLocks noGrp="1"/>
          </p:cNvSpPr>
          <p:nvPr>
            <p:ph type="title"/>
          </p:nvPr>
        </p:nvSpPr>
        <p:spPr>
          <a:xfrm>
            <a:off x="720000" y="253639"/>
            <a:ext cx="7704000" cy="572700"/>
          </a:xfrm>
        </p:spPr>
        <p:txBody>
          <a:bodyPr/>
          <a:lstStyle/>
          <a:p>
            <a:r>
              <a:rPr lang="pt-BR" sz="3200" dirty="0"/>
              <a:t>Resultados – Tarefa Visual (letras)</a:t>
            </a:r>
          </a:p>
        </p:txBody>
      </p:sp>
      <p:pic>
        <p:nvPicPr>
          <p:cNvPr id="4" name="Imagem 3">
            <a:extLst>
              <a:ext uri="{FF2B5EF4-FFF2-40B4-BE49-F238E27FC236}">
                <a16:creationId xmlns:a16="http://schemas.microsoft.com/office/drawing/2014/main" id="{24299BC5-F5C9-22A1-0886-6A5A413CAA1F}"/>
              </a:ext>
            </a:extLst>
          </p:cNvPr>
          <p:cNvPicPr>
            <a:picLocks noChangeAspect="1"/>
          </p:cNvPicPr>
          <p:nvPr/>
        </p:nvPicPr>
        <p:blipFill>
          <a:blip r:embed="rId3"/>
          <a:stretch>
            <a:fillRect/>
          </a:stretch>
        </p:blipFill>
        <p:spPr>
          <a:xfrm>
            <a:off x="2157322" y="826339"/>
            <a:ext cx="4467849" cy="1333111"/>
          </a:xfrm>
          <a:prstGeom prst="rect">
            <a:avLst/>
          </a:prstGeom>
        </p:spPr>
      </p:pic>
      <p:pic>
        <p:nvPicPr>
          <p:cNvPr id="6" name="Imagem 5">
            <a:extLst>
              <a:ext uri="{FF2B5EF4-FFF2-40B4-BE49-F238E27FC236}">
                <a16:creationId xmlns:a16="http://schemas.microsoft.com/office/drawing/2014/main" id="{C73A2057-3A45-3AB4-C7F5-9E8CEA4D66DE}"/>
              </a:ext>
            </a:extLst>
          </p:cNvPr>
          <p:cNvPicPr>
            <a:picLocks noChangeAspect="1"/>
          </p:cNvPicPr>
          <p:nvPr/>
        </p:nvPicPr>
        <p:blipFill>
          <a:blip r:embed="rId4"/>
          <a:stretch>
            <a:fillRect/>
          </a:stretch>
        </p:blipFill>
        <p:spPr>
          <a:xfrm>
            <a:off x="412998" y="2307565"/>
            <a:ext cx="3978248" cy="2420871"/>
          </a:xfrm>
          <a:prstGeom prst="rect">
            <a:avLst/>
          </a:prstGeom>
        </p:spPr>
      </p:pic>
      <p:pic>
        <p:nvPicPr>
          <p:cNvPr id="8" name="Imagem 7">
            <a:extLst>
              <a:ext uri="{FF2B5EF4-FFF2-40B4-BE49-F238E27FC236}">
                <a16:creationId xmlns:a16="http://schemas.microsoft.com/office/drawing/2014/main" id="{04A19851-7551-1BD7-2C25-8B72FBC76D6A}"/>
              </a:ext>
            </a:extLst>
          </p:cNvPr>
          <p:cNvPicPr>
            <a:picLocks noChangeAspect="1"/>
          </p:cNvPicPr>
          <p:nvPr/>
        </p:nvPicPr>
        <p:blipFill>
          <a:blip r:embed="rId5"/>
          <a:stretch>
            <a:fillRect/>
          </a:stretch>
        </p:blipFill>
        <p:spPr>
          <a:xfrm>
            <a:off x="5154239" y="2263444"/>
            <a:ext cx="3704354" cy="2483674"/>
          </a:xfrm>
          <a:prstGeom prst="rect">
            <a:avLst/>
          </a:prstGeom>
        </p:spPr>
      </p:pic>
      <p:sp>
        <p:nvSpPr>
          <p:cNvPr id="10" name="CaixaDeTexto 9">
            <a:extLst>
              <a:ext uri="{FF2B5EF4-FFF2-40B4-BE49-F238E27FC236}">
                <a16:creationId xmlns:a16="http://schemas.microsoft.com/office/drawing/2014/main" id="{82A7B0CE-407D-76D2-1426-27847009DAB9}"/>
              </a:ext>
            </a:extLst>
          </p:cNvPr>
          <p:cNvSpPr txBox="1"/>
          <p:nvPr/>
        </p:nvSpPr>
        <p:spPr>
          <a:xfrm>
            <a:off x="498058" y="4771049"/>
            <a:ext cx="8656574" cy="292388"/>
          </a:xfrm>
          <a:prstGeom prst="rect">
            <a:avLst/>
          </a:prstGeom>
          <a:noFill/>
        </p:spPr>
        <p:txBody>
          <a:bodyPr wrap="square">
            <a:spAutoFit/>
          </a:bodyPr>
          <a:lstStyle/>
          <a:p>
            <a:pPr algn="just"/>
            <a:r>
              <a:rPr lang="pt-BR" sz="1300" dirty="0">
                <a:latin typeface="Familjen Grotesk" panose="020B0604020202020204" charset="0"/>
              </a:rPr>
              <a:t>*O desempenho do baseline foi garantido como equivalente entre os grupos, devido à randomização estratificada. </a:t>
            </a:r>
          </a:p>
        </p:txBody>
      </p:sp>
    </p:spTree>
    <p:extLst>
      <p:ext uri="{BB962C8B-B14F-4D97-AF65-F5344CB8AC3E}">
        <p14:creationId xmlns:p14="http://schemas.microsoft.com/office/powerpoint/2010/main" val="4078430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DDF81-0DF6-8253-044E-684EBD65C429}"/>
              </a:ext>
            </a:extLst>
          </p:cNvPr>
          <p:cNvSpPr>
            <a:spLocks noGrp="1"/>
          </p:cNvSpPr>
          <p:nvPr>
            <p:ph type="title"/>
          </p:nvPr>
        </p:nvSpPr>
        <p:spPr>
          <a:xfrm>
            <a:off x="720000" y="253639"/>
            <a:ext cx="7704000" cy="572700"/>
          </a:xfrm>
        </p:spPr>
        <p:txBody>
          <a:bodyPr/>
          <a:lstStyle/>
          <a:p>
            <a:r>
              <a:rPr lang="pt-BR" sz="3200" dirty="0"/>
              <a:t>Resultados – Tarefa Visual (símbolos)</a:t>
            </a:r>
          </a:p>
        </p:txBody>
      </p:sp>
      <p:pic>
        <p:nvPicPr>
          <p:cNvPr id="3" name="Imagem 2">
            <a:extLst>
              <a:ext uri="{FF2B5EF4-FFF2-40B4-BE49-F238E27FC236}">
                <a16:creationId xmlns:a16="http://schemas.microsoft.com/office/drawing/2014/main" id="{8531F828-DD41-BD01-75D8-E2019E57894A}"/>
              </a:ext>
            </a:extLst>
          </p:cNvPr>
          <p:cNvPicPr>
            <a:picLocks noChangeAspect="1"/>
          </p:cNvPicPr>
          <p:nvPr/>
        </p:nvPicPr>
        <p:blipFill>
          <a:blip r:embed="rId2"/>
          <a:stretch>
            <a:fillRect/>
          </a:stretch>
        </p:blipFill>
        <p:spPr>
          <a:xfrm>
            <a:off x="2157321" y="946404"/>
            <a:ext cx="4467849" cy="1333111"/>
          </a:xfrm>
          <a:prstGeom prst="rect">
            <a:avLst/>
          </a:prstGeom>
        </p:spPr>
      </p:pic>
      <p:pic>
        <p:nvPicPr>
          <p:cNvPr id="5" name="Imagem 4">
            <a:extLst>
              <a:ext uri="{FF2B5EF4-FFF2-40B4-BE49-F238E27FC236}">
                <a16:creationId xmlns:a16="http://schemas.microsoft.com/office/drawing/2014/main" id="{1E2AEE65-9CA5-2BB7-DEE0-35D2004581E6}"/>
              </a:ext>
            </a:extLst>
          </p:cNvPr>
          <p:cNvPicPr>
            <a:picLocks noChangeAspect="1"/>
          </p:cNvPicPr>
          <p:nvPr/>
        </p:nvPicPr>
        <p:blipFill rotWithShape="1">
          <a:blip r:embed="rId3"/>
          <a:srcRect l="3460"/>
          <a:stretch/>
        </p:blipFill>
        <p:spPr>
          <a:xfrm>
            <a:off x="75630" y="2399581"/>
            <a:ext cx="4315616" cy="2611830"/>
          </a:xfrm>
          <a:prstGeom prst="rect">
            <a:avLst/>
          </a:prstGeom>
        </p:spPr>
      </p:pic>
      <p:pic>
        <p:nvPicPr>
          <p:cNvPr id="7" name="Imagem 6">
            <a:extLst>
              <a:ext uri="{FF2B5EF4-FFF2-40B4-BE49-F238E27FC236}">
                <a16:creationId xmlns:a16="http://schemas.microsoft.com/office/drawing/2014/main" id="{4BA4D437-D723-434F-517A-B3F075A66F8A}"/>
              </a:ext>
            </a:extLst>
          </p:cNvPr>
          <p:cNvPicPr>
            <a:picLocks noChangeAspect="1"/>
          </p:cNvPicPr>
          <p:nvPr/>
        </p:nvPicPr>
        <p:blipFill>
          <a:blip r:embed="rId4"/>
          <a:stretch>
            <a:fillRect/>
          </a:stretch>
        </p:blipFill>
        <p:spPr>
          <a:xfrm>
            <a:off x="4773217" y="2399581"/>
            <a:ext cx="4114399" cy="2587188"/>
          </a:xfrm>
          <a:prstGeom prst="rect">
            <a:avLst/>
          </a:prstGeom>
        </p:spPr>
      </p:pic>
    </p:spTree>
    <p:extLst>
      <p:ext uri="{BB962C8B-B14F-4D97-AF65-F5344CB8AC3E}">
        <p14:creationId xmlns:p14="http://schemas.microsoft.com/office/powerpoint/2010/main" val="290099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E45DA3-7E5D-3BD1-59CE-3D7AE694E8F3}"/>
              </a:ext>
            </a:extLst>
          </p:cNvPr>
          <p:cNvSpPr>
            <a:spLocks noGrp="1"/>
          </p:cNvSpPr>
          <p:nvPr>
            <p:ph type="title"/>
          </p:nvPr>
        </p:nvSpPr>
        <p:spPr/>
        <p:txBody>
          <a:bodyPr/>
          <a:lstStyle/>
          <a:p>
            <a:r>
              <a:rPr lang="pt-BR" sz="3200" dirty="0"/>
              <a:t>Resultados – Análise de generalização</a:t>
            </a:r>
          </a:p>
        </p:txBody>
      </p:sp>
      <p:pic>
        <p:nvPicPr>
          <p:cNvPr id="4" name="Imagem 3">
            <a:extLst>
              <a:ext uri="{FF2B5EF4-FFF2-40B4-BE49-F238E27FC236}">
                <a16:creationId xmlns:a16="http://schemas.microsoft.com/office/drawing/2014/main" id="{22805E02-6994-9DA6-4370-2A3384B2E376}"/>
              </a:ext>
            </a:extLst>
          </p:cNvPr>
          <p:cNvPicPr>
            <a:picLocks noChangeAspect="1"/>
          </p:cNvPicPr>
          <p:nvPr/>
        </p:nvPicPr>
        <p:blipFill>
          <a:blip r:embed="rId2"/>
          <a:stretch>
            <a:fillRect/>
          </a:stretch>
        </p:blipFill>
        <p:spPr>
          <a:xfrm>
            <a:off x="302986" y="1407080"/>
            <a:ext cx="4088259" cy="2801599"/>
          </a:xfrm>
          <a:prstGeom prst="rect">
            <a:avLst/>
          </a:prstGeom>
        </p:spPr>
      </p:pic>
      <p:pic>
        <p:nvPicPr>
          <p:cNvPr id="6" name="Imagem 5">
            <a:extLst>
              <a:ext uri="{FF2B5EF4-FFF2-40B4-BE49-F238E27FC236}">
                <a16:creationId xmlns:a16="http://schemas.microsoft.com/office/drawing/2014/main" id="{F9316575-224B-5952-F648-384F73A1784C}"/>
              </a:ext>
            </a:extLst>
          </p:cNvPr>
          <p:cNvPicPr>
            <a:picLocks noChangeAspect="1"/>
          </p:cNvPicPr>
          <p:nvPr/>
        </p:nvPicPr>
        <p:blipFill>
          <a:blip r:embed="rId3"/>
          <a:stretch>
            <a:fillRect/>
          </a:stretch>
        </p:blipFill>
        <p:spPr>
          <a:xfrm>
            <a:off x="4854061" y="1367411"/>
            <a:ext cx="3667637" cy="2924583"/>
          </a:xfrm>
          <a:prstGeom prst="rect">
            <a:avLst/>
          </a:prstGeom>
        </p:spPr>
      </p:pic>
      <p:sp>
        <p:nvSpPr>
          <p:cNvPr id="8" name="CaixaDeTexto 7">
            <a:extLst>
              <a:ext uri="{FF2B5EF4-FFF2-40B4-BE49-F238E27FC236}">
                <a16:creationId xmlns:a16="http://schemas.microsoft.com/office/drawing/2014/main" id="{C0746B9D-667A-9F7F-3E7D-A565DB895E89}"/>
              </a:ext>
            </a:extLst>
          </p:cNvPr>
          <p:cNvSpPr txBox="1"/>
          <p:nvPr/>
        </p:nvSpPr>
        <p:spPr>
          <a:xfrm>
            <a:off x="302986" y="4375309"/>
            <a:ext cx="8362209" cy="646331"/>
          </a:xfrm>
          <a:prstGeom prst="rect">
            <a:avLst/>
          </a:prstGeom>
          <a:noFill/>
        </p:spPr>
        <p:txBody>
          <a:bodyPr wrap="square">
            <a:spAutoFit/>
          </a:bodyPr>
          <a:lstStyle/>
          <a:p>
            <a:pPr marL="285750" indent="-285750">
              <a:buClr>
                <a:schemeClr val="accent4"/>
              </a:buClr>
              <a:buFont typeface="Arial" panose="020B0604020202020204" pitchFamily="34" charset="0"/>
              <a:buChar char="•"/>
            </a:pPr>
            <a:r>
              <a:rPr lang="pt-BR" sz="1200" dirty="0">
                <a:latin typeface="Familjen Grotesk" panose="020B0604020202020204" charset="0"/>
              </a:rPr>
              <a:t>Análise de generalização exploratória: classificando os dados para letras espelhadas versus letras não espelhadas, como três letras espelhadas (b, s, z) usadas no treinamento dos grupos-alvo (Treinamento e </a:t>
            </a:r>
            <a:r>
              <a:rPr lang="pt-BR" sz="1200" dirty="0" err="1">
                <a:latin typeface="Familjen Grotesk" panose="020B0604020202020204" charset="0"/>
              </a:rPr>
              <a:t>Treinamento+Sono</a:t>
            </a:r>
            <a:r>
              <a:rPr lang="pt-BR" sz="1200" dirty="0">
                <a:latin typeface="Familjen Grotesk" panose="020B0604020202020204" charset="0"/>
              </a:rPr>
              <a:t>) e que estavam presentes no conjunto de 10 letras da tarefa visual (b, f, h, k, s, z, c, e, a, g).</a:t>
            </a:r>
          </a:p>
        </p:txBody>
      </p:sp>
    </p:spTree>
    <p:extLst>
      <p:ext uri="{BB962C8B-B14F-4D97-AF65-F5344CB8AC3E}">
        <p14:creationId xmlns:p14="http://schemas.microsoft.com/office/powerpoint/2010/main" val="1800476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73BDB-D3DD-6AFA-A422-19F02E5815EA}"/>
              </a:ext>
            </a:extLst>
          </p:cNvPr>
          <p:cNvSpPr>
            <a:spLocks noGrp="1"/>
          </p:cNvSpPr>
          <p:nvPr>
            <p:ph type="title"/>
          </p:nvPr>
        </p:nvSpPr>
        <p:spPr>
          <a:xfrm>
            <a:off x="719999" y="274904"/>
            <a:ext cx="7704000" cy="572700"/>
          </a:xfrm>
        </p:spPr>
        <p:txBody>
          <a:bodyPr/>
          <a:lstStyle/>
          <a:p>
            <a:pPr algn="ctr"/>
            <a:r>
              <a:rPr lang="pt-BR" sz="3200" dirty="0"/>
              <a:t>Resultados – Tarefa Escrita </a:t>
            </a:r>
          </a:p>
        </p:txBody>
      </p:sp>
      <p:pic>
        <p:nvPicPr>
          <p:cNvPr id="5" name="Imagem 4">
            <a:extLst>
              <a:ext uri="{FF2B5EF4-FFF2-40B4-BE49-F238E27FC236}">
                <a16:creationId xmlns:a16="http://schemas.microsoft.com/office/drawing/2014/main" id="{F4C3198A-F48A-8E4B-A520-85CD28A8C1C6}"/>
              </a:ext>
            </a:extLst>
          </p:cNvPr>
          <p:cNvPicPr>
            <a:picLocks noChangeAspect="1"/>
          </p:cNvPicPr>
          <p:nvPr/>
        </p:nvPicPr>
        <p:blipFill>
          <a:blip r:embed="rId2"/>
          <a:stretch>
            <a:fillRect/>
          </a:stretch>
        </p:blipFill>
        <p:spPr>
          <a:xfrm>
            <a:off x="2370115" y="976029"/>
            <a:ext cx="4403767" cy="3986717"/>
          </a:xfrm>
          <a:prstGeom prst="rect">
            <a:avLst/>
          </a:prstGeom>
        </p:spPr>
      </p:pic>
    </p:spTree>
    <p:extLst>
      <p:ext uri="{BB962C8B-B14F-4D97-AF65-F5344CB8AC3E}">
        <p14:creationId xmlns:p14="http://schemas.microsoft.com/office/powerpoint/2010/main" val="2662100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295A3-9386-FD77-22AC-7CA0E5D1FD55}"/>
              </a:ext>
            </a:extLst>
          </p:cNvPr>
          <p:cNvSpPr>
            <a:spLocks noGrp="1"/>
          </p:cNvSpPr>
          <p:nvPr>
            <p:ph type="title"/>
          </p:nvPr>
        </p:nvSpPr>
        <p:spPr>
          <a:xfrm>
            <a:off x="720000" y="115416"/>
            <a:ext cx="7704000" cy="572700"/>
          </a:xfrm>
        </p:spPr>
        <p:txBody>
          <a:bodyPr/>
          <a:lstStyle/>
          <a:p>
            <a:pPr algn="ctr"/>
            <a:r>
              <a:rPr lang="pt-BR" sz="3200" dirty="0"/>
              <a:t>Resultados – Tarefa leitura</a:t>
            </a:r>
          </a:p>
        </p:txBody>
      </p:sp>
      <p:pic>
        <p:nvPicPr>
          <p:cNvPr id="7" name="Imagem 6">
            <a:extLst>
              <a:ext uri="{FF2B5EF4-FFF2-40B4-BE49-F238E27FC236}">
                <a16:creationId xmlns:a16="http://schemas.microsoft.com/office/drawing/2014/main" id="{F4D48148-644C-A7E7-8711-B5F8E52904CB}"/>
              </a:ext>
            </a:extLst>
          </p:cNvPr>
          <p:cNvPicPr>
            <a:picLocks noChangeAspect="1"/>
          </p:cNvPicPr>
          <p:nvPr/>
        </p:nvPicPr>
        <p:blipFill rotWithShape="1">
          <a:blip r:embed="rId2"/>
          <a:srcRect b="75607"/>
          <a:stretch/>
        </p:blipFill>
        <p:spPr>
          <a:xfrm>
            <a:off x="5518380" y="1711842"/>
            <a:ext cx="3625620" cy="1540392"/>
          </a:xfrm>
          <a:prstGeom prst="rect">
            <a:avLst/>
          </a:prstGeom>
        </p:spPr>
      </p:pic>
      <p:pic>
        <p:nvPicPr>
          <p:cNvPr id="9" name="Imagem 8">
            <a:extLst>
              <a:ext uri="{FF2B5EF4-FFF2-40B4-BE49-F238E27FC236}">
                <a16:creationId xmlns:a16="http://schemas.microsoft.com/office/drawing/2014/main" id="{58AEE101-0085-2EDB-A0BE-3E33F843321F}"/>
              </a:ext>
            </a:extLst>
          </p:cNvPr>
          <p:cNvPicPr>
            <a:picLocks noChangeAspect="1"/>
          </p:cNvPicPr>
          <p:nvPr/>
        </p:nvPicPr>
        <p:blipFill rotWithShape="1">
          <a:blip r:embed="rId2"/>
          <a:srcRect t="25219"/>
          <a:stretch/>
        </p:blipFill>
        <p:spPr>
          <a:xfrm>
            <a:off x="1552354" y="750618"/>
            <a:ext cx="3284060" cy="4277466"/>
          </a:xfrm>
          <a:prstGeom prst="rect">
            <a:avLst/>
          </a:prstGeom>
        </p:spPr>
      </p:pic>
    </p:spTree>
    <p:extLst>
      <p:ext uri="{BB962C8B-B14F-4D97-AF65-F5344CB8AC3E}">
        <p14:creationId xmlns:p14="http://schemas.microsoft.com/office/powerpoint/2010/main" val="1470892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2C9411-C0C8-D9C6-A152-7B867AB80825}"/>
              </a:ext>
            </a:extLst>
          </p:cNvPr>
          <p:cNvSpPr>
            <a:spLocks noGrp="1"/>
          </p:cNvSpPr>
          <p:nvPr>
            <p:ph type="title"/>
          </p:nvPr>
        </p:nvSpPr>
        <p:spPr>
          <a:xfrm>
            <a:off x="1212955" y="161361"/>
            <a:ext cx="6009600" cy="661800"/>
          </a:xfrm>
        </p:spPr>
        <p:txBody>
          <a:bodyPr/>
          <a:lstStyle/>
          <a:p>
            <a:pPr algn="ctr"/>
            <a:r>
              <a:rPr lang="pt-BR" sz="3200" dirty="0"/>
              <a:t>Discussão</a:t>
            </a:r>
          </a:p>
        </p:txBody>
      </p:sp>
      <p:grpSp>
        <p:nvGrpSpPr>
          <p:cNvPr id="4" name="Google Shape;835;p41">
            <a:extLst>
              <a:ext uri="{FF2B5EF4-FFF2-40B4-BE49-F238E27FC236}">
                <a16:creationId xmlns:a16="http://schemas.microsoft.com/office/drawing/2014/main" id="{EDEDDC41-1808-A3D3-2997-888107FEDCC7}"/>
              </a:ext>
            </a:extLst>
          </p:cNvPr>
          <p:cNvGrpSpPr/>
          <p:nvPr/>
        </p:nvGrpSpPr>
        <p:grpSpPr>
          <a:xfrm>
            <a:off x="7990907" y="3230382"/>
            <a:ext cx="1098273" cy="1290524"/>
            <a:chOff x="376675" y="1341750"/>
            <a:chExt cx="966875" cy="1136125"/>
          </a:xfrm>
        </p:grpSpPr>
        <p:sp>
          <p:nvSpPr>
            <p:cNvPr id="5" name="Google Shape;836;p41">
              <a:extLst>
                <a:ext uri="{FF2B5EF4-FFF2-40B4-BE49-F238E27FC236}">
                  <a16:creationId xmlns:a16="http://schemas.microsoft.com/office/drawing/2014/main" id="{F0208612-F40C-CE82-CD19-D41EC3C9B801}"/>
                </a:ext>
              </a:extLst>
            </p:cNvPr>
            <p:cNvSpPr/>
            <p:nvPr/>
          </p:nvSpPr>
          <p:spPr>
            <a:xfrm>
              <a:off x="376675" y="1341750"/>
              <a:ext cx="966875" cy="682850"/>
            </a:xfrm>
            <a:custGeom>
              <a:avLst/>
              <a:gdLst/>
              <a:ahLst/>
              <a:cxnLst/>
              <a:rect l="l" t="t" r="r" b="b"/>
              <a:pathLst>
                <a:path w="38675" h="27314" extrusionOk="0">
                  <a:moveTo>
                    <a:pt x="25074" y="0"/>
                  </a:moveTo>
                  <a:cubicBezTo>
                    <a:pt x="19992" y="0"/>
                    <a:pt x="18442" y="21367"/>
                    <a:pt x="18442" y="21367"/>
                  </a:cubicBezTo>
                  <a:cubicBezTo>
                    <a:pt x="18442" y="21367"/>
                    <a:pt x="13853" y="582"/>
                    <a:pt x="10477" y="582"/>
                  </a:cubicBezTo>
                  <a:cubicBezTo>
                    <a:pt x="10293" y="582"/>
                    <a:pt x="10112" y="644"/>
                    <a:pt x="9936" y="775"/>
                  </a:cubicBezTo>
                  <a:cubicBezTo>
                    <a:pt x="6533" y="3311"/>
                    <a:pt x="11355" y="15981"/>
                    <a:pt x="12775" y="18831"/>
                  </a:cubicBezTo>
                  <a:lnTo>
                    <a:pt x="14184" y="21680"/>
                  </a:lnTo>
                  <a:cubicBezTo>
                    <a:pt x="14184" y="21680"/>
                    <a:pt x="5754" y="11718"/>
                    <a:pt x="2806" y="11718"/>
                  </a:cubicBezTo>
                  <a:cubicBezTo>
                    <a:pt x="2601" y="11718"/>
                    <a:pt x="2423" y="11766"/>
                    <a:pt x="2275" y="11869"/>
                  </a:cubicBezTo>
                  <a:cubicBezTo>
                    <a:pt x="0" y="13445"/>
                    <a:pt x="11637" y="25479"/>
                    <a:pt x="14758" y="26752"/>
                  </a:cubicBezTo>
                  <a:cubicBezTo>
                    <a:pt x="15798" y="27173"/>
                    <a:pt x="16963" y="27313"/>
                    <a:pt x="18055" y="27313"/>
                  </a:cubicBezTo>
                  <a:cubicBezTo>
                    <a:pt x="20238" y="27313"/>
                    <a:pt x="22126" y="26752"/>
                    <a:pt x="22126" y="26752"/>
                  </a:cubicBezTo>
                  <a:lnTo>
                    <a:pt x="22136" y="26752"/>
                  </a:lnTo>
                  <a:cubicBezTo>
                    <a:pt x="22136" y="26752"/>
                    <a:pt x="36310" y="19154"/>
                    <a:pt x="38303" y="9970"/>
                  </a:cubicBezTo>
                  <a:cubicBezTo>
                    <a:pt x="38674" y="8251"/>
                    <a:pt x="38380" y="7552"/>
                    <a:pt x="37655" y="7552"/>
                  </a:cubicBezTo>
                  <a:cubicBezTo>
                    <a:pt x="34511" y="7552"/>
                    <a:pt x="23264" y="20730"/>
                    <a:pt x="23264" y="20730"/>
                  </a:cubicBezTo>
                  <a:cubicBezTo>
                    <a:pt x="23264" y="20730"/>
                    <a:pt x="31498" y="2361"/>
                    <a:pt x="25821" y="149"/>
                  </a:cubicBezTo>
                  <a:cubicBezTo>
                    <a:pt x="25564" y="48"/>
                    <a:pt x="25315" y="0"/>
                    <a:pt x="25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7;p41">
              <a:extLst>
                <a:ext uri="{FF2B5EF4-FFF2-40B4-BE49-F238E27FC236}">
                  <a16:creationId xmlns:a16="http://schemas.microsoft.com/office/drawing/2014/main" id="{D954B62B-295D-8AAF-58FB-1FF2522A4998}"/>
                </a:ext>
              </a:extLst>
            </p:cNvPr>
            <p:cNvSpPr/>
            <p:nvPr/>
          </p:nvSpPr>
          <p:spPr>
            <a:xfrm>
              <a:off x="578875" y="2002725"/>
              <a:ext cx="506475" cy="475150"/>
            </a:xfrm>
            <a:custGeom>
              <a:avLst/>
              <a:gdLst/>
              <a:ahLst/>
              <a:cxnLst/>
              <a:rect l="l" t="t" r="r" b="b"/>
              <a:pathLst>
                <a:path w="20259" h="19006" extrusionOk="0">
                  <a:moveTo>
                    <a:pt x="1" y="0"/>
                  </a:moveTo>
                  <a:lnTo>
                    <a:pt x="2537" y="18713"/>
                  </a:lnTo>
                  <a:lnTo>
                    <a:pt x="15447" y="19005"/>
                  </a:lnTo>
                  <a:lnTo>
                    <a:pt x="20258" y="67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818;p41">
            <a:extLst>
              <a:ext uri="{FF2B5EF4-FFF2-40B4-BE49-F238E27FC236}">
                <a16:creationId xmlns:a16="http://schemas.microsoft.com/office/drawing/2014/main" id="{A4D3942D-6BA3-4963-4DE5-7C2215A64A41}"/>
              </a:ext>
            </a:extLst>
          </p:cNvPr>
          <p:cNvGrpSpPr/>
          <p:nvPr/>
        </p:nvGrpSpPr>
        <p:grpSpPr>
          <a:xfrm>
            <a:off x="7864711" y="4432159"/>
            <a:ext cx="1215956" cy="711340"/>
            <a:chOff x="918000" y="3128350"/>
            <a:chExt cx="900975" cy="527075"/>
          </a:xfrm>
        </p:grpSpPr>
        <p:sp>
          <p:nvSpPr>
            <p:cNvPr id="8" name="Google Shape;819;p41">
              <a:extLst>
                <a:ext uri="{FF2B5EF4-FFF2-40B4-BE49-F238E27FC236}">
                  <a16:creationId xmlns:a16="http://schemas.microsoft.com/office/drawing/2014/main" id="{898BBB7E-F1DD-8859-B6B3-3E7C978F4D03}"/>
                </a:ext>
              </a:extLst>
            </p:cNvPr>
            <p:cNvSpPr/>
            <p:nvPr/>
          </p:nvSpPr>
          <p:spPr>
            <a:xfrm>
              <a:off x="1567250" y="3485500"/>
              <a:ext cx="202400" cy="159375"/>
            </a:xfrm>
            <a:custGeom>
              <a:avLst/>
              <a:gdLst/>
              <a:ahLst/>
              <a:cxnLst/>
              <a:rect l="l" t="t" r="r" b="b"/>
              <a:pathLst>
                <a:path w="8096" h="6375" extrusionOk="0">
                  <a:moveTo>
                    <a:pt x="8095" y="1"/>
                  </a:moveTo>
                  <a:lnTo>
                    <a:pt x="1960" y="926"/>
                  </a:lnTo>
                  <a:lnTo>
                    <a:pt x="409" y="1530"/>
                  </a:lnTo>
                  <a:lnTo>
                    <a:pt x="1" y="6375"/>
                  </a:lnTo>
                  <a:lnTo>
                    <a:pt x="2038" y="6023"/>
                  </a:lnTo>
                  <a:lnTo>
                    <a:pt x="8056" y="4380"/>
                  </a:lnTo>
                  <a:lnTo>
                    <a:pt x="80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20;p41">
              <a:extLst>
                <a:ext uri="{FF2B5EF4-FFF2-40B4-BE49-F238E27FC236}">
                  <a16:creationId xmlns:a16="http://schemas.microsoft.com/office/drawing/2014/main" id="{82EA7191-3AAC-B66C-74FE-9280D3C60293}"/>
                </a:ext>
              </a:extLst>
            </p:cNvPr>
            <p:cNvSpPr/>
            <p:nvPr/>
          </p:nvSpPr>
          <p:spPr>
            <a:xfrm>
              <a:off x="926900" y="3517225"/>
              <a:ext cx="657425" cy="138200"/>
            </a:xfrm>
            <a:custGeom>
              <a:avLst/>
              <a:gdLst/>
              <a:ahLst/>
              <a:cxnLst/>
              <a:rect l="l" t="t" r="r" b="b"/>
              <a:pathLst>
                <a:path w="26297" h="5528" extrusionOk="0">
                  <a:moveTo>
                    <a:pt x="31" y="0"/>
                  </a:moveTo>
                  <a:lnTo>
                    <a:pt x="1" y="5423"/>
                  </a:lnTo>
                  <a:lnTo>
                    <a:pt x="25906" y="5527"/>
                  </a:lnTo>
                  <a:lnTo>
                    <a:pt x="26297" y="378"/>
                  </a:lnTo>
                  <a:lnTo>
                    <a:pt x="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21;p41">
              <a:extLst>
                <a:ext uri="{FF2B5EF4-FFF2-40B4-BE49-F238E27FC236}">
                  <a16:creationId xmlns:a16="http://schemas.microsoft.com/office/drawing/2014/main" id="{2688AA10-BCD8-1C34-FAE8-F4CAF386406D}"/>
                </a:ext>
              </a:extLst>
            </p:cNvPr>
            <p:cNvSpPr/>
            <p:nvPr/>
          </p:nvSpPr>
          <p:spPr>
            <a:xfrm>
              <a:off x="1567250" y="3591200"/>
              <a:ext cx="204025" cy="64225"/>
            </a:xfrm>
            <a:custGeom>
              <a:avLst/>
              <a:gdLst/>
              <a:ahLst/>
              <a:cxnLst/>
              <a:rect l="l" t="t" r="r" b="b"/>
              <a:pathLst>
                <a:path w="8161" h="2569" extrusionOk="0">
                  <a:moveTo>
                    <a:pt x="8161" y="0"/>
                  </a:moveTo>
                  <a:lnTo>
                    <a:pt x="1" y="2147"/>
                  </a:lnTo>
                  <a:lnTo>
                    <a:pt x="292" y="2568"/>
                  </a:lnTo>
                  <a:lnTo>
                    <a:pt x="8152" y="422"/>
                  </a:lnTo>
                  <a:lnTo>
                    <a:pt x="81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22;p41">
              <a:extLst>
                <a:ext uri="{FF2B5EF4-FFF2-40B4-BE49-F238E27FC236}">
                  <a16:creationId xmlns:a16="http://schemas.microsoft.com/office/drawing/2014/main" id="{8A230821-02EF-61AC-6AC6-C6364AFC4DF8}"/>
                </a:ext>
              </a:extLst>
            </p:cNvPr>
            <p:cNvSpPr/>
            <p:nvPr/>
          </p:nvSpPr>
          <p:spPr>
            <a:xfrm>
              <a:off x="927675" y="3472475"/>
              <a:ext cx="845450" cy="59100"/>
            </a:xfrm>
            <a:custGeom>
              <a:avLst/>
              <a:gdLst/>
              <a:ahLst/>
              <a:cxnLst/>
              <a:rect l="l" t="t" r="r" b="b"/>
              <a:pathLst>
                <a:path w="33818" h="2364" extrusionOk="0">
                  <a:moveTo>
                    <a:pt x="3580" y="0"/>
                  </a:moveTo>
                  <a:lnTo>
                    <a:pt x="0" y="1790"/>
                  </a:lnTo>
                  <a:lnTo>
                    <a:pt x="26118" y="2364"/>
                  </a:lnTo>
                  <a:lnTo>
                    <a:pt x="33813" y="539"/>
                  </a:lnTo>
                  <a:lnTo>
                    <a:pt x="33817" y="105"/>
                  </a:lnTo>
                  <a:lnTo>
                    <a:pt x="35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23;p41">
              <a:extLst>
                <a:ext uri="{FF2B5EF4-FFF2-40B4-BE49-F238E27FC236}">
                  <a16:creationId xmlns:a16="http://schemas.microsoft.com/office/drawing/2014/main" id="{9ED0BF85-1859-8726-4670-041E4FAB2FF8}"/>
                </a:ext>
              </a:extLst>
            </p:cNvPr>
            <p:cNvSpPr/>
            <p:nvPr/>
          </p:nvSpPr>
          <p:spPr>
            <a:xfrm>
              <a:off x="1557800" y="3398375"/>
              <a:ext cx="190875" cy="109100"/>
            </a:xfrm>
            <a:custGeom>
              <a:avLst/>
              <a:gdLst/>
              <a:ahLst/>
              <a:cxnLst/>
              <a:rect l="l" t="t" r="r" b="b"/>
              <a:pathLst>
                <a:path w="7635" h="4364" extrusionOk="0">
                  <a:moveTo>
                    <a:pt x="7635" y="1"/>
                  </a:moveTo>
                  <a:lnTo>
                    <a:pt x="1" y="1543"/>
                  </a:lnTo>
                  <a:lnTo>
                    <a:pt x="9" y="4363"/>
                  </a:lnTo>
                  <a:lnTo>
                    <a:pt x="7396" y="2821"/>
                  </a:lnTo>
                  <a:lnTo>
                    <a:pt x="7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24;p41">
              <a:extLst>
                <a:ext uri="{FF2B5EF4-FFF2-40B4-BE49-F238E27FC236}">
                  <a16:creationId xmlns:a16="http://schemas.microsoft.com/office/drawing/2014/main" id="{73BC495A-1484-4DAA-ED34-D09A6825FCD0}"/>
                </a:ext>
              </a:extLst>
            </p:cNvPr>
            <p:cNvSpPr/>
            <p:nvPr/>
          </p:nvSpPr>
          <p:spPr>
            <a:xfrm>
              <a:off x="952750" y="3440750"/>
              <a:ext cx="618775" cy="75400"/>
            </a:xfrm>
            <a:custGeom>
              <a:avLst/>
              <a:gdLst/>
              <a:ahLst/>
              <a:cxnLst/>
              <a:rect l="l" t="t" r="r" b="b"/>
              <a:pathLst>
                <a:path w="24751" h="3016" extrusionOk="0">
                  <a:moveTo>
                    <a:pt x="24750" y="1"/>
                  </a:moveTo>
                  <a:lnTo>
                    <a:pt x="57" y="22"/>
                  </a:lnTo>
                  <a:lnTo>
                    <a:pt x="1" y="2455"/>
                  </a:lnTo>
                  <a:lnTo>
                    <a:pt x="24420" y="3016"/>
                  </a:lnTo>
                  <a:lnTo>
                    <a:pt x="24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5;p41">
              <a:extLst>
                <a:ext uri="{FF2B5EF4-FFF2-40B4-BE49-F238E27FC236}">
                  <a16:creationId xmlns:a16="http://schemas.microsoft.com/office/drawing/2014/main" id="{83162D00-E1D4-7083-39A1-7CDF8731C012}"/>
                </a:ext>
              </a:extLst>
            </p:cNvPr>
            <p:cNvSpPr/>
            <p:nvPr/>
          </p:nvSpPr>
          <p:spPr>
            <a:xfrm>
              <a:off x="1558025" y="3463675"/>
              <a:ext cx="189125" cy="52475"/>
            </a:xfrm>
            <a:custGeom>
              <a:avLst/>
              <a:gdLst/>
              <a:ahLst/>
              <a:cxnLst/>
              <a:rect l="l" t="t" r="r" b="b"/>
              <a:pathLst>
                <a:path w="7565" h="2099" extrusionOk="0">
                  <a:moveTo>
                    <a:pt x="7565" y="0"/>
                  </a:moveTo>
                  <a:lnTo>
                    <a:pt x="0" y="1751"/>
                  </a:lnTo>
                  <a:lnTo>
                    <a:pt x="209" y="2099"/>
                  </a:lnTo>
                  <a:lnTo>
                    <a:pt x="7530" y="400"/>
                  </a:lnTo>
                  <a:lnTo>
                    <a:pt x="75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6;p41">
              <a:extLst>
                <a:ext uri="{FF2B5EF4-FFF2-40B4-BE49-F238E27FC236}">
                  <a16:creationId xmlns:a16="http://schemas.microsoft.com/office/drawing/2014/main" id="{F9B00DC7-E9FD-2BA5-CA9B-A2EE905E67C0}"/>
                </a:ext>
              </a:extLst>
            </p:cNvPr>
            <p:cNvSpPr/>
            <p:nvPr/>
          </p:nvSpPr>
          <p:spPr>
            <a:xfrm>
              <a:off x="927675" y="3522225"/>
              <a:ext cx="595275" cy="12825"/>
            </a:xfrm>
            <a:custGeom>
              <a:avLst/>
              <a:gdLst/>
              <a:ahLst/>
              <a:cxnLst/>
              <a:rect l="l" t="t" r="r" b="b"/>
              <a:pathLst>
                <a:path w="23811" h="513" extrusionOk="0">
                  <a:moveTo>
                    <a:pt x="174" y="0"/>
                  </a:moveTo>
                  <a:lnTo>
                    <a:pt x="0" y="226"/>
                  </a:lnTo>
                  <a:lnTo>
                    <a:pt x="23663" y="513"/>
                  </a:lnTo>
                  <a:lnTo>
                    <a:pt x="23811" y="322"/>
                  </a:lnTo>
                  <a:lnTo>
                    <a:pt x="1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7;p41">
              <a:extLst>
                <a:ext uri="{FF2B5EF4-FFF2-40B4-BE49-F238E27FC236}">
                  <a16:creationId xmlns:a16="http://schemas.microsoft.com/office/drawing/2014/main" id="{24EF5E18-82C7-294F-56D5-991192B79006}"/>
                </a:ext>
              </a:extLst>
            </p:cNvPr>
            <p:cNvSpPr/>
            <p:nvPr/>
          </p:nvSpPr>
          <p:spPr>
            <a:xfrm>
              <a:off x="1586925" y="3237175"/>
              <a:ext cx="228550" cy="206000"/>
            </a:xfrm>
            <a:custGeom>
              <a:avLst/>
              <a:gdLst/>
              <a:ahLst/>
              <a:cxnLst/>
              <a:rect l="l" t="t" r="r" b="b"/>
              <a:pathLst>
                <a:path w="9142" h="8240" extrusionOk="0">
                  <a:moveTo>
                    <a:pt x="9142" y="1"/>
                  </a:moveTo>
                  <a:lnTo>
                    <a:pt x="3389" y="992"/>
                  </a:lnTo>
                  <a:lnTo>
                    <a:pt x="313" y="2330"/>
                  </a:lnTo>
                  <a:lnTo>
                    <a:pt x="0" y="8239"/>
                  </a:lnTo>
                  <a:lnTo>
                    <a:pt x="3194" y="7618"/>
                  </a:lnTo>
                  <a:lnTo>
                    <a:pt x="8577" y="6219"/>
                  </a:lnTo>
                  <a:lnTo>
                    <a:pt x="9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8;p41">
              <a:extLst>
                <a:ext uri="{FF2B5EF4-FFF2-40B4-BE49-F238E27FC236}">
                  <a16:creationId xmlns:a16="http://schemas.microsoft.com/office/drawing/2014/main" id="{9CA48C20-0F3C-5FF6-D96F-FAC72C585B3C}"/>
                </a:ext>
              </a:extLst>
            </p:cNvPr>
            <p:cNvSpPr/>
            <p:nvPr/>
          </p:nvSpPr>
          <p:spPr>
            <a:xfrm>
              <a:off x="918000" y="3227625"/>
              <a:ext cx="899975" cy="229000"/>
            </a:xfrm>
            <a:custGeom>
              <a:avLst/>
              <a:gdLst/>
              <a:ahLst/>
              <a:cxnLst/>
              <a:rect l="l" t="t" r="r" b="b"/>
              <a:pathLst>
                <a:path w="35999" h="9160" extrusionOk="0">
                  <a:moveTo>
                    <a:pt x="35999" y="1"/>
                  </a:moveTo>
                  <a:lnTo>
                    <a:pt x="8425" y="817"/>
                  </a:lnTo>
                  <a:lnTo>
                    <a:pt x="222" y="3311"/>
                  </a:lnTo>
                  <a:lnTo>
                    <a:pt x="0" y="8864"/>
                  </a:lnTo>
                  <a:lnTo>
                    <a:pt x="27144" y="9160"/>
                  </a:lnTo>
                  <a:lnTo>
                    <a:pt x="35469" y="6692"/>
                  </a:lnTo>
                  <a:lnTo>
                    <a:pt x="35508" y="6166"/>
                  </a:lnTo>
                  <a:lnTo>
                    <a:pt x="27474" y="8430"/>
                  </a:lnTo>
                  <a:lnTo>
                    <a:pt x="27874" y="3046"/>
                  </a:lnTo>
                  <a:lnTo>
                    <a:pt x="35999" y="522"/>
                  </a:lnTo>
                  <a:lnTo>
                    <a:pt x="359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29;p41">
              <a:extLst>
                <a:ext uri="{FF2B5EF4-FFF2-40B4-BE49-F238E27FC236}">
                  <a16:creationId xmlns:a16="http://schemas.microsoft.com/office/drawing/2014/main" id="{39336AC3-8256-E623-EF6B-4F08456C3BF8}"/>
                </a:ext>
              </a:extLst>
            </p:cNvPr>
            <p:cNvSpPr/>
            <p:nvPr/>
          </p:nvSpPr>
          <p:spPr>
            <a:xfrm>
              <a:off x="1577800" y="3137575"/>
              <a:ext cx="240300" cy="147000"/>
            </a:xfrm>
            <a:custGeom>
              <a:avLst/>
              <a:gdLst/>
              <a:ahLst/>
              <a:cxnLst/>
              <a:rect l="l" t="t" r="r" b="b"/>
              <a:pathLst>
                <a:path w="9612" h="5880" extrusionOk="0">
                  <a:moveTo>
                    <a:pt x="9611" y="1"/>
                  </a:moveTo>
                  <a:lnTo>
                    <a:pt x="5814" y="587"/>
                  </a:lnTo>
                  <a:lnTo>
                    <a:pt x="0" y="2599"/>
                  </a:lnTo>
                  <a:lnTo>
                    <a:pt x="87" y="5879"/>
                  </a:lnTo>
                  <a:lnTo>
                    <a:pt x="9516" y="3107"/>
                  </a:lnTo>
                  <a:lnTo>
                    <a:pt x="96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30;p41">
              <a:extLst>
                <a:ext uri="{FF2B5EF4-FFF2-40B4-BE49-F238E27FC236}">
                  <a16:creationId xmlns:a16="http://schemas.microsoft.com/office/drawing/2014/main" id="{FDE91729-2ADD-D2F8-E14A-F6535BCAD344}"/>
                </a:ext>
              </a:extLst>
            </p:cNvPr>
            <p:cNvSpPr/>
            <p:nvPr/>
          </p:nvSpPr>
          <p:spPr>
            <a:xfrm>
              <a:off x="958625" y="3204600"/>
              <a:ext cx="636450" cy="91375"/>
            </a:xfrm>
            <a:custGeom>
              <a:avLst/>
              <a:gdLst/>
              <a:ahLst/>
              <a:cxnLst/>
              <a:rect l="l" t="t" r="r" b="b"/>
              <a:pathLst>
                <a:path w="25458" h="3655" extrusionOk="0">
                  <a:moveTo>
                    <a:pt x="25458" y="0"/>
                  </a:moveTo>
                  <a:lnTo>
                    <a:pt x="87" y="478"/>
                  </a:lnTo>
                  <a:lnTo>
                    <a:pt x="0" y="3655"/>
                  </a:lnTo>
                  <a:lnTo>
                    <a:pt x="25375" y="3646"/>
                  </a:lnTo>
                  <a:lnTo>
                    <a:pt x="25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31;p41">
              <a:extLst>
                <a:ext uri="{FF2B5EF4-FFF2-40B4-BE49-F238E27FC236}">
                  <a16:creationId xmlns:a16="http://schemas.microsoft.com/office/drawing/2014/main" id="{A1104377-8BBC-D941-5673-312519055818}"/>
                </a:ext>
              </a:extLst>
            </p:cNvPr>
            <p:cNvSpPr/>
            <p:nvPr/>
          </p:nvSpPr>
          <p:spPr>
            <a:xfrm>
              <a:off x="1590600" y="3212525"/>
              <a:ext cx="228375" cy="83225"/>
            </a:xfrm>
            <a:custGeom>
              <a:avLst/>
              <a:gdLst/>
              <a:ahLst/>
              <a:cxnLst/>
              <a:rect l="l" t="t" r="r" b="b"/>
              <a:pathLst>
                <a:path w="9135" h="3329" extrusionOk="0">
                  <a:moveTo>
                    <a:pt x="9134" y="1"/>
                  </a:moveTo>
                  <a:lnTo>
                    <a:pt x="1" y="2742"/>
                  </a:lnTo>
                  <a:lnTo>
                    <a:pt x="96" y="3329"/>
                  </a:lnTo>
                  <a:lnTo>
                    <a:pt x="9125" y="483"/>
                  </a:lnTo>
                  <a:lnTo>
                    <a:pt x="91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32;p41">
              <a:extLst>
                <a:ext uri="{FF2B5EF4-FFF2-40B4-BE49-F238E27FC236}">
                  <a16:creationId xmlns:a16="http://schemas.microsoft.com/office/drawing/2014/main" id="{A9E71984-D40D-EFED-B75F-DA7BFDEDD9FA}"/>
                </a:ext>
              </a:extLst>
            </p:cNvPr>
            <p:cNvSpPr/>
            <p:nvPr/>
          </p:nvSpPr>
          <p:spPr>
            <a:xfrm>
              <a:off x="960800" y="3128350"/>
              <a:ext cx="852075" cy="88225"/>
            </a:xfrm>
            <a:custGeom>
              <a:avLst/>
              <a:gdLst/>
              <a:ahLst/>
              <a:cxnLst/>
              <a:rect l="l" t="t" r="r" b="b"/>
              <a:pathLst>
                <a:path w="34083" h="3529" extrusionOk="0">
                  <a:moveTo>
                    <a:pt x="34083" y="0"/>
                  </a:moveTo>
                  <a:lnTo>
                    <a:pt x="10094" y="709"/>
                  </a:lnTo>
                  <a:lnTo>
                    <a:pt x="0" y="3528"/>
                  </a:lnTo>
                  <a:lnTo>
                    <a:pt x="25141" y="3494"/>
                  </a:lnTo>
                  <a:lnTo>
                    <a:pt x="34000" y="891"/>
                  </a:lnTo>
                  <a:lnTo>
                    <a:pt x="340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33;p41">
              <a:extLst>
                <a:ext uri="{FF2B5EF4-FFF2-40B4-BE49-F238E27FC236}">
                  <a16:creationId xmlns:a16="http://schemas.microsoft.com/office/drawing/2014/main" id="{ADD9BD25-6554-6293-2F63-896708C77E62}"/>
                </a:ext>
              </a:extLst>
            </p:cNvPr>
            <p:cNvSpPr/>
            <p:nvPr/>
          </p:nvSpPr>
          <p:spPr>
            <a:xfrm>
              <a:off x="966225" y="3217750"/>
              <a:ext cx="551200" cy="7625"/>
            </a:xfrm>
            <a:custGeom>
              <a:avLst/>
              <a:gdLst/>
              <a:ahLst/>
              <a:cxnLst/>
              <a:rect l="l" t="t" r="r" b="b"/>
              <a:pathLst>
                <a:path w="22048" h="305" extrusionOk="0">
                  <a:moveTo>
                    <a:pt x="148" y="0"/>
                  </a:moveTo>
                  <a:lnTo>
                    <a:pt x="1" y="304"/>
                  </a:lnTo>
                  <a:lnTo>
                    <a:pt x="22047" y="304"/>
                  </a:lnTo>
                  <a:lnTo>
                    <a:pt x="220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34;p41">
              <a:extLst>
                <a:ext uri="{FF2B5EF4-FFF2-40B4-BE49-F238E27FC236}">
                  <a16:creationId xmlns:a16="http://schemas.microsoft.com/office/drawing/2014/main" id="{B046A834-A9D0-7320-922F-E2C922DC2D3D}"/>
                </a:ext>
              </a:extLst>
            </p:cNvPr>
            <p:cNvSpPr/>
            <p:nvPr/>
          </p:nvSpPr>
          <p:spPr>
            <a:xfrm>
              <a:off x="928650" y="3318225"/>
              <a:ext cx="564100" cy="10550"/>
            </a:xfrm>
            <a:custGeom>
              <a:avLst/>
              <a:gdLst/>
              <a:ahLst/>
              <a:cxnLst/>
              <a:rect l="l" t="t" r="r" b="b"/>
              <a:pathLst>
                <a:path w="22564" h="422" extrusionOk="0">
                  <a:moveTo>
                    <a:pt x="31" y="0"/>
                  </a:moveTo>
                  <a:lnTo>
                    <a:pt x="0" y="422"/>
                  </a:lnTo>
                  <a:lnTo>
                    <a:pt x="22564" y="413"/>
                  </a:lnTo>
                  <a:lnTo>
                    <a:pt x="22520" y="113"/>
                  </a:lnTo>
                  <a:lnTo>
                    <a:pt x="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CaixaDeTexto 24">
            <a:extLst>
              <a:ext uri="{FF2B5EF4-FFF2-40B4-BE49-F238E27FC236}">
                <a16:creationId xmlns:a16="http://schemas.microsoft.com/office/drawing/2014/main" id="{29FDADBE-151E-7073-CED6-C029AAACB999}"/>
              </a:ext>
            </a:extLst>
          </p:cNvPr>
          <p:cNvSpPr txBox="1"/>
          <p:nvPr/>
        </p:nvSpPr>
        <p:spPr>
          <a:xfrm>
            <a:off x="264382" y="987679"/>
            <a:ext cx="8719350" cy="3754874"/>
          </a:xfrm>
          <a:prstGeom prst="rect">
            <a:avLst/>
          </a:prstGeom>
          <a:noFill/>
        </p:spPr>
        <p:txBody>
          <a:bodyPr wrap="square">
            <a:spAutoFit/>
          </a:bodyPr>
          <a:lstStyle/>
          <a:p>
            <a:r>
              <a:rPr lang="pt-BR" dirty="0">
                <a:latin typeface="Familjen Grotesk" panose="020B0604020202020204" charset="0"/>
              </a:rPr>
              <a:t>O presente estudo demonstrou que a invariância do espelho é uma importante barreira fisiológica para a aquisição da fluência de leitura em leitores iniciantes.</a:t>
            </a:r>
          </a:p>
          <a:p>
            <a:endParaRPr lang="pt-BR" dirty="0">
              <a:latin typeface="Familjen Grotesk" panose="020B0604020202020204" charset="0"/>
            </a:endParaRPr>
          </a:p>
          <a:p>
            <a:r>
              <a:rPr lang="pt-BR" dirty="0">
                <a:latin typeface="Familjen Grotesk" panose="020B0604020202020204" charset="0"/>
              </a:rPr>
              <a:t>Também foi mostrado que o viés inicial causado pela invariância do espelho pode ser superado com sucesso com um treinamento eficaz, projetado especificamente para melhorar a discriminação do espelho para letras.</a:t>
            </a:r>
          </a:p>
          <a:p>
            <a:endParaRPr lang="pt-BR" dirty="0">
              <a:latin typeface="Familjen Grotesk" panose="020B0604020202020204" charset="0"/>
            </a:endParaRPr>
          </a:p>
          <a:p>
            <a:r>
              <a:rPr lang="pt-BR" dirty="0">
                <a:latin typeface="Familjen Grotesk" panose="020B0604020202020204" charset="0"/>
              </a:rPr>
              <a:t>Além disso, foi mostrado que o sono pós-treino tem um grande impacto positivo na consolidação a longo prazo desta aprendizagem, de modo a aumentar significativamente a fluência da leitura.</a:t>
            </a:r>
          </a:p>
          <a:p>
            <a:endParaRPr lang="pt-BR" dirty="0">
              <a:latin typeface="Familjen Grotesk" panose="020B0604020202020204" charset="0"/>
            </a:endParaRPr>
          </a:p>
          <a:p>
            <a:r>
              <a:rPr lang="pt-BR" dirty="0">
                <a:latin typeface="Familjen Grotesk" panose="020B0604020202020204" charset="0"/>
              </a:rPr>
              <a:t>Outras pesquisas de neuroimagem deveriam testar se os resultados encontrados usando medidas comportamentais em nosso estudo também se traduziriam em mudanças cerebrais nos sistemas neurais envolvidos em tal aprendizagem, conforme previsto em nosso modelo.</a:t>
            </a:r>
          </a:p>
          <a:p>
            <a:endParaRPr lang="pt-BR" dirty="0">
              <a:latin typeface="Familjen Grotesk" panose="020B0604020202020204" charset="0"/>
            </a:endParaRPr>
          </a:p>
          <a:p>
            <a:r>
              <a:rPr lang="pt-BR" dirty="0">
                <a:latin typeface="Familjen Grotesk" panose="020B0604020202020204" charset="0"/>
              </a:rPr>
              <a:t>Os testes de acompanhamento dos participantes ao longo dos próximos anos determinarão se o aumento da fluência de leitura devido à intervenção acabaria por desaparecer, à medida que os outros alunos resolvessem sozinhos a sua confusão com o espelho, ou se os ganhos se manteriam</a:t>
            </a:r>
            <a:r>
              <a:rPr lang="pt-BR" dirty="0"/>
              <a:t>.</a:t>
            </a:r>
          </a:p>
          <a:p>
            <a:r>
              <a:rPr lang="pt-BR" dirty="0"/>
              <a:t> </a:t>
            </a:r>
          </a:p>
        </p:txBody>
      </p:sp>
    </p:spTree>
    <p:extLst>
      <p:ext uri="{BB962C8B-B14F-4D97-AF65-F5344CB8AC3E}">
        <p14:creationId xmlns:p14="http://schemas.microsoft.com/office/powerpoint/2010/main" val="3735289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2C9411-C0C8-D9C6-A152-7B867AB80825}"/>
              </a:ext>
            </a:extLst>
          </p:cNvPr>
          <p:cNvSpPr>
            <a:spLocks noGrp="1"/>
          </p:cNvSpPr>
          <p:nvPr>
            <p:ph type="title"/>
          </p:nvPr>
        </p:nvSpPr>
        <p:spPr>
          <a:xfrm>
            <a:off x="1212955" y="161361"/>
            <a:ext cx="6009600" cy="661800"/>
          </a:xfrm>
        </p:spPr>
        <p:txBody>
          <a:bodyPr/>
          <a:lstStyle/>
          <a:p>
            <a:pPr algn="ctr"/>
            <a:r>
              <a:rPr lang="pt-BR" sz="3200" dirty="0"/>
              <a:t>Discussão</a:t>
            </a:r>
          </a:p>
        </p:txBody>
      </p:sp>
      <p:grpSp>
        <p:nvGrpSpPr>
          <p:cNvPr id="4" name="Google Shape;835;p41">
            <a:extLst>
              <a:ext uri="{FF2B5EF4-FFF2-40B4-BE49-F238E27FC236}">
                <a16:creationId xmlns:a16="http://schemas.microsoft.com/office/drawing/2014/main" id="{EDEDDC41-1808-A3D3-2997-888107FEDCC7}"/>
              </a:ext>
            </a:extLst>
          </p:cNvPr>
          <p:cNvGrpSpPr/>
          <p:nvPr/>
        </p:nvGrpSpPr>
        <p:grpSpPr>
          <a:xfrm>
            <a:off x="7990907" y="3230382"/>
            <a:ext cx="1098273" cy="1290524"/>
            <a:chOff x="376675" y="1341750"/>
            <a:chExt cx="966875" cy="1136125"/>
          </a:xfrm>
        </p:grpSpPr>
        <p:sp>
          <p:nvSpPr>
            <p:cNvPr id="5" name="Google Shape;836;p41">
              <a:extLst>
                <a:ext uri="{FF2B5EF4-FFF2-40B4-BE49-F238E27FC236}">
                  <a16:creationId xmlns:a16="http://schemas.microsoft.com/office/drawing/2014/main" id="{F0208612-F40C-CE82-CD19-D41EC3C9B801}"/>
                </a:ext>
              </a:extLst>
            </p:cNvPr>
            <p:cNvSpPr/>
            <p:nvPr/>
          </p:nvSpPr>
          <p:spPr>
            <a:xfrm>
              <a:off x="376675" y="1341750"/>
              <a:ext cx="966875" cy="682850"/>
            </a:xfrm>
            <a:custGeom>
              <a:avLst/>
              <a:gdLst/>
              <a:ahLst/>
              <a:cxnLst/>
              <a:rect l="l" t="t" r="r" b="b"/>
              <a:pathLst>
                <a:path w="38675" h="27314" extrusionOk="0">
                  <a:moveTo>
                    <a:pt x="25074" y="0"/>
                  </a:moveTo>
                  <a:cubicBezTo>
                    <a:pt x="19992" y="0"/>
                    <a:pt x="18442" y="21367"/>
                    <a:pt x="18442" y="21367"/>
                  </a:cubicBezTo>
                  <a:cubicBezTo>
                    <a:pt x="18442" y="21367"/>
                    <a:pt x="13853" y="582"/>
                    <a:pt x="10477" y="582"/>
                  </a:cubicBezTo>
                  <a:cubicBezTo>
                    <a:pt x="10293" y="582"/>
                    <a:pt x="10112" y="644"/>
                    <a:pt x="9936" y="775"/>
                  </a:cubicBezTo>
                  <a:cubicBezTo>
                    <a:pt x="6533" y="3311"/>
                    <a:pt x="11355" y="15981"/>
                    <a:pt x="12775" y="18831"/>
                  </a:cubicBezTo>
                  <a:lnTo>
                    <a:pt x="14184" y="21680"/>
                  </a:lnTo>
                  <a:cubicBezTo>
                    <a:pt x="14184" y="21680"/>
                    <a:pt x="5754" y="11718"/>
                    <a:pt x="2806" y="11718"/>
                  </a:cubicBezTo>
                  <a:cubicBezTo>
                    <a:pt x="2601" y="11718"/>
                    <a:pt x="2423" y="11766"/>
                    <a:pt x="2275" y="11869"/>
                  </a:cubicBezTo>
                  <a:cubicBezTo>
                    <a:pt x="0" y="13445"/>
                    <a:pt x="11637" y="25479"/>
                    <a:pt x="14758" y="26752"/>
                  </a:cubicBezTo>
                  <a:cubicBezTo>
                    <a:pt x="15798" y="27173"/>
                    <a:pt x="16963" y="27313"/>
                    <a:pt x="18055" y="27313"/>
                  </a:cubicBezTo>
                  <a:cubicBezTo>
                    <a:pt x="20238" y="27313"/>
                    <a:pt x="22126" y="26752"/>
                    <a:pt x="22126" y="26752"/>
                  </a:cubicBezTo>
                  <a:lnTo>
                    <a:pt x="22136" y="26752"/>
                  </a:lnTo>
                  <a:cubicBezTo>
                    <a:pt x="22136" y="26752"/>
                    <a:pt x="36310" y="19154"/>
                    <a:pt x="38303" y="9970"/>
                  </a:cubicBezTo>
                  <a:cubicBezTo>
                    <a:pt x="38674" y="8251"/>
                    <a:pt x="38380" y="7552"/>
                    <a:pt x="37655" y="7552"/>
                  </a:cubicBezTo>
                  <a:cubicBezTo>
                    <a:pt x="34511" y="7552"/>
                    <a:pt x="23264" y="20730"/>
                    <a:pt x="23264" y="20730"/>
                  </a:cubicBezTo>
                  <a:cubicBezTo>
                    <a:pt x="23264" y="20730"/>
                    <a:pt x="31498" y="2361"/>
                    <a:pt x="25821" y="149"/>
                  </a:cubicBezTo>
                  <a:cubicBezTo>
                    <a:pt x="25564" y="48"/>
                    <a:pt x="25315" y="0"/>
                    <a:pt x="25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7;p41">
              <a:extLst>
                <a:ext uri="{FF2B5EF4-FFF2-40B4-BE49-F238E27FC236}">
                  <a16:creationId xmlns:a16="http://schemas.microsoft.com/office/drawing/2014/main" id="{D954B62B-295D-8AAF-58FB-1FF2522A4998}"/>
                </a:ext>
              </a:extLst>
            </p:cNvPr>
            <p:cNvSpPr/>
            <p:nvPr/>
          </p:nvSpPr>
          <p:spPr>
            <a:xfrm>
              <a:off x="578875" y="2002725"/>
              <a:ext cx="506475" cy="475150"/>
            </a:xfrm>
            <a:custGeom>
              <a:avLst/>
              <a:gdLst/>
              <a:ahLst/>
              <a:cxnLst/>
              <a:rect l="l" t="t" r="r" b="b"/>
              <a:pathLst>
                <a:path w="20259" h="19006" extrusionOk="0">
                  <a:moveTo>
                    <a:pt x="1" y="0"/>
                  </a:moveTo>
                  <a:lnTo>
                    <a:pt x="2537" y="18713"/>
                  </a:lnTo>
                  <a:lnTo>
                    <a:pt x="15447" y="19005"/>
                  </a:lnTo>
                  <a:lnTo>
                    <a:pt x="20258" y="67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818;p41">
            <a:extLst>
              <a:ext uri="{FF2B5EF4-FFF2-40B4-BE49-F238E27FC236}">
                <a16:creationId xmlns:a16="http://schemas.microsoft.com/office/drawing/2014/main" id="{A4D3942D-6BA3-4963-4DE5-7C2215A64A41}"/>
              </a:ext>
            </a:extLst>
          </p:cNvPr>
          <p:cNvGrpSpPr/>
          <p:nvPr/>
        </p:nvGrpSpPr>
        <p:grpSpPr>
          <a:xfrm>
            <a:off x="7864711" y="4432159"/>
            <a:ext cx="1215956" cy="711340"/>
            <a:chOff x="918000" y="3128350"/>
            <a:chExt cx="900975" cy="527075"/>
          </a:xfrm>
        </p:grpSpPr>
        <p:sp>
          <p:nvSpPr>
            <p:cNvPr id="8" name="Google Shape;819;p41">
              <a:extLst>
                <a:ext uri="{FF2B5EF4-FFF2-40B4-BE49-F238E27FC236}">
                  <a16:creationId xmlns:a16="http://schemas.microsoft.com/office/drawing/2014/main" id="{898BBB7E-F1DD-8859-B6B3-3E7C978F4D03}"/>
                </a:ext>
              </a:extLst>
            </p:cNvPr>
            <p:cNvSpPr/>
            <p:nvPr/>
          </p:nvSpPr>
          <p:spPr>
            <a:xfrm>
              <a:off x="1567250" y="3485500"/>
              <a:ext cx="202400" cy="159375"/>
            </a:xfrm>
            <a:custGeom>
              <a:avLst/>
              <a:gdLst/>
              <a:ahLst/>
              <a:cxnLst/>
              <a:rect l="l" t="t" r="r" b="b"/>
              <a:pathLst>
                <a:path w="8096" h="6375" extrusionOk="0">
                  <a:moveTo>
                    <a:pt x="8095" y="1"/>
                  </a:moveTo>
                  <a:lnTo>
                    <a:pt x="1960" y="926"/>
                  </a:lnTo>
                  <a:lnTo>
                    <a:pt x="409" y="1530"/>
                  </a:lnTo>
                  <a:lnTo>
                    <a:pt x="1" y="6375"/>
                  </a:lnTo>
                  <a:lnTo>
                    <a:pt x="2038" y="6023"/>
                  </a:lnTo>
                  <a:lnTo>
                    <a:pt x="8056" y="4380"/>
                  </a:lnTo>
                  <a:lnTo>
                    <a:pt x="80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20;p41">
              <a:extLst>
                <a:ext uri="{FF2B5EF4-FFF2-40B4-BE49-F238E27FC236}">
                  <a16:creationId xmlns:a16="http://schemas.microsoft.com/office/drawing/2014/main" id="{82EA7191-3AAC-B66C-74FE-9280D3C60293}"/>
                </a:ext>
              </a:extLst>
            </p:cNvPr>
            <p:cNvSpPr/>
            <p:nvPr/>
          </p:nvSpPr>
          <p:spPr>
            <a:xfrm>
              <a:off x="926900" y="3517225"/>
              <a:ext cx="657425" cy="138200"/>
            </a:xfrm>
            <a:custGeom>
              <a:avLst/>
              <a:gdLst/>
              <a:ahLst/>
              <a:cxnLst/>
              <a:rect l="l" t="t" r="r" b="b"/>
              <a:pathLst>
                <a:path w="26297" h="5528" extrusionOk="0">
                  <a:moveTo>
                    <a:pt x="31" y="0"/>
                  </a:moveTo>
                  <a:lnTo>
                    <a:pt x="1" y="5423"/>
                  </a:lnTo>
                  <a:lnTo>
                    <a:pt x="25906" y="5527"/>
                  </a:lnTo>
                  <a:lnTo>
                    <a:pt x="26297" y="378"/>
                  </a:lnTo>
                  <a:lnTo>
                    <a:pt x="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21;p41">
              <a:extLst>
                <a:ext uri="{FF2B5EF4-FFF2-40B4-BE49-F238E27FC236}">
                  <a16:creationId xmlns:a16="http://schemas.microsoft.com/office/drawing/2014/main" id="{2688AA10-BCD8-1C34-FAE8-F4CAF386406D}"/>
                </a:ext>
              </a:extLst>
            </p:cNvPr>
            <p:cNvSpPr/>
            <p:nvPr/>
          </p:nvSpPr>
          <p:spPr>
            <a:xfrm>
              <a:off x="1567250" y="3591200"/>
              <a:ext cx="204025" cy="64225"/>
            </a:xfrm>
            <a:custGeom>
              <a:avLst/>
              <a:gdLst/>
              <a:ahLst/>
              <a:cxnLst/>
              <a:rect l="l" t="t" r="r" b="b"/>
              <a:pathLst>
                <a:path w="8161" h="2569" extrusionOk="0">
                  <a:moveTo>
                    <a:pt x="8161" y="0"/>
                  </a:moveTo>
                  <a:lnTo>
                    <a:pt x="1" y="2147"/>
                  </a:lnTo>
                  <a:lnTo>
                    <a:pt x="292" y="2568"/>
                  </a:lnTo>
                  <a:lnTo>
                    <a:pt x="8152" y="422"/>
                  </a:lnTo>
                  <a:lnTo>
                    <a:pt x="81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22;p41">
              <a:extLst>
                <a:ext uri="{FF2B5EF4-FFF2-40B4-BE49-F238E27FC236}">
                  <a16:creationId xmlns:a16="http://schemas.microsoft.com/office/drawing/2014/main" id="{8A230821-02EF-61AC-6AC6-C6364AFC4DF8}"/>
                </a:ext>
              </a:extLst>
            </p:cNvPr>
            <p:cNvSpPr/>
            <p:nvPr/>
          </p:nvSpPr>
          <p:spPr>
            <a:xfrm>
              <a:off x="927675" y="3472475"/>
              <a:ext cx="845450" cy="59100"/>
            </a:xfrm>
            <a:custGeom>
              <a:avLst/>
              <a:gdLst/>
              <a:ahLst/>
              <a:cxnLst/>
              <a:rect l="l" t="t" r="r" b="b"/>
              <a:pathLst>
                <a:path w="33818" h="2364" extrusionOk="0">
                  <a:moveTo>
                    <a:pt x="3580" y="0"/>
                  </a:moveTo>
                  <a:lnTo>
                    <a:pt x="0" y="1790"/>
                  </a:lnTo>
                  <a:lnTo>
                    <a:pt x="26118" y="2364"/>
                  </a:lnTo>
                  <a:lnTo>
                    <a:pt x="33813" y="539"/>
                  </a:lnTo>
                  <a:lnTo>
                    <a:pt x="33817" y="105"/>
                  </a:lnTo>
                  <a:lnTo>
                    <a:pt x="35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23;p41">
              <a:extLst>
                <a:ext uri="{FF2B5EF4-FFF2-40B4-BE49-F238E27FC236}">
                  <a16:creationId xmlns:a16="http://schemas.microsoft.com/office/drawing/2014/main" id="{9ED0BF85-1859-8726-4670-041E4FAB2FF8}"/>
                </a:ext>
              </a:extLst>
            </p:cNvPr>
            <p:cNvSpPr/>
            <p:nvPr/>
          </p:nvSpPr>
          <p:spPr>
            <a:xfrm>
              <a:off x="1557800" y="3398375"/>
              <a:ext cx="190875" cy="109100"/>
            </a:xfrm>
            <a:custGeom>
              <a:avLst/>
              <a:gdLst/>
              <a:ahLst/>
              <a:cxnLst/>
              <a:rect l="l" t="t" r="r" b="b"/>
              <a:pathLst>
                <a:path w="7635" h="4364" extrusionOk="0">
                  <a:moveTo>
                    <a:pt x="7635" y="1"/>
                  </a:moveTo>
                  <a:lnTo>
                    <a:pt x="1" y="1543"/>
                  </a:lnTo>
                  <a:lnTo>
                    <a:pt x="9" y="4363"/>
                  </a:lnTo>
                  <a:lnTo>
                    <a:pt x="7396" y="2821"/>
                  </a:lnTo>
                  <a:lnTo>
                    <a:pt x="7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24;p41">
              <a:extLst>
                <a:ext uri="{FF2B5EF4-FFF2-40B4-BE49-F238E27FC236}">
                  <a16:creationId xmlns:a16="http://schemas.microsoft.com/office/drawing/2014/main" id="{73BC495A-1484-4DAA-ED34-D09A6825FCD0}"/>
                </a:ext>
              </a:extLst>
            </p:cNvPr>
            <p:cNvSpPr/>
            <p:nvPr/>
          </p:nvSpPr>
          <p:spPr>
            <a:xfrm>
              <a:off x="952750" y="3440750"/>
              <a:ext cx="618775" cy="75400"/>
            </a:xfrm>
            <a:custGeom>
              <a:avLst/>
              <a:gdLst/>
              <a:ahLst/>
              <a:cxnLst/>
              <a:rect l="l" t="t" r="r" b="b"/>
              <a:pathLst>
                <a:path w="24751" h="3016" extrusionOk="0">
                  <a:moveTo>
                    <a:pt x="24750" y="1"/>
                  </a:moveTo>
                  <a:lnTo>
                    <a:pt x="57" y="22"/>
                  </a:lnTo>
                  <a:lnTo>
                    <a:pt x="1" y="2455"/>
                  </a:lnTo>
                  <a:lnTo>
                    <a:pt x="24420" y="3016"/>
                  </a:lnTo>
                  <a:lnTo>
                    <a:pt x="247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5;p41">
              <a:extLst>
                <a:ext uri="{FF2B5EF4-FFF2-40B4-BE49-F238E27FC236}">
                  <a16:creationId xmlns:a16="http://schemas.microsoft.com/office/drawing/2014/main" id="{83162D00-E1D4-7083-39A1-7CDF8731C012}"/>
                </a:ext>
              </a:extLst>
            </p:cNvPr>
            <p:cNvSpPr/>
            <p:nvPr/>
          </p:nvSpPr>
          <p:spPr>
            <a:xfrm>
              <a:off x="1558025" y="3463675"/>
              <a:ext cx="189125" cy="52475"/>
            </a:xfrm>
            <a:custGeom>
              <a:avLst/>
              <a:gdLst/>
              <a:ahLst/>
              <a:cxnLst/>
              <a:rect l="l" t="t" r="r" b="b"/>
              <a:pathLst>
                <a:path w="7565" h="2099" extrusionOk="0">
                  <a:moveTo>
                    <a:pt x="7565" y="0"/>
                  </a:moveTo>
                  <a:lnTo>
                    <a:pt x="0" y="1751"/>
                  </a:lnTo>
                  <a:lnTo>
                    <a:pt x="209" y="2099"/>
                  </a:lnTo>
                  <a:lnTo>
                    <a:pt x="7530" y="400"/>
                  </a:lnTo>
                  <a:lnTo>
                    <a:pt x="75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6;p41">
              <a:extLst>
                <a:ext uri="{FF2B5EF4-FFF2-40B4-BE49-F238E27FC236}">
                  <a16:creationId xmlns:a16="http://schemas.microsoft.com/office/drawing/2014/main" id="{F9B00DC7-E9FD-2BA5-CA9B-A2EE905E67C0}"/>
                </a:ext>
              </a:extLst>
            </p:cNvPr>
            <p:cNvSpPr/>
            <p:nvPr/>
          </p:nvSpPr>
          <p:spPr>
            <a:xfrm>
              <a:off x="927675" y="3522225"/>
              <a:ext cx="595275" cy="12825"/>
            </a:xfrm>
            <a:custGeom>
              <a:avLst/>
              <a:gdLst/>
              <a:ahLst/>
              <a:cxnLst/>
              <a:rect l="l" t="t" r="r" b="b"/>
              <a:pathLst>
                <a:path w="23811" h="513" extrusionOk="0">
                  <a:moveTo>
                    <a:pt x="174" y="0"/>
                  </a:moveTo>
                  <a:lnTo>
                    <a:pt x="0" y="226"/>
                  </a:lnTo>
                  <a:lnTo>
                    <a:pt x="23663" y="513"/>
                  </a:lnTo>
                  <a:lnTo>
                    <a:pt x="23811" y="322"/>
                  </a:lnTo>
                  <a:lnTo>
                    <a:pt x="1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7;p41">
              <a:extLst>
                <a:ext uri="{FF2B5EF4-FFF2-40B4-BE49-F238E27FC236}">
                  <a16:creationId xmlns:a16="http://schemas.microsoft.com/office/drawing/2014/main" id="{24EF5E18-82C7-294F-56D5-991192B79006}"/>
                </a:ext>
              </a:extLst>
            </p:cNvPr>
            <p:cNvSpPr/>
            <p:nvPr/>
          </p:nvSpPr>
          <p:spPr>
            <a:xfrm>
              <a:off x="1586925" y="3237175"/>
              <a:ext cx="228550" cy="206000"/>
            </a:xfrm>
            <a:custGeom>
              <a:avLst/>
              <a:gdLst/>
              <a:ahLst/>
              <a:cxnLst/>
              <a:rect l="l" t="t" r="r" b="b"/>
              <a:pathLst>
                <a:path w="9142" h="8240" extrusionOk="0">
                  <a:moveTo>
                    <a:pt x="9142" y="1"/>
                  </a:moveTo>
                  <a:lnTo>
                    <a:pt x="3389" y="992"/>
                  </a:lnTo>
                  <a:lnTo>
                    <a:pt x="313" y="2330"/>
                  </a:lnTo>
                  <a:lnTo>
                    <a:pt x="0" y="8239"/>
                  </a:lnTo>
                  <a:lnTo>
                    <a:pt x="3194" y="7618"/>
                  </a:lnTo>
                  <a:lnTo>
                    <a:pt x="8577" y="6219"/>
                  </a:lnTo>
                  <a:lnTo>
                    <a:pt x="9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8;p41">
              <a:extLst>
                <a:ext uri="{FF2B5EF4-FFF2-40B4-BE49-F238E27FC236}">
                  <a16:creationId xmlns:a16="http://schemas.microsoft.com/office/drawing/2014/main" id="{9CA48C20-0F3C-5FF6-D96F-FAC72C585B3C}"/>
                </a:ext>
              </a:extLst>
            </p:cNvPr>
            <p:cNvSpPr/>
            <p:nvPr/>
          </p:nvSpPr>
          <p:spPr>
            <a:xfrm>
              <a:off x="918000" y="3227625"/>
              <a:ext cx="899975" cy="229000"/>
            </a:xfrm>
            <a:custGeom>
              <a:avLst/>
              <a:gdLst/>
              <a:ahLst/>
              <a:cxnLst/>
              <a:rect l="l" t="t" r="r" b="b"/>
              <a:pathLst>
                <a:path w="35999" h="9160" extrusionOk="0">
                  <a:moveTo>
                    <a:pt x="35999" y="1"/>
                  </a:moveTo>
                  <a:lnTo>
                    <a:pt x="8425" y="817"/>
                  </a:lnTo>
                  <a:lnTo>
                    <a:pt x="222" y="3311"/>
                  </a:lnTo>
                  <a:lnTo>
                    <a:pt x="0" y="8864"/>
                  </a:lnTo>
                  <a:lnTo>
                    <a:pt x="27144" y="9160"/>
                  </a:lnTo>
                  <a:lnTo>
                    <a:pt x="35469" y="6692"/>
                  </a:lnTo>
                  <a:lnTo>
                    <a:pt x="35508" y="6166"/>
                  </a:lnTo>
                  <a:lnTo>
                    <a:pt x="27474" y="8430"/>
                  </a:lnTo>
                  <a:lnTo>
                    <a:pt x="27874" y="3046"/>
                  </a:lnTo>
                  <a:lnTo>
                    <a:pt x="35999" y="522"/>
                  </a:lnTo>
                  <a:lnTo>
                    <a:pt x="359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29;p41">
              <a:extLst>
                <a:ext uri="{FF2B5EF4-FFF2-40B4-BE49-F238E27FC236}">
                  <a16:creationId xmlns:a16="http://schemas.microsoft.com/office/drawing/2014/main" id="{39336AC3-8256-E623-EF6B-4F08456C3BF8}"/>
                </a:ext>
              </a:extLst>
            </p:cNvPr>
            <p:cNvSpPr/>
            <p:nvPr/>
          </p:nvSpPr>
          <p:spPr>
            <a:xfrm>
              <a:off x="1577800" y="3137575"/>
              <a:ext cx="240300" cy="147000"/>
            </a:xfrm>
            <a:custGeom>
              <a:avLst/>
              <a:gdLst/>
              <a:ahLst/>
              <a:cxnLst/>
              <a:rect l="l" t="t" r="r" b="b"/>
              <a:pathLst>
                <a:path w="9612" h="5880" extrusionOk="0">
                  <a:moveTo>
                    <a:pt x="9611" y="1"/>
                  </a:moveTo>
                  <a:lnTo>
                    <a:pt x="5814" y="587"/>
                  </a:lnTo>
                  <a:lnTo>
                    <a:pt x="0" y="2599"/>
                  </a:lnTo>
                  <a:lnTo>
                    <a:pt x="87" y="5879"/>
                  </a:lnTo>
                  <a:lnTo>
                    <a:pt x="9516" y="3107"/>
                  </a:lnTo>
                  <a:lnTo>
                    <a:pt x="96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30;p41">
              <a:extLst>
                <a:ext uri="{FF2B5EF4-FFF2-40B4-BE49-F238E27FC236}">
                  <a16:creationId xmlns:a16="http://schemas.microsoft.com/office/drawing/2014/main" id="{FDE91729-2ADD-D2F8-E14A-F6535BCAD344}"/>
                </a:ext>
              </a:extLst>
            </p:cNvPr>
            <p:cNvSpPr/>
            <p:nvPr/>
          </p:nvSpPr>
          <p:spPr>
            <a:xfrm>
              <a:off x="958625" y="3204600"/>
              <a:ext cx="636450" cy="91375"/>
            </a:xfrm>
            <a:custGeom>
              <a:avLst/>
              <a:gdLst/>
              <a:ahLst/>
              <a:cxnLst/>
              <a:rect l="l" t="t" r="r" b="b"/>
              <a:pathLst>
                <a:path w="25458" h="3655" extrusionOk="0">
                  <a:moveTo>
                    <a:pt x="25458" y="0"/>
                  </a:moveTo>
                  <a:lnTo>
                    <a:pt x="87" y="478"/>
                  </a:lnTo>
                  <a:lnTo>
                    <a:pt x="0" y="3655"/>
                  </a:lnTo>
                  <a:lnTo>
                    <a:pt x="25375" y="3646"/>
                  </a:lnTo>
                  <a:lnTo>
                    <a:pt x="25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31;p41">
              <a:extLst>
                <a:ext uri="{FF2B5EF4-FFF2-40B4-BE49-F238E27FC236}">
                  <a16:creationId xmlns:a16="http://schemas.microsoft.com/office/drawing/2014/main" id="{A1104377-8BBC-D941-5673-312519055818}"/>
                </a:ext>
              </a:extLst>
            </p:cNvPr>
            <p:cNvSpPr/>
            <p:nvPr/>
          </p:nvSpPr>
          <p:spPr>
            <a:xfrm>
              <a:off x="1590600" y="3212525"/>
              <a:ext cx="228375" cy="83225"/>
            </a:xfrm>
            <a:custGeom>
              <a:avLst/>
              <a:gdLst/>
              <a:ahLst/>
              <a:cxnLst/>
              <a:rect l="l" t="t" r="r" b="b"/>
              <a:pathLst>
                <a:path w="9135" h="3329" extrusionOk="0">
                  <a:moveTo>
                    <a:pt x="9134" y="1"/>
                  </a:moveTo>
                  <a:lnTo>
                    <a:pt x="1" y="2742"/>
                  </a:lnTo>
                  <a:lnTo>
                    <a:pt x="96" y="3329"/>
                  </a:lnTo>
                  <a:lnTo>
                    <a:pt x="9125" y="483"/>
                  </a:lnTo>
                  <a:lnTo>
                    <a:pt x="91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32;p41">
              <a:extLst>
                <a:ext uri="{FF2B5EF4-FFF2-40B4-BE49-F238E27FC236}">
                  <a16:creationId xmlns:a16="http://schemas.microsoft.com/office/drawing/2014/main" id="{A9E71984-D40D-EFED-B75F-DA7BFDEDD9FA}"/>
                </a:ext>
              </a:extLst>
            </p:cNvPr>
            <p:cNvSpPr/>
            <p:nvPr/>
          </p:nvSpPr>
          <p:spPr>
            <a:xfrm>
              <a:off x="960800" y="3128350"/>
              <a:ext cx="852075" cy="88225"/>
            </a:xfrm>
            <a:custGeom>
              <a:avLst/>
              <a:gdLst/>
              <a:ahLst/>
              <a:cxnLst/>
              <a:rect l="l" t="t" r="r" b="b"/>
              <a:pathLst>
                <a:path w="34083" h="3529" extrusionOk="0">
                  <a:moveTo>
                    <a:pt x="34083" y="0"/>
                  </a:moveTo>
                  <a:lnTo>
                    <a:pt x="10094" y="709"/>
                  </a:lnTo>
                  <a:lnTo>
                    <a:pt x="0" y="3528"/>
                  </a:lnTo>
                  <a:lnTo>
                    <a:pt x="25141" y="3494"/>
                  </a:lnTo>
                  <a:lnTo>
                    <a:pt x="34000" y="891"/>
                  </a:lnTo>
                  <a:lnTo>
                    <a:pt x="340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33;p41">
              <a:extLst>
                <a:ext uri="{FF2B5EF4-FFF2-40B4-BE49-F238E27FC236}">
                  <a16:creationId xmlns:a16="http://schemas.microsoft.com/office/drawing/2014/main" id="{ADD9BD25-6554-6293-2F63-896708C77E62}"/>
                </a:ext>
              </a:extLst>
            </p:cNvPr>
            <p:cNvSpPr/>
            <p:nvPr/>
          </p:nvSpPr>
          <p:spPr>
            <a:xfrm>
              <a:off x="966225" y="3217750"/>
              <a:ext cx="551200" cy="7625"/>
            </a:xfrm>
            <a:custGeom>
              <a:avLst/>
              <a:gdLst/>
              <a:ahLst/>
              <a:cxnLst/>
              <a:rect l="l" t="t" r="r" b="b"/>
              <a:pathLst>
                <a:path w="22048" h="305" extrusionOk="0">
                  <a:moveTo>
                    <a:pt x="148" y="0"/>
                  </a:moveTo>
                  <a:lnTo>
                    <a:pt x="1" y="304"/>
                  </a:lnTo>
                  <a:lnTo>
                    <a:pt x="22047" y="304"/>
                  </a:lnTo>
                  <a:lnTo>
                    <a:pt x="220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34;p41">
              <a:extLst>
                <a:ext uri="{FF2B5EF4-FFF2-40B4-BE49-F238E27FC236}">
                  <a16:creationId xmlns:a16="http://schemas.microsoft.com/office/drawing/2014/main" id="{B046A834-A9D0-7320-922F-E2C922DC2D3D}"/>
                </a:ext>
              </a:extLst>
            </p:cNvPr>
            <p:cNvSpPr/>
            <p:nvPr/>
          </p:nvSpPr>
          <p:spPr>
            <a:xfrm>
              <a:off x="928650" y="3318225"/>
              <a:ext cx="564100" cy="10550"/>
            </a:xfrm>
            <a:custGeom>
              <a:avLst/>
              <a:gdLst/>
              <a:ahLst/>
              <a:cxnLst/>
              <a:rect l="l" t="t" r="r" b="b"/>
              <a:pathLst>
                <a:path w="22564" h="422" extrusionOk="0">
                  <a:moveTo>
                    <a:pt x="31" y="0"/>
                  </a:moveTo>
                  <a:lnTo>
                    <a:pt x="0" y="422"/>
                  </a:lnTo>
                  <a:lnTo>
                    <a:pt x="22564" y="413"/>
                  </a:lnTo>
                  <a:lnTo>
                    <a:pt x="22520" y="113"/>
                  </a:lnTo>
                  <a:lnTo>
                    <a:pt x="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CaixaDeTexto 24">
            <a:extLst>
              <a:ext uri="{FF2B5EF4-FFF2-40B4-BE49-F238E27FC236}">
                <a16:creationId xmlns:a16="http://schemas.microsoft.com/office/drawing/2014/main" id="{29FDADBE-151E-7073-CED6-C029AAACB999}"/>
              </a:ext>
            </a:extLst>
          </p:cNvPr>
          <p:cNvSpPr txBox="1"/>
          <p:nvPr/>
        </p:nvSpPr>
        <p:spPr>
          <a:xfrm>
            <a:off x="264382" y="987679"/>
            <a:ext cx="8719350" cy="307777"/>
          </a:xfrm>
          <a:prstGeom prst="rect">
            <a:avLst/>
          </a:prstGeom>
          <a:noFill/>
        </p:spPr>
        <p:txBody>
          <a:bodyPr wrap="square">
            <a:spAutoFit/>
          </a:bodyPr>
          <a:lstStyle/>
          <a:p>
            <a:r>
              <a:rPr lang="pt-BR" dirty="0"/>
              <a:t> </a:t>
            </a:r>
          </a:p>
        </p:txBody>
      </p:sp>
      <p:sp>
        <p:nvSpPr>
          <p:cNvPr id="3" name="CaixaDeTexto 2">
            <a:extLst>
              <a:ext uri="{FF2B5EF4-FFF2-40B4-BE49-F238E27FC236}">
                <a16:creationId xmlns:a16="http://schemas.microsoft.com/office/drawing/2014/main" id="{06ACD668-4FB1-D87A-6BB3-33845A05EE69}"/>
              </a:ext>
            </a:extLst>
          </p:cNvPr>
          <p:cNvSpPr txBox="1"/>
          <p:nvPr/>
        </p:nvSpPr>
        <p:spPr>
          <a:xfrm>
            <a:off x="212325" y="1018780"/>
            <a:ext cx="8719350" cy="2462213"/>
          </a:xfrm>
          <a:prstGeom prst="rect">
            <a:avLst/>
          </a:prstGeom>
          <a:noFill/>
        </p:spPr>
        <p:txBody>
          <a:bodyPr wrap="square">
            <a:spAutoFit/>
          </a:bodyPr>
          <a:lstStyle/>
          <a:p>
            <a:pPr algn="just"/>
            <a:r>
              <a:rPr lang="pt-BR" dirty="0">
                <a:latin typeface="Familjen Grotesk" panose="020B0604020202020204" charset="0"/>
              </a:rPr>
              <a:t>Seria interessante avaliar melhor (1) se uma intervenção consolidada do sono que apenas funcionasse na fonética também aumentaria a fluência da leitura, e (2) se os dois tipos de aprendizagem interagiriam para a fonética e espelhariam a aprendizagem da discriminação, uma vez que eles devem explorar diferentes aspectos da aquisição da leitura e há potencial para um efeito sinérgico. </a:t>
            </a:r>
          </a:p>
          <a:p>
            <a:pPr algn="just"/>
            <a:endParaRPr lang="pt-BR" dirty="0">
              <a:latin typeface="Familjen Grotesk" panose="020B0604020202020204" charset="0"/>
            </a:endParaRPr>
          </a:p>
          <a:p>
            <a:pPr algn="just"/>
            <a:r>
              <a:rPr lang="pt-BR" dirty="0">
                <a:latin typeface="Familjen Grotesk" panose="020B0604020202020204" charset="0"/>
              </a:rPr>
              <a:t>Estudos futuros devem determinar se as populações disléxicas, que são conhecidas por apresentarem confusão prolongada com letras no espelho, poderiam eventualmente mostrar melhorias nos resultados de leitura usando uma intervenção semelhante.</a:t>
            </a:r>
          </a:p>
          <a:p>
            <a:pPr algn="just"/>
            <a:endParaRPr lang="pt-BR" dirty="0">
              <a:latin typeface="Familjen Grotesk" panose="020B0604020202020204" charset="0"/>
            </a:endParaRPr>
          </a:p>
          <a:p>
            <a:pPr algn="just"/>
            <a:r>
              <a:rPr lang="pt-BR" dirty="0">
                <a:latin typeface="Familjen Grotesk" panose="020B0604020202020204" charset="0"/>
              </a:rPr>
              <a:t>Também resta determinar até que ponto a intervenção pode ser aplicada de forma </a:t>
            </a:r>
            <a:r>
              <a:rPr lang="pt-BR" dirty="0" err="1">
                <a:latin typeface="Familjen Grotesk" panose="020B0604020202020204" charset="0"/>
              </a:rPr>
              <a:t>translinguística</a:t>
            </a:r>
            <a:r>
              <a:rPr lang="pt-BR" dirty="0">
                <a:latin typeface="Familjen Grotesk" panose="020B0604020202020204" charset="0"/>
              </a:rPr>
              <a:t> às línguas com diferentes tipos de ortografia.</a:t>
            </a:r>
          </a:p>
        </p:txBody>
      </p:sp>
    </p:spTree>
    <p:extLst>
      <p:ext uri="{BB962C8B-B14F-4D97-AF65-F5344CB8AC3E}">
        <p14:creationId xmlns:p14="http://schemas.microsoft.com/office/powerpoint/2010/main" val="2981287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3"/>
        <p:cNvGrpSpPr/>
        <p:nvPr/>
      </p:nvGrpSpPr>
      <p:grpSpPr>
        <a:xfrm>
          <a:off x="0" y="0"/>
          <a:ext cx="0" cy="0"/>
          <a:chOff x="0" y="0"/>
          <a:chExt cx="0" cy="0"/>
        </a:xfrm>
      </p:grpSpPr>
      <p:sp>
        <p:nvSpPr>
          <p:cNvPr id="2446" name="Google Shape;2446;p65"/>
          <p:cNvSpPr txBox="1">
            <a:spLocks noGrp="1"/>
          </p:cNvSpPr>
          <p:nvPr>
            <p:ph type="title"/>
          </p:nvPr>
        </p:nvSpPr>
        <p:spPr>
          <a:xfrm flipH="1">
            <a:off x="2391750" y="2284513"/>
            <a:ext cx="4360500" cy="91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Obrigada!</a:t>
            </a:r>
            <a:endParaRPr dirty="0"/>
          </a:p>
        </p:txBody>
      </p:sp>
      <p:grpSp>
        <p:nvGrpSpPr>
          <p:cNvPr id="2447" name="Google Shape;2447;p65"/>
          <p:cNvGrpSpPr/>
          <p:nvPr/>
        </p:nvGrpSpPr>
        <p:grpSpPr>
          <a:xfrm>
            <a:off x="372200" y="0"/>
            <a:ext cx="1739575" cy="2601925"/>
            <a:chOff x="713225" y="0"/>
            <a:chExt cx="1739575" cy="2601925"/>
          </a:xfrm>
        </p:grpSpPr>
        <p:sp>
          <p:nvSpPr>
            <p:cNvPr id="2448" name="Google Shape;2448;p65"/>
            <p:cNvSpPr/>
            <p:nvPr/>
          </p:nvSpPr>
          <p:spPr>
            <a:xfrm>
              <a:off x="713225" y="749900"/>
              <a:ext cx="1739575" cy="1852025"/>
            </a:xfrm>
            <a:custGeom>
              <a:avLst/>
              <a:gdLst/>
              <a:ahLst/>
              <a:cxnLst/>
              <a:rect l="l" t="t" r="r" b="b"/>
              <a:pathLst>
                <a:path w="69583" h="74081" extrusionOk="0">
                  <a:moveTo>
                    <a:pt x="16751" y="0"/>
                  </a:moveTo>
                  <a:lnTo>
                    <a:pt x="0" y="73047"/>
                  </a:lnTo>
                  <a:lnTo>
                    <a:pt x="69583" y="74080"/>
                  </a:lnTo>
                  <a:lnTo>
                    <a:pt x="57497" y="564"/>
                  </a:lnTo>
                  <a:lnTo>
                    <a:pt x="16751" y="0"/>
                  </a:lnTo>
                  <a:close/>
                </a:path>
              </a:pathLst>
            </a:custGeom>
            <a:solidFill>
              <a:srgbClr val="FFB93E">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5"/>
            <p:cNvSpPr/>
            <p:nvPr/>
          </p:nvSpPr>
          <p:spPr>
            <a:xfrm>
              <a:off x="1132000" y="320275"/>
              <a:ext cx="1018650" cy="443725"/>
            </a:xfrm>
            <a:custGeom>
              <a:avLst/>
              <a:gdLst/>
              <a:ahLst/>
              <a:cxnLst/>
              <a:rect l="l" t="t" r="r" b="b"/>
              <a:pathLst>
                <a:path w="40746" h="17749" extrusionOk="0">
                  <a:moveTo>
                    <a:pt x="18976" y="1"/>
                  </a:moveTo>
                  <a:cubicBezTo>
                    <a:pt x="12477" y="1"/>
                    <a:pt x="8708" y="2092"/>
                    <a:pt x="4634" y="7239"/>
                  </a:cubicBezTo>
                  <a:cubicBezTo>
                    <a:pt x="1764" y="10860"/>
                    <a:pt x="0" y="17185"/>
                    <a:pt x="0" y="17185"/>
                  </a:cubicBezTo>
                  <a:lnTo>
                    <a:pt x="40746" y="17749"/>
                  </a:lnTo>
                  <a:cubicBezTo>
                    <a:pt x="40746" y="17749"/>
                    <a:pt x="37855" y="2219"/>
                    <a:pt x="25487" y="518"/>
                  </a:cubicBezTo>
                  <a:cubicBezTo>
                    <a:pt x="23030" y="181"/>
                    <a:pt x="20885" y="1"/>
                    <a:pt x="18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5"/>
            <p:cNvSpPr/>
            <p:nvPr/>
          </p:nvSpPr>
          <p:spPr>
            <a:xfrm>
              <a:off x="1597750" y="0"/>
              <a:ext cx="117950" cy="350975"/>
            </a:xfrm>
            <a:custGeom>
              <a:avLst/>
              <a:gdLst/>
              <a:ahLst/>
              <a:cxnLst/>
              <a:rect l="l" t="t" r="r" b="b"/>
              <a:pathLst>
                <a:path w="4718" h="14039" extrusionOk="0">
                  <a:moveTo>
                    <a:pt x="2951" y="1509"/>
                  </a:moveTo>
                  <a:cubicBezTo>
                    <a:pt x="3292" y="1509"/>
                    <a:pt x="3629" y="1566"/>
                    <a:pt x="3883" y="1733"/>
                  </a:cubicBezTo>
                  <a:cubicBezTo>
                    <a:pt x="4123" y="1900"/>
                    <a:pt x="4237" y="2088"/>
                    <a:pt x="4217" y="2255"/>
                  </a:cubicBezTo>
                  <a:cubicBezTo>
                    <a:pt x="4196" y="2412"/>
                    <a:pt x="4050" y="2547"/>
                    <a:pt x="3820" y="2610"/>
                  </a:cubicBezTo>
                  <a:cubicBezTo>
                    <a:pt x="3748" y="2632"/>
                    <a:pt x="3665" y="2642"/>
                    <a:pt x="3574" y="2642"/>
                  </a:cubicBezTo>
                  <a:cubicBezTo>
                    <a:pt x="2972" y="2642"/>
                    <a:pt x="1997" y="2201"/>
                    <a:pt x="1399" y="1775"/>
                  </a:cubicBezTo>
                  <a:cubicBezTo>
                    <a:pt x="1493" y="1744"/>
                    <a:pt x="1587" y="1712"/>
                    <a:pt x="1691" y="1691"/>
                  </a:cubicBezTo>
                  <a:cubicBezTo>
                    <a:pt x="1967" y="1624"/>
                    <a:pt x="2464" y="1509"/>
                    <a:pt x="2951" y="1509"/>
                  </a:cubicBezTo>
                  <a:close/>
                  <a:moveTo>
                    <a:pt x="2890" y="3328"/>
                  </a:moveTo>
                  <a:cubicBezTo>
                    <a:pt x="3139" y="3328"/>
                    <a:pt x="3382" y="3367"/>
                    <a:pt x="3601" y="3455"/>
                  </a:cubicBezTo>
                  <a:cubicBezTo>
                    <a:pt x="4269" y="3716"/>
                    <a:pt x="4404" y="3935"/>
                    <a:pt x="4384" y="4019"/>
                  </a:cubicBezTo>
                  <a:cubicBezTo>
                    <a:pt x="4331" y="4183"/>
                    <a:pt x="3897" y="4325"/>
                    <a:pt x="3334" y="4325"/>
                  </a:cubicBezTo>
                  <a:cubicBezTo>
                    <a:pt x="3107" y="4325"/>
                    <a:pt x="2861" y="4302"/>
                    <a:pt x="2609" y="4248"/>
                  </a:cubicBezTo>
                  <a:cubicBezTo>
                    <a:pt x="2077" y="4123"/>
                    <a:pt x="1639" y="3977"/>
                    <a:pt x="1294" y="3800"/>
                  </a:cubicBezTo>
                  <a:cubicBezTo>
                    <a:pt x="1716" y="3531"/>
                    <a:pt x="2319" y="3328"/>
                    <a:pt x="2890" y="3328"/>
                  </a:cubicBezTo>
                  <a:close/>
                  <a:moveTo>
                    <a:pt x="3011" y="5297"/>
                  </a:moveTo>
                  <a:cubicBezTo>
                    <a:pt x="3425" y="5297"/>
                    <a:pt x="3800" y="5352"/>
                    <a:pt x="4050" y="5470"/>
                  </a:cubicBezTo>
                  <a:cubicBezTo>
                    <a:pt x="4342" y="5605"/>
                    <a:pt x="4311" y="5772"/>
                    <a:pt x="4258" y="5898"/>
                  </a:cubicBezTo>
                  <a:cubicBezTo>
                    <a:pt x="4174" y="6092"/>
                    <a:pt x="3932" y="6146"/>
                    <a:pt x="3686" y="6146"/>
                  </a:cubicBezTo>
                  <a:cubicBezTo>
                    <a:pt x="3536" y="6146"/>
                    <a:pt x="3385" y="6126"/>
                    <a:pt x="3267" y="6106"/>
                  </a:cubicBezTo>
                  <a:cubicBezTo>
                    <a:pt x="2735" y="6002"/>
                    <a:pt x="2150" y="5751"/>
                    <a:pt x="1680" y="5470"/>
                  </a:cubicBezTo>
                  <a:cubicBezTo>
                    <a:pt x="2102" y="5358"/>
                    <a:pt x="2578" y="5297"/>
                    <a:pt x="3011" y="5297"/>
                  </a:cubicBezTo>
                  <a:close/>
                  <a:moveTo>
                    <a:pt x="2720" y="6847"/>
                  </a:moveTo>
                  <a:cubicBezTo>
                    <a:pt x="3178" y="6847"/>
                    <a:pt x="3480" y="7021"/>
                    <a:pt x="3622" y="7233"/>
                  </a:cubicBezTo>
                  <a:cubicBezTo>
                    <a:pt x="3747" y="7421"/>
                    <a:pt x="3747" y="7640"/>
                    <a:pt x="3601" y="7787"/>
                  </a:cubicBezTo>
                  <a:cubicBezTo>
                    <a:pt x="3495" y="7901"/>
                    <a:pt x="3304" y="7980"/>
                    <a:pt x="3028" y="7980"/>
                  </a:cubicBezTo>
                  <a:cubicBezTo>
                    <a:pt x="2650" y="7980"/>
                    <a:pt x="2113" y="7832"/>
                    <a:pt x="1420" y="7421"/>
                  </a:cubicBezTo>
                  <a:cubicBezTo>
                    <a:pt x="1357" y="7380"/>
                    <a:pt x="1294" y="7348"/>
                    <a:pt x="1232" y="7306"/>
                  </a:cubicBezTo>
                  <a:cubicBezTo>
                    <a:pt x="1357" y="7223"/>
                    <a:pt x="1513" y="7139"/>
                    <a:pt x="1691" y="7077"/>
                  </a:cubicBezTo>
                  <a:cubicBezTo>
                    <a:pt x="2093" y="6913"/>
                    <a:pt x="2437" y="6847"/>
                    <a:pt x="2720" y="6847"/>
                  </a:cubicBezTo>
                  <a:close/>
                  <a:moveTo>
                    <a:pt x="2772" y="8596"/>
                  </a:moveTo>
                  <a:cubicBezTo>
                    <a:pt x="3172" y="8596"/>
                    <a:pt x="3630" y="8685"/>
                    <a:pt x="3966" y="9008"/>
                  </a:cubicBezTo>
                  <a:cubicBezTo>
                    <a:pt x="4144" y="9175"/>
                    <a:pt x="4217" y="9310"/>
                    <a:pt x="4175" y="9363"/>
                  </a:cubicBezTo>
                  <a:cubicBezTo>
                    <a:pt x="4105" y="9435"/>
                    <a:pt x="3935" y="9468"/>
                    <a:pt x="3709" y="9468"/>
                  </a:cubicBezTo>
                  <a:cubicBezTo>
                    <a:pt x="3092" y="9468"/>
                    <a:pt x="2058" y="9223"/>
                    <a:pt x="1493" y="8872"/>
                  </a:cubicBezTo>
                  <a:cubicBezTo>
                    <a:pt x="1701" y="8778"/>
                    <a:pt x="1941" y="8705"/>
                    <a:pt x="2192" y="8653"/>
                  </a:cubicBezTo>
                  <a:cubicBezTo>
                    <a:pt x="2348" y="8623"/>
                    <a:pt x="2551" y="8596"/>
                    <a:pt x="2772" y="8596"/>
                  </a:cubicBezTo>
                  <a:close/>
                  <a:moveTo>
                    <a:pt x="1606" y="10946"/>
                  </a:moveTo>
                  <a:cubicBezTo>
                    <a:pt x="2279" y="10946"/>
                    <a:pt x="3084" y="11183"/>
                    <a:pt x="3538" y="11460"/>
                  </a:cubicBezTo>
                  <a:lnTo>
                    <a:pt x="3538" y="11450"/>
                  </a:lnTo>
                  <a:cubicBezTo>
                    <a:pt x="3799" y="11617"/>
                    <a:pt x="3883" y="11753"/>
                    <a:pt x="3883" y="11826"/>
                  </a:cubicBezTo>
                  <a:cubicBezTo>
                    <a:pt x="3872" y="11888"/>
                    <a:pt x="3778" y="11972"/>
                    <a:pt x="3611" y="12034"/>
                  </a:cubicBezTo>
                  <a:cubicBezTo>
                    <a:pt x="3425" y="12106"/>
                    <a:pt x="3243" y="12136"/>
                    <a:pt x="3068" y="12136"/>
                  </a:cubicBezTo>
                  <a:cubicBezTo>
                    <a:pt x="2317" y="12136"/>
                    <a:pt x="1690" y="11581"/>
                    <a:pt x="1420" y="11293"/>
                  </a:cubicBezTo>
                  <a:cubicBezTo>
                    <a:pt x="1326" y="11199"/>
                    <a:pt x="1232" y="11095"/>
                    <a:pt x="1148" y="10991"/>
                  </a:cubicBezTo>
                  <a:cubicBezTo>
                    <a:pt x="1289" y="10960"/>
                    <a:pt x="1443" y="10946"/>
                    <a:pt x="1606" y="10946"/>
                  </a:cubicBezTo>
                  <a:close/>
                  <a:moveTo>
                    <a:pt x="1086" y="1"/>
                  </a:moveTo>
                  <a:lnTo>
                    <a:pt x="1033" y="53"/>
                  </a:lnTo>
                  <a:cubicBezTo>
                    <a:pt x="752" y="345"/>
                    <a:pt x="449" y="982"/>
                    <a:pt x="699" y="1431"/>
                  </a:cubicBezTo>
                  <a:cubicBezTo>
                    <a:pt x="741" y="1514"/>
                    <a:pt x="814" y="1598"/>
                    <a:pt x="898" y="1691"/>
                  </a:cubicBezTo>
                  <a:cubicBezTo>
                    <a:pt x="365" y="1942"/>
                    <a:pt x="63" y="2307"/>
                    <a:pt x="63" y="2725"/>
                  </a:cubicBezTo>
                  <a:cubicBezTo>
                    <a:pt x="73" y="3132"/>
                    <a:pt x="345" y="3507"/>
                    <a:pt x="846" y="3831"/>
                  </a:cubicBezTo>
                  <a:cubicBezTo>
                    <a:pt x="616" y="4050"/>
                    <a:pt x="491" y="4280"/>
                    <a:pt x="501" y="4499"/>
                  </a:cubicBezTo>
                  <a:cubicBezTo>
                    <a:pt x="501" y="4791"/>
                    <a:pt x="752" y="5094"/>
                    <a:pt x="1106" y="5376"/>
                  </a:cubicBezTo>
                  <a:cubicBezTo>
                    <a:pt x="710" y="5543"/>
                    <a:pt x="397" y="5751"/>
                    <a:pt x="261" y="6023"/>
                  </a:cubicBezTo>
                  <a:cubicBezTo>
                    <a:pt x="105" y="6325"/>
                    <a:pt x="94" y="6774"/>
                    <a:pt x="825" y="7327"/>
                  </a:cubicBezTo>
                  <a:cubicBezTo>
                    <a:pt x="689" y="7463"/>
                    <a:pt x="616" y="7620"/>
                    <a:pt x="585" y="7776"/>
                  </a:cubicBezTo>
                  <a:cubicBezTo>
                    <a:pt x="522" y="8110"/>
                    <a:pt x="668" y="8465"/>
                    <a:pt x="1013" y="8820"/>
                  </a:cubicBezTo>
                  <a:cubicBezTo>
                    <a:pt x="699" y="8997"/>
                    <a:pt x="470" y="9196"/>
                    <a:pt x="386" y="9394"/>
                  </a:cubicBezTo>
                  <a:cubicBezTo>
                    <a:pt x="240" y="9728"/>
                    <a:pt x="397" y="10291"/>
                    <a:pt x="752" y="10855"/>
                  </a:cubicBezTo>
                  <a:cubicBezTo>
                    <a:pt x="710" y="10876"/>
                    <a:pt x="679" y="10897"/>
                    <a:pt x="647" y="10918"/>
                  </a:cubicBezTo>
                  <a:cubicBezTo>
                    <a:pt x="178" y="11210"/>
                    <a:pt x="0" y="11627"/>
                    <a:pt x="146" y="12097"/>
                  </a:cubicBezTo>
                  <a:cubicBezTo>
                    <a:pt x="459" y="13099"/>
                    <a:pt x="2108" y="14038"/>
                    <a:pt x="3528" y="14038"/>
                  </a:cubicBezTo>
                  <a:lnTo>
                    <a:pt x="3643" y="14038"/>
                  </a:lnTo>
                  <a:lnTo>
                    <a:pt x="3632" y="13777"/>
                  </a:lnTo>
                  <a:cubicBezTo>
                    <a:pt x="3595" y="13779"/>
                    <a:pt x="3558" y="13779"/>
                    <a:pt x="3520" y="13779"/>
                  </a:cubicBezTo>
                  <a:cubicBezTo>
                    <a:pt x="2113" y="13779"/>
                    <a:pt x="640" y="12837"/>
                    <a:pt x="386" y="12024"/>
                  </a:cubicBezTo>
                  <a:cubicBezTo>
                    <a:pt x="282" y="11669"/>
                    <a:pt x="407" y="11366"/>
                    <a:pt x="783" y="11126"/>
                  </a:cubicBezTo>
                  <a:cubicBezTo>
                    <a:pt x="814" y="11105"/>
                    <a:pt x="856" y="11085"/>
                    <a:pt x="898" y="11064"/>
                  </a:cubicBezTo>
                  <a:cubicBezTo>
                    <a:pt x="1002" y="11199"/>
                    <a:pt x="1117" y="11335"/>
                    <a:pt x="1232" y="11471"/>
                  </a:cubicBezTo>
                  <a:cubicBezTo>
                    <a:pt x="1808" y="12070"/>
                    <a:pt x="2447" y="12387"/>
                    <a:pt x="3061" y="12387"/>
                  </a:cubicBezTo>
                  <a:cubicBezTo>
                    <a:pt x="3280" y="12387"/>
                    <a:pt x="3496" y="12346"/>
                    <a:pt x="3705" y="12264"/>
                  </a:cubicBezTo>
                  <a:cubicBezTo>
                    <a:pt x="3977" y="12160"/>
                    <a:pt x="4112" y="12013"/>
                    <a:pt x="4133" y="11836"/>
                  </a:cubicBezTo>
                  <a:cubicBezTo>
                    <a:pt x="4154" y="11638"/>
                    <a:pt x="3997" y="11429"/>
                    <a:pt x="3674" y="11231"/>
                  </a:cubicBezTo>
                  <a:cubicBezTo>
                    <a:pt x="3185" y="10934"/>
                    <a:pt x="2347" y="10687"/>
                    <a:pt x="1615" y="10687"/>
                  </a:cubicBezTo>
                  <a:cubicBezTo>
                    <a:pt x="1393" y="10687"/>
                    <a:pt x="1181" y="10710"/>
                    <a:pt x="992" y="10761"/>
                  </a:cubicBezTo>
                  <a:cubicBezTo>
                    <a:pt x="647" y="10239"/>
                    <a:pt x="512" y="9728"/>
                    <a:pt x="616" y="9488"/>
                  </a:cubicBezTo>
                  <a:cubicBezTo>
                    <a:pt x="679" y="9342"/>
                    <a:pt x="908" y="9164"/>
                    <a:pt x="1221" y="8997"/>
                  </a:cubicBezTo>
                  <a:cubicBezTo>
                    <a:pt x="1773" y="9385"/>
                    <a:pt x="2928" y="9714"/>
                    <a:pt x="3694" y="9714"/>
                  </a:cubicBezTo>
                  <a:cubicBezTo>
                    <a:pt x="4000" y="9714"/>
                    <a:pt x="4244" y="9662"/>
                    <a:pt x="4363" y="9540"/>
                  </a:cubicBezTo>
                  <a:cubicBezTo>
                    <a:pt x="4478" y="9415"/>
                    <a:pt x="4530" y="9196"/>
                    <a:pt x="4144" y="8820"/>
                  </a:cubicBezTo>
                  <a:cubicBezTo>
                    <a:pt x="3816" y="8499"/>
                    <a:pt x="3348" y="8335"/>
                    <a:pt x="2794" y="8335"/>
                  </a:cubicBezTo>
                  <a:cubicBezTo>
                    <a:pt x="2590" y="8335"/>
                    <a:pt x="2375" y="8357"/>
                    <a:pt x="2150" y="8402"/>
                  </a:cubicBezTo>
                  <a:cubicBezTo>
                    <a:pt x="1837" y="8465"/>
                    <a:pt x="1524" y="8569"/>
                    <a:pt x="1253" y="8695"/>
                  </a:cubicBezTo>
                  <a:cubicBezTo>
                    <a:pt x="929" y="8381"/>
                    <a:pt x="783" y="8089"/>
                    <a:pt x="835" y="7818"/>
                  </a:cubicBezTo>
                  <a:cubicBezTo>
                    <a:pt x="856" y="7703"/>
                    <a:pt x="929" y="7578"/>
                    <a:pt x="1033" y="7473"/>
                  </a:cubicBezTo>
                  <a:cubicBezTo>
                    <a:pt x="1117" y="7526"/>
                    <a:pt x="1200" y="7578"/>
                    <a:pt x="1294" y="7630"/>
                  </a:cubicBezTo>
                  <a:cubicBezTo>
                    <a:pt x="2077" y="8092"/>
                    <a:pt x="2638" y="8232"/>
                    <a:pt x="3030" y="8232"/>
                  </a:cubicBezTo>
                  <a:cubicBezTo>
                    <a:pt x="3479" y="8232"/>
                    <a:pt x="3705" y="8048"/>
                    <a:pt x="3789" y="7954"/>
                  </a:cubicBezTo>
                  <a:cubicBezTo>
                    <a:pt x="4008" y="7724"/>
                    <a:pt x="4029" y="7369"/>
                    <a:pt x="3830" y="7087"/>
                  </a:cubicBezTo>
                  <a:cubicBezTo>
                    <a:pt x="3650" y="6819"/>
                    <a:pt x="3276" y="6595"/>
                    <a:pt x="2714" y="6595"/>
                  </a:cubicBezTo>
                  <a:cubicBezTo>
                    <a:pt x="2400" y="6595"/>
                    <a:pt x="2027" y="6665"/>
                    <a:pt x="1597" y="6837"/>
                  </a:cubicBezTo>
                  <a:cubicBezTo>
                    <a:pt x="1367" y="6931"/>
                    <a:pt x="1169" y="7035"/>
                    <a:pt x="1013" y="7150"/>
                  </a:cubicBezTo>
                  <a:cubicBezTo>
                    <a:pt x="605" y="6847"/>
                    <a:pt x="303" y="6492"/>
                    <a:pt x="480" y="6148"/>
                  </a:cubicBezTo>
                  <a:cubicBezTo>
                    <a:pt x="616" y="5898"/>
                    <a:pt x="939" y="5699"/>
                    <a:pt x="1357" y="5553"/>
                  </a:cubicBezTo>
                  <a:cubicBezTo>
                    <a:pt x="1921" y="5929"/>
                    <a:pt x="2662" y="6242"/>
                    <a:pt x="3225" y="6346"/>
                  </a:cubicBezTo>
                  <a:cubicBezTo>
                    <a:pt x="3394" y="6378"/>
                    <a:pt x="3549" y="6394"/>
                    <a:pt x="3688" y="6394"/>
                  </a:cubicBezTo>
                  <a:cubicBezTo>
                    <a:pt x="4101" y="6394"/>
                    <a:pt x="4381" y="6257"/>
                    <a:pt x="4498" y="5991"/>
                  </a:cubicBezTo>
                  <a:cubicBezTo>
                    <a:pt x="4634" y="5678"/>
                    <a:pt x="4509" y="5407"/>
                    <a:pt x="4164" y="5240"/>
                  </a:cubicBezTo>
                  <a:cubicBezTo>
                    <a:pt x="3890" y="5105"/>
                    <a:pt x="3464" y="5040"/>
                    <a:pt x="2990" y="5040"/>
                  </a:cubicBezTo>
                  <a:cubicBezTo>
                    <a:pt x="2471" y="5040"/>
                    <a:pt x="1895" y="5119"/>
                    <a:pt x="1399" y="5271"/>
                  </a:cubicBezTo>
                  <a:cubicBezTo>
                    <a:pt x="1023" y="5000"/>
                    <a:pt x="762" y="4718"/>
                    <a:pt x="752" y="4489"/>
                  </a:cubicBezTo>
                  <a:cubicBezTo>
                    <a:pt x="752" y="4333"/>
                    <a:pt x="865" y="4147"/>
                    <a:pt x="1071" y="3970"/>
                  </a:cubicBezTo>
                  <a:lnTo>
                    <a:pt x="1071" y="3970"/>
                  </a:lnTo>
                  <a:cubicBezTo>
                    <a:pt x="1467" y="4188"/>
                    <a:pt x="1976" y="4364"/>
                    <a:pt x="2557" y="4499"/>
                  </a:cubicBezTo>
                  <a:cubicBezTo>
                    <a:pt x="2806" y="4554"/>
                    <a:pt x="3073" y="4581"/>
                    <a:pt x="3330" y="4581"/>
                  </a:cubicBezTo>
                  <a:cubicBezTo>
                    <a:pt x="3958" y="4581"/>
                    <a:pt x="4527" y="4418"/>
                    <a:pt x="4624" y="4092"/>
                  </a:cubicBezTo>
                  <a:cubicBezTo>
                    <a:pt x="4718" y="3789"/>
                    <a:pt x="4404" y="3497"/>
                    <a:pt x="3695" y="3215"/>
                  </a:cubicBezTo>
                  <a:cubicBezTo>
                    <a:pt x="3442" y="3116"/>
                    <a:pt x="3167" y="3072"/>
                    <a:pt x="2887" y="3072"/>
                  </a:cubicBezTo>
                  <a:cubicBezTo>
                    <a:pt x="2229" y="3072"/>
                    <a:pt x="1547" y="3314"/>
                    <a:pt x="1086" y="3643"/>
                  </a:cubicBezTo>
                  <a:cubicBezTo>
                    <a:pt x="1075" y="3643"/>
                    <a:pt x="1054" y="3654"/>
                    <a:pt x="1044" y="3664"/>
                  </a:cubicBezTo>
                  <a:cubicBezTo>
                    <a:pt x="553" y="3351"/>
                    <a:pt x="324" y="3007"/>
                    <a:pt x="324" y="2725"/>
                  </a:cubicBezTo>
                  <a:cubicBezTo>
                    <a:pt x="313" y="2391"/>
                    <a:pt x="605" y="2088"/>
                    <a:pt x="1106" y="1869"/>
                  </a:cubicBezTo>
                  <a:cubicBezTo>
                    <a:pt x="1737" y="2365"/>
                    <a:pt x="2851" y="2892"/>
                    <a:pt x="3580" y="2892"/>
                  </a:cubicBezTo>
                  <a:cubicBezTo>
                    <a:pt x="3695" y="2892"/>
                    <a:pt x="3801" y="2878"/>
                    <a:pt x="3893" y="2850"/>
                  </a:cubicBezTo>
                  <a:cubicBezTo>
                    <a:pt x="4217" y="2756"/>
                    <a:pt x="4425" y="2547"/>
                    <a:pt x="4467" y="2297"/>
                  </a:cubicBezTo>
                  <a:cubicBezTo>
                    <a:pt x="4488" y="2140"/>
                    <a:pt x="4467" y="1827"/>
                    <a:pt x="4018" y="1524"/>
                  </a:cubicBezTo>
                  <a:cubicBezTo>
                    <a:pt x="3719" y="1324"/>
                    <a:pt x="3330" y="1258"/>
                    <a:pt x="2944" y="1258"/>
                  </a:cubicBezTo>
                  <a:cubicBezTo>
                    <a:pt x="2427" y="1258"/>
                    <a:pt x="1915" y="1375"/>
                    <a:pt x="1628" y="1441"/>
                  </a:cubicBezTo>
                  <a:cubicBezTo>
                    <a:pt x="1461" y="1483"/>
                    <a:pt x="1305" y="1524"/>
                    <a:pt x="1159" y="1577"/>
                  </a:cubicBezTo>
                  <a:cubicBezTo>
                    <a:pt x="1044" y="1483"/>
                    <a:pt x="960" y="1389"/>
                    <a:pt x="919" y="1305"/>
                  </a:cubicBezTo>
                  <a:cubicBezTo>
                    <a:pt x="752" y="1013"/>
                    <a:pt x="939" y="554"/>
                    <a:pt x="1148" y="303"/>
                  </a:cubicBezTo>
                  <a:cubicBezTo>
                    <a:pt x="1378" y="408"/>
                    <a:pt x="1513" y="523"/>
                    <a:pt x="1555" y="658"/>
                  </a:cubicBezTo>
                  <a:cubicBezTo>
                    <a:pt x="1597" y="783"/>
                    <a:pt x="1566" y="930"/>
                    <a:pt x="1461" y="1097"/>
                  </a:cubicBezTo>
                  <a:lnTo>
                    <a:pt x="1680" y="1222"/>
                  </a:lnTo>
                  <a:cubicBezTo>
                    <a:pt x="1816" y="992"/>
                    <a:pt x="1858" y="773"/>
                    <a:pt x="1795" y="585"/>
                  </a:cubicBezTo>
                  <a:cubicBezTo>
                    <a:pt x="1722" y="356"/>
                    <a:pt x="1513" y="168"/>
                    <a:pt x="1169" y="32"/>
                  </a:cubicBezTo>
                  <a:lnTo>
                    <a:pt x="10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1" name="Google Shape;2451;p65"/>
          <p:cNvGrpSpPr/>
          <p:nvPr/>
        </p:nvGrpSpPr>
        <p:grpSpPr>
          <a:xfrm>
            <a:off x="6963021" y="2790098"/>
            <a:ext cx="2935504" cy="3278102"/>
            <a:chOff x="6516496" y="2114273"/>
            <a:chExt cx="2935504" cy="3278102"/>
          </a:xfrm>
        </p:grpSpPr>
        <p:sp>
          <p:nvSpPr>
            <p:cNvPr id="2452" name="Google Shape;2452;p65"/>
            <p:cNvSpPr/>
            <p:nvPr/>
          </p:nvSpPr>
          <p:spPr>
            <a:xfrm>
              <a:off x="6516500" y="2114275"/>
              <a:ext cx="2935500" cy="3278100"/>
            </a:xfrm>
            <a:prstGeom prst="rect">
              <a:avLst/>
            </a:prstGeom>
            <a:solidFill>
              <a:srgbClr val="FFB93E">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53" name="Google Shape;2453;p65"/>
            <p:cNvCxnSpPr/>
            <p:nvPr/>
          </p:nvCxnSpPr>
          <p:spPr>
            <a:xfrm>
              <a:off x="67423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2454" name="Google Shape;2454;p65"/>
            <p:cNvCxnSpPr/>
            <p:nvPr/>
          </p:nvCxnSpPr>
          <p:spPr>
            <a:xfrm>
              <a:off x="69681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2455" name="Google Shape;2455;p65"/>
            <p:cNvCxnSpPr/>
            <p:nvPr/>
          </p:nvCxnSpPr>
          <p:spPr>
            <a:xfrm>
              <a:off x="71939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2456" name="Google Shape;2456;p65"/>
            <p:cNvCxnSpPr/>
            <p:nvPr/>
          </p:nvCxnSpPr>
          <p:spPr>
            <a:xfrm>
              <a:off x="74197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2457" name="Google Shape;2457;p65"/>
            <p:cNvCxnSpPr/>
            <p:nvPr/>
          </p:nvCxnSpPr>
          <p:spPr>
            <a:xfrm>
              <a:off x="76455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2458" name="Google Shape;2458;p65"/>
            <p:cNvCxnSpPr/>
            <p:nvPr/>
          </p:nvCxnSpPr>
          <p:spPr>
            <a:xfrm>
              <a:off x="78713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2459" name="Google Shape;2459;p65"/>
            <p:cNvCxnSpPr/>
            <p:nvPr/>
          </p:nvCxnSpPr>
          <p:spPr>
            <a:xfrm>
              <a:off x="80971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2460" name="Google Shape;2460;p65"/>
            <p:cNvCxnSpPr/>
            <p:nvPr/>
          </p:nvCxnSpPr>
          <p:spPr>
            <a:xfrm>
              <a:off x="83229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2461" name="Google Shape;2461;p65"/>
            <p:cNvCxnSpPr/>
            <p:nvPr/>
          </p:nvCxnSpPr>
          <p:spPr>
            <a:xfrm>
              <a:off x="85487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2462" name="Google Shape;2462;p65"/>
            <p:cNvCxnSpPr/>
            <p:nvPr/>
          </p:nvCxnSpPr>
          <p:spPr>
            <a:xfrm>
              <a:off x="87745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2463" name="Google Shape;2463;p65"/>
            <p:cNvCxnSpPr/>
            <p:nvPr/>
          </p:nvCxnSpPr>
          <p:spPr>
            <a:xfrm>
              <a:off x="90003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2464" name="Google Shape;2464;p65"/>
            <p:cNvCxnSpPr/>
            <p:nvPr/>
          </p:nvCxnSpPr>
          <p:spPr>
            <a:xfrm>
              <a:off x="92261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2465" name="Google Shape;2465;p65"/>
            <p:cNvCxnSpPr/>
            <p:nvPr/>
          </p:nvCxnSpPr>
          <p:spPr>
            <a:xfrm>
              <a:off x="9451900" y="2114273"/>
              <a:ext cx="0" cy="3278100"/>
            </a:xfrm>
            <a:prstGeom prst="straightConnector1">
              <a:avLst/>
            </a:prstGeom>
            <a:noFill/>
            <a:ln w="19050" cap="flat" cmpd="sng">
              <a:solidFill>
                <a:schemeClr val="lt1"/>
              </a:solidFill>
              <a:prstDash val="solid"/>
              <a:round/>
              <a:headEnd type="none" w="med" len="med"/>
              <a:tailEnd type="none" w="med" len="med"/>
            </a:ln>
          </p:spPr>
        </p:cxnSp>
        <p:cxnSp>
          <p:nvCxnSpPr>
            <p:cNvPr id="2466" name="Google Shape;2466;p65"/>
            <p:cNvCxnSpPr/>
            <p:nvPr/>
          </p:nvCxnSpPr>
          <p:spPr>
            <a:xfrm>
              <a:off x="6516496" y="23400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2467" name="Google Shape;2467;p65"/>
            <p:cNvCxnSpPr/>
            <p:nvPr/>
          </p:nvCxnSpPr>
          <p:spPr>
            <a:xfrm>
              <a:off x="6516496" y="25658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2468" name="Google Shape;2468;p65"/>
            <p:cNvCxnSpPr/>
            <p:nvPr/>
          </p:nvCxnSpPr>
          <p:spPr>
            <a:xfrm>
              <a:off x="6516496" y="27916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2469" name="Google Shape;2469;p65"/>
            <p:cNvCxnSpPr/>
            <p:nvPr/>
          </p:nvCxnSpPr>
          <p:spPr>
            <a:xfrm>
              <a:off x="6516496" y="30174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2470" name="Google Shape;2470;p65"/>
            <p:cNvCxnSpPr/>
            <p:nvPr/>
          </p:nvCxnSpPr>
          <p:spPr>
            <a:xfrm>
              <a:off x="6516496" y="34690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2471" name="Google Shape;2471;p65"/>
            <p:cNvCxnSpPr/>
            <p:nvPr/>
          </p:nvCxnSpPr>
          <p:spPr>
            <a:xfrm>
              <a:off x="6516496" y="36948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2472" name="Google Shape;2472;p65"/>
            <p:cNvCxnSpPr/>
            <p:nvPr/>
          </p:nvCxnSpPr>
          <p:spPr>
            <a:xfrm>
              <a:off x="6516496" y="32432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2473" name="Google Shape;2473;p65"/>
            <p:cNvCxnSpPr/>
            <p:nvPr/>
          </p:nvCxnSpPr>
          <p:spPr>
            <a:xfrm>
              <a:off x="6516496" y="39206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2474" name="Google Shape;2474;p65"/>
            <p:cNvCxnSpPr/>
            <p:nvPr/>
          </p:nvCxnSpPr>
          <p:spPr>
            <a:xfrm>
              <a:off x="6516496" y="41464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2475" name="Google Shape;2475;p65"/>
            <p:cNvCxnSpPr/>
            <p:nvPr/>
          </p:nvCxnSpPr>
          <p:spPr>
            <a:xfrm>
              <a:off x="6516496" y="43722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2476" name="Google Shape;2476;p65"/>
            <p:cNvCxnSpPr/>
            <p:nvPr/>
          </p:nvCxnSpPr>
          <p:spPr>
            <a:xfrm>
              <a:off x="6516496" y="48238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2477" name="Google Shape;2477;p65"/>
            <p:cNvCxnSpPr/>
            <p:nvPr/>
          </p:nvCxnSpPr>
          <p:spPr>
            <a:xfrm>
              <a:off x="6516496" y="45980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2478" name="Google Shape;2478;p65"/>
            <p:cNvCxnSpPr/>
            <p:nvPr/>
          </p:nvCxnSpPr>
          <p:spPr>
            <a:xfrm>
              <a:off x="6516496" y="5049675"/>
              <a:ext cx="2935500" cy="0"/>
            </a:xfrm>
            <a:prstGeom prst="straightConnector1">
              <a:avLst/>
            </a:prstGeom>
            <a:noFill/>
            <a:ln w="19050" cap="flat" cmpd="sng">
              <a:solidFill>
                <a:schemeClr val="lt1"/>
              </a:solidFill>
              <a:prstDash val="solid"/>
              <a:round/>
              <a:headEnd type="none" w="med" len="med"/>
              <a:tailEnd type="none" w="med" len="med"/>
            </a:ln>
          </p:spPr>
        </p:cxnSp>
        <p:cxnSp>
          <p:nvCxnSpPr>
            <p:cNvPr id="2479" name="Google Shape;2479;p65"/>
            <p:cNvCxnSpPr/>
            <p:nvPr/>
          </p:nvCxnSpPr>
          <p:spPr>
            <a:xfrm>
              <a:off x="6516496" y="5275475"/>
              <a:ext cx="2935500" cy="0"/>
            </a:xfrm>
            <a:prstGeom prst="straightConnector1">
              <a:avLst/>
            </a:prstGeom>
            <a:noFill/>
            <a:ln w="19050" cap="flat" cmpd="sng">
              <a:solidFill>
                <a:schemeClr val="lt1"/>
              </a:solidFill>
              <a:prstDash val="solid"/>
              <a:round/>
              <a:headEnd type="none" w="med" len="med"/>
              <a:tailEnd type="none" w="med" len="med"/>
            </a:ln>
          </p:spPr>
        </p:cxnSp>
      </p:grpSp>
      <p:grpSp>
        <p:nvGrpSpPr>
          <p:cNvPr id="2480" name="Google Shape;2480;p65"/>
          <p:cNvGrpSpPr/>
          <p:nvPr/>
        </p:nvGrpSpPr>
        <p:grpSpPr>
          <a:xfrm>
            <a:off x="6577993" y="1475545"/>
            <a:ext cx="2318751" cy="3727557"/>
            <a:chOff x="7028625" y="2034599"/>
            <a:chExt cx="1933904" cy="3108889"/>
          </a:xfrm>
        </p:grpSpPr>
        <p:sp>
          <p:nvSpPr>
            <p:cNvPr id="2481" name="Google Shape;2481;p65"/>
            <p:cNvSpPr/>
            <p:nvPr/>
          </p:nvSpPr>
          <p:spPr>
            <a:xfrm>
              <a:off x="7192481" y="3704847"/>
              <a:ext cx="1510798" cy="596794"/>
            </a:xfrm>
            <a:custGeom>
              <a:avLst/>
              <a:gdLst/>
              <a:ahLst/>
              <a:cxnLst/>
              <a:rect l="l" t="t" r="r" b="b"/>
              <a:pathLst>
                <a:path w="17546" h="6931" extrusionOk="0">
                  <a:moveTo>
                    <a:pt x="16820" y="1"/>
                  </a:moveTo>
                  <a:lnTo>
                    <a:pt x="996" y="722"/>
                  </a:lnTo>
                  <a:cubicBezTo>
                    <a:pt x="996" y="722"/>
                    <a:pt x="1" y="4702"/>
                    <a:pt x="1448" y="5971"/>
                  </a:cubicBezTo>
                  <a:cubicBezTo>
                    <a:pt x="2184" y="6614"/>
                    <a:pt x="5590" y="6930"/>
                    <a:pt x="8949" y="6930"/>
                  </a:cubicBezTo>
                  <a:cubicBezTo>
                    <a:pt x="12191" y="6930"/>
                    <a:pt x="15388" y="6636"/>
                    <a:pt x="16099" y="6058"/>
                  </a:cubicBezTo>
                  <a:cubicBezTo>
                    <a:pt x="17546" y="4884"/>
                    <a:pt x="16820" y="1"/>
                    <a:pt x="16820" y="1"/>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5"/>
            <p:cNvSpPr/>
            <p:nvPr/>
          </p:nvSpPr>
          <p:spPr>
            <a:xfrm>
              <a:off x="7198853" y="3866723"/>
              <a:ext cx="736370" cy="1276765"/>
            </a:xfrm>
            <a:custGeom>
              <a:avLst/>
              <a:gdLst/>
              <a:ahLst/>
              <a:cxnLst/>
              <a:rect l="l" t="t" r="r" b="b"/>
              <a:pathLst>
                <a:path w="8552" h="14828" extrusionOk="0">
                  <a:moveTo>
                    <a:pt x="5103" y="0"/>
                  </a:moveTo>
                  <a:cubicBezTo>
                    <a:pt x="3236" y="0"/>
                    <a:pt x="2519" y="342"/>
                    <a:pt x="1730" y="1766"/>
                  </a:cubicBezTo>
                  <a:cubicBezTo>
                    <a:pt x="822" y="3395"/>
                    <a:pt x="644" y="7050"/>
                    <a:pt x="435" y="9518"/>
                  </a:cubicBezTo>
                  <a:cubicBezTo>
                    <a:pt x="222" y="11990"/>
                    <a:pt x="1" y="14827"/>
                    <a:pt x="1" y="14827"/>
                  </a:cubicBezTo>
                  <a:lnTo>
                    <a:pt x="8404" y="14419"/>
                  </a:lnTo>
                  <a:cubicBezTo>
                    <a:pt x="8404" y="14419"/>
                    <a:pt x="8551" y="5312"/>
                    <a:pt x="8412" y="3682"/>
                  </a:cubicBezTo>
                  <a:cubicBezTo>
                    <a:pt x="8269" y="2048"/>
                    <a:pt x="8538" y="115"/>
                    <a:pt x="5988" y="19"/>
                  </a:cubicBezTo>
                  <a:cubicBezTo>
                    <a:pt x="5666" y="7"/>
                    <a:pt x="5373" y="0"/>
                    <a:pt x="5103" y="0"/>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5"/>
            <p:cNvSpPr/>
            <p:nvPr/>
          </p:nvSpPr>
          <p:spPr>
            <a:xfrm>
              <a:off x="7419624" y="2326578"/>
              <a:ext cx="1383535" cy="1240343"/>
            </a:xfrm>
            <a:custGeom>
              <a:avLst/>
              <a:gdLst/>
              <a:ahLst/>
              <a:cxnLst/>
              <a:rect l="l" t="t" r="r" b="b"/>
              <a:pathLst>
                <a:path w="16068" h="14405" extrusionOk="0">
                  <a:moveTo>
                    <a:pt x="8290" y="1"/>
                  </a:moveTo>
                  <a:lnTo>
                    <a:pt x="4875" y="574"/>
                  </a:lnTo>
                  <a:lnTo>
                    <a:pt x="2611" y="3055"/>
                  </a:lnTo>
                  <a:lnTo>
                    <a:pt x="0" y="12697"/>
                  </a:lnTo>
                  <a:lnTo>
                    <a:pt x="6096" y="14404"/>
                  </a:lnTo>
                  <a:lnTo>
                    <a:pt x="16068" y="11975"/>
                  </a:lnTo>
                  <a:lnTo>
                    <a:pt x="9642" y="187"/>
                  </a:lnTo>
                  <a:lnTo>
                    <a:pt x="8290" y="1"/>
                  </a:lnTo>
                  <a:close/>
                </a:path>
              </a:pathLst>
            </a:custGeom>
            <a:solidFill>
              <a:srgbClr val="606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5"/>
            <p:cNvSpPr/>
            <p:nvPr/>
          </p:nvSpPr>
          <p:spPr>
            <a:xfrm>
              <a:off x="7902927" y="3877486"/>
              <a:ext cx="695987" cy="1243528"/>
            </a:xfrm>
            <a:custGeom>
              <a:avLst/>
              <a:gdLst/>
              <a:ahLst/>
              <a:cxnLst/>
              <a:rect l="l" t="t" r="r" b="b"/>
              <a:pathLst>
                <a:path w="8083" h="14442" extrusionOk="0">
                  <a:moveTo>
                    <a:pt x="4045" y="1"/>
                  </a:moveTo>
                  <a:cubicBezTo>
                    <a:pt x="3960" y="1"/>
                    <a:pt x="3874" y="3"/>
                    <a:pt x="3785" y="7"/>
                  </a:cubicBezTo>
                  <a:cubicBezTo>
                    <a:pt x="1869" y="103"/>
                    <a:pt x="883" y="663"/>
                    <a:pt x="440" y="2523"/>
                  </a:cubicBezTo>
                  <a:cubicBezTo>
                    <a:pt x="1" y="4383"/>
                    <a:pt x="96" y="14437"/>
                    <a:pt x="96" y="14437"/>
                  </a:cubicBezTo>
                  <a:lnTo>
                    <a:pt x="96" y="14441"/>
                  </a:lnTo>
                  <a:lnTo>
                    <a:pt x="8083" y="14250"/>
                  </a:lnTo>
                  <a:cubicBezTo>
                    <a:pt x="8083" y="14250"/>
                    <a:pt x="8065" y="13320"/>
                    <a:pt x="7913" y="10361"/>
                  </a:cubicBezTo>
                  <a:cubicBezTo>
                    <a:pt x="7757" y="7403"/>
                    <a:pt x="7487" y="2697"/>
                    <a:pt x="7157" y="1811"/>
                  </a:cubicBezTo>
                  <a:cubicBezTo>
                    <a:pt x="6846" y="965"/>
                    <a:pt x="5808" y="1"/>
                    <a:pt x="4045" y="1"/>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5"/>
            <p:cNvSpPr/>
            <p:nvPr/>
          </p:nvSpPr>
          <p:spPr>
            <a:xfrm>
              <a:off x="7028625" y="3710099"/>
              <a:ext cx="366721" cy="425531"/>
            </a:xfrm>
            <a:custGeom>
              <a:avLst/>
              <a:gdLst/>
              <a:ahLst/>
              <a:cxnLst/>
              <a:rect l="l" t="t" r="r" b="b"/>
              <a:pathLst>
                <a:path w="4259" h="4942" extrusionOk="0">
                  <a:moveTo>
                    <a:pt x="244" y="0"/>
                  </a:moveTo>
                  <a:cubicBezTo>
                    <a:pt x="244" y="1"/>
                    <a:pt x="1" y="3229"/>
                    <a:pt x="1026" y="4115"/>
                  </a:cubicBezTo>
                  <a:cubicBezTo>
                    <a:pt x="1920" y="4892"/>
                    <a:pt x="3714" y="4942"/>
                    <a:pt x="4158" y="4942"/>
                  </a:cubicBezTo>
                  <a:cubicBezTo>
                    <a:pt x="4223" y="4942"/>
                    <a:pt x="4259" y="4941"/>
                    <a:pt x="4259" y="4941"/>
                  </a:cubicBezTo>
                  <a:lnTo>
                    <a:pt x="3711" y="1339"/>
                  </a:lnTo>
                  <a:lnTo>
                    <a:pt x="2503" y="613"/>
                  </a:lnTo>
                  <a:lnTo>
                    <a:pt x="244" y="0"/>
                  </a:lnTo>
                  <a:close/>
                </a:path>
              </a:pathLst>
            </a:custGeom>
            <a:solidFill>
              <a:srgbClr val="606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5"/>
            <p:cNvSpPr/>
            <p:nvPr/>
          </p:nvSpPr>
          <p:spPr>
            <a:xfrm>
              <a:off x="7320776" y="3729559"/>
              <a:ext cx="218276" cy="184523"/>
            </a:xfrm>
            <a:custGeom>
              <a:avLst/>
              <a:gdLst/>
              <a:ahLst/>
              <a:cxnLst/>
              <a:rect l="l" t="t" r="r" b="b"/>
              <a:pathLst>
                <a:path w="2535" h="2143" extrusionOk="0">
                  <a:moveTo>
                    <a:pt x="1426" y="0"/>
                  </a:moveTo>
                  <a:cubicBezTo>
                    <a:pt x="1426" y="0"/>
                    <a:pt x="631" y="683"/>
                    <a:pt x="318" y="1113"/>
                  </a:cubicBezTo>
                  <a:cubicBezTo>
                    <a:pt x="1" y="1547"/>
                    <a:pt x="14" y="2142"/>
                    <a:pt x="14" y="2142"/>
                  </a:cubicBezTo>
                  <a:lnTo>
                    <a:pt x="2534" y="1034"/>
                  </a:lnTo>
                  <a:lnTo>
                    <a:pt x="1426" y="0"/>
                  </a:lnTo>
                  <a:close/>
                </a:path>
              </a:pathLst>
            </a:custGeom>
            <a:solidFill>
              <a:srgbClr val="DC9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5"/>
            <p:cNvSpPr/>
            <p:nvPr/>
          </p:nvSpPr>
          <p:spPr>
            <a:xfrm>
              <a:off x="8169333" y="2329592"/>
              <a:ext cx="784589" cy="1461805"/>
            </a:xfrm>
            <a:custGeom>
              <a:avLst/>
              <a:gdLst/>
              <a:ahLst/>
              <a:cxnLst/>
              <a:rect l="l" t="t" r="r" b="b"/>
              <a:pathLst>
                <a:path w="9112" h="16977" extrusionOk="0">
                  <a:moveTo>
                    <a:pt x="0" y="0"/>
                  </a:moveTo>
                  <a:lnTo>
                    <a:pt x="1973" y="2460"/>
                  </a:lnTo>
                  <a:lnTo>
                    <a:pt x="4445" y="15256"/>
                  </a:lnTo>
                  <a:lnTo>
                    <a:pt x="7735" y="16976"/>
                  </a:lnTo>
                  <a:cubicBezTo>
                    <a:pt x="7735" y="16976"/>
                    <a:pt x="9090" y="16303"/>
                    <a:pt x="9099" y="15186"/>
                  </a:cubicBezTo>
                  <a:cubicBezTo>
                    <a:pt x="9112" y="14069"/>
                    <a:pt x="6414" y="2981"/>
                    <a:pt x="6170" y="2542"/>
                  </a:cubicBezTo>
                  <a:cubicBezTo>
                    <a:pt x="5923" y="2108"/>
                    <a:pt x="5423" y="839"/>
                    <a:pt x="4089" y="504"/>
                  </a:cubicBezTo>
                  <a:cubicBezTo>
                    <a:pt x="2760" y="174"/>
                    <a:pt x="1" y="0"/>
                    <a:pt x="0" y="0"/>
                  </a:cubicBezTo>
                  <a:close/>
                </a:path>
              </a:pathLst>
            </a:custGeom>
            <a:solidFill>
              <a:srgbClr val="606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5"/>
            <p:cNvSpPr/>
            <p:nvPr/>
          </p:nvSpPr>
          <p:spPr>
            <a:xfrm>
              <a:off x="7029744" y="2331830"/>
              <a:ext cx="883437" cy="1551009"/>
            </a:xfrm>
            <a:custGeom>
              <a:avLst/>
              <a:gdLst/>
              <a:ahLst/>
              <a:cxnLst/>
              <a:rect l="l" t="t" r="r" b="b"/>
              <a:pathLst>
                <a:path w="10260" h="18013" extrusionOk="0">
                  <a:moveTo>
                    <a:pt x="10259" y="0"/>
                  </a:moveTo>
                  <a:lnTo>
                    <a:pt x="10259" y="0"/>
                  </a:lnTo>
                  <a:cubicBezTo>
                    <a:pt x="10259" y="0"/>
                    <a:pt x="5210" y="66"/>
                    <a:pt x="3972" y="1204"/>
                  </a:cubicBezTo>
                  <a:cubicBezTo>
                    <a:pt x="3133" y="1973"/>
                    <a:pt x="2208" y="4189"/>
                    <a:pt x="1248" y="8869"/>
                  </a:cubicBezTo>
                  <a:cubicBezTo>
                    <a:pt x="305" y="13448"/>
                    <a:pt x="1" y="16937"/>
                    <a:pt x="222" y="17772"/>
                  </a:cubicBezTo>
                  <a:cubicBezTo>
                    <a:pt x="267" y="17944"/>
                    <a:pt x="441" y="18013"/>
                    <a:pt x="689" y="18013"/>
                  </a:cubicBezTo>
                  <a:cubicBezTo>
                    <a:pt x="1640" y="18013"/>
                    <a:pt x="3676" y="17007"/>
                    <a:pt x="3676" y="17007"/>
                  </a:cubicBezTo>
                  <a:lnTo>
                    <a:pt x="7352" y="3272"/>
                  </a:lnTo>
                  <a:lnTo>
                    <a:pt x="10259" y="0"/>
                  </a:lnTo>
                  <a:close/>
                </a:path>
              </a:pathLst>
            </a:custGeom>
            <a:solidFill>
              <a:srgbClr val="606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5"/>
            <p:cNvSpPr/>
            <p:nvPr/>
          </p:nvSpPr>
          <p:spPr>
            <a:xfrm>
              <a:off x="7833699" y="2053714"/>
              <a:ext cx="370854" cy="451104"/>
            </a:xfrm>
            <a:custGeom>
              <a:avLst/>
              <a:gdLst/>
              <a:ahLst/>
              <a:cxnLst/>
              <a:rect l="l" t="t" r="r" b="b"/>
              <a:pathLst>
                <a:path w="4307" h="5239" extrusionOk="0">
                  <a:moveTo>
                    <a:pt x="2667" y="1"/>
                  </a:moveTo>
                  <a:cubicBezTo>
                    <a:pt x="2424" y="1"/>
                    <a:pt x="2167" y="38"/>
                    <a:pt x="1908" y="124"/>
                  </a:cubicBezTo>
                  <a:cubicBezTo>
                    <a:pt x="709" y="528"/>
                    <a:pt x="414" y="784"/>
                    <a:pt x="288" y="1180"/>
                  </a:cubicBezTo>
                  <a:cubicBezTo>
                    <a:pt x="288" y="1180"/>
                    <a:pt x="1" y="2909"/>
                    <a:pt x="296" y="3956"/>
                  </a:cubicBezTo>
                  <a:cubicBezTo>
                    <a:pt x="557" y="4893"/>
                    <a:pt x="1239" y="5239"/>
                    <a:pt x="1958" y="5239"/>
                  </a:cubicBezTo>
                  <a:cubicBezTo>
                    <a:pt x="2043" y="5239"/>
                    <a:pt x="2128" y="5234"/>
                    <a:pt x="2213" y="5225"/>
                  </a:cubicBezTo>
                  <a:cubicBezTo>
                    <a:pt x="3473" y="5090"/>
                    <a:pt x="3812" y="4404"/>
                    <a:pt x="4020" y="3713"/>
                  </a:cubicBezTo>
                  <a:cubicBezTo>
                    <a:pt x="4224" y="3026"/>
                    <a:pt x="4307" y="1284"/>
                    <a:pt x="4281" y="836"/>
                  </a:cubicBezTo>
                  <a:cubicBezTo>
                    <a:pt x="4260" y="485"/>
                    <a:pt x="3551" y="1"/>
                    <a:pt x="2667" y="1"/>
                  </a:cubicBezTo>
                  <a:close/>
                </a:path>
              </a:pathLst>
            </a:custGeom>
            <a:solidFill>
              <a:srgbClr val="DC9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5"/>
            <p:cNvSpPr/>
            <p:nvPr/>
          </p:nvSpPr>
          <p:spPr>
            <a:xfrm>
              <a:off x="7163722" y="3134665"/>
              <a:ext cx="1462149" cy="286299"/>
            </a:xfrm>
            <a:custGeom>
              <a:avLst/>
              <a:gdLst/>
              <a:ahLst/>
              <a:cxnLst/>
              <a:rect l="l" t="t" r="r" b="b"/>
              <a:pathLst>
                <a:path w="16981" h="3325" extrusionOk="0">
                  <a:moveTo>
                    <a:pt x="16081" y="1"/>
                  </a:moveTo>
                  <a:cubicBezTo>
                    <a:pt x="16081" y="1"/>
                    <a:pt x="9333" y="1904"/>
                    <a:pt x="8920" y="2690"/>
                  </a:cubicBezTo>
                  <a:cubicBezTo>
                    <a:pt x="8920" y="2690"/>
                    <a:pt x="8090" y="2364"/>
                    <a:pt x="6835" y="2091"/>
                  </a:cubicBezTo>
                  <a:cubicBezTo>
                    <a:pt x="5579" y="1817"/>
                    <a:pt x="869" y="957"/>
                    <a:pt x="869" y="957"/>
                  </a:cubicBezTo>
                  <a:lnTo>
                    <a:pt x="0" y="1595"/>
                  </a:lnTo>
                  <a:lnTo>
                    <a:pt x="9216" y="3325"/>
                  </a:lnTo>
                  <a:lnTo>
                    <a:pt x="16980" y="492"/>
                  </a:lnTo>
                  <a:lnTo>
                    <a:pt x="160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5"/>
            <p:cNvSpPr/>
            <p:nvPr/>
          </p:nvSpPr>
          <p:spPr>
            <a:xfrm>
              <a:off x="7150204" y="3171690"/>
              <a:ext cx="1508990" cy="744292"/>
            </a:xfrm>
            <a:custGeom>
              <a:avLst/>
              <a:gdLst/>
              <a:ahLst/>
              <a:cxnLst/>
              <a:rect l="l" t="t" r="r" b="b"/>
              <a:pathLst>
                <a:path w="17525" h="8644" extrusionOk="0">
                  <a:moveTo>
                    <a:pt x="17250" y="1"/>
                  </a:moveTo>
                  <a:lnTo>
                    <a:pt x="9108" y="2682"/>
                  </a:lnTo>
                  <a:lnTo>
                    <a:pt x="174" y="939"/>
                  </a:lnTo>
                  <a:lnTo>
                    <a:pt x="1" y="1044"/>
                  </a:lnTo>
                  <a:lnTo>
                    <a:pt x="1017" y="7622"/>
                  </a:lnTo>
                  <a:lnTo>
                    <a:pt x="9660" y="8643"/>
                  </a:lnTo>
                  <a:lnTo>
                    <a:pt x="17524" y="7670"/>
                  </a:lnTo>
                  <a:lnTo>
                    <a:pt x="17398" y="144"/>
                  </a:lnTo>
                  <a:lnTo>
                    <a:pt x="17250" y="1"/>
                  </a:lnTo>
                  <a:close/>
                </a:path>
              </a:pathLst>
            </a:custGeom>
            <a:solidFill>
              <a:srgbClr val="879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5"/>
            <p:cNvSpPr/>
            <p:nvPr/>
          </p:nvSpPr>
          <p:spPr>
            <a:xfrm>
              <a:off x="7321982" y="3663173"/>
              <a:ext cx="614015" cy="476936"/>
            </a:xfrm>
            <a:custGeom>
              <a:avLst/>
              <a:gdLst/>
              <a:ahLst/>
              <a:cxnLst/>
              <a:rect l="l" t="t" r="r" b="b"/>
              <a:pathLst>
                <a:path w="7131" h="5539" extrusionOk="0">
                  <a:moveTo>
                    <a:pt x="4521" y="0"/>
                  </a:moveTo>
                  <a:cubicBezTo>
                    <a:pt x="4254" y="0"/>
                    <a:pt x="3951" y="260"/>
                    <a:pt x="3585" y="532"/>
                  </a:cubicBezTo>
                  <a:cubicBezTo>
                    <a:pt x="3146" y="863"/>
                    <a:pt x="1964" y="2010"/>
                    <a:pt x="1382" y="2266"/>
                  </a:cubicBezTo>
                  <a:cubicBezTo>
                    <a:pt x="795" y="2522"/>
                    <a:pt x="0" y="2913"/>
                    <a:pt x="0" y="2913"/>
                  </a:cubicBezTo>
                  <a:cubicBezTo>
                    <a:pt x="0" y="2913"/>
                    <a:pt x="204" y="5338"/>
                    <a:pt x="852" y="5486"/>
                  </a:cubicBezTo>
                  <a:cubicBezTo>
                    <a:pt x="1011" y="5521"/>
                    <a:pt x="1187" y="5539"/>
                    <a:pt x="1374" y="5539"/>
                  </a:cubicBezTo>
                  <a:cubicBezTo>
                    <a:pt x="1947" y="5539"/>
                    <a:pt x="2622" y="5373"/>
                    <a:pt x="3241" y="5043"/>
                  </a:cubicBezTo>
                  <a:cubicBezTo>
                    <a:pt x="4063" y="4599"/>
                    <a:pt x="6235" y="2531"/>
                    <a:pt x="6613" y="2075"/>
                  </a:cubicBezTo>
                  <a:cubicBezTo>
                    <a:pt x="6991" y="1619"/>
                    <a:pt x="7130" y="1228"/>
                    <a:pt x="6904" y="1054"/>
                  </a:cubicBezTo>
                  <a:cubicBezTo>
                    <a:pt x="6821" y="988"/>
                    <a:pt x="6723" y="968"/>
                    <a:pt x="6635" y="968"/>
                  </a:cubicBezTo>
                  <a:cubicBezTo>
                    <a:pt x="6488" y="968"/>
                    <a:pt x="6365" y="1023"/>
                    <a:pt x="6365" y="1023"/>
                  </a:cubicBezTo>
                  <a:cubicBezTo>
                    <a:pt x="6365" y="1023"/>
                    <a:pt x="6422" y="741"/>
                    <a:pt x="6179" y="650"/>
                  </a:cubicBezTo>
                  <a:cubicBezTo>
                    <a:pt x="6149" y="638"/>
                    <a:pt x="6118" y="633"/>
                    <a:pt x="6086" y="633"/>
                  </a:cubicBezTo>
                  <a:cubicBezTo>
                    <a:pt x="5870" y="633"/>
                    <a:pt x="5644" y="876"/>
                    <a:pt x="5644" y="876"/>
                  </a:cubicBezTo>
                  <a:cubicBezTo>
                    <a:pt x="5644" y="876"/>
                    <a:pt x="5792" y="572"/>
                    <a:pt x="5509" y="402"/>
                  </a:cubicBezTo>
                  <a:cubicBezTo>
                    <a:pt x="5448" y="364"/>
                    <a:pt x="5381" y="349"/>
                    <a:pt x="5314" y="349"/>
                  </a:cubicBezTo>
                  <a:cubicBezTo>
                    <a:pt x="5072" y="349"/>
                    <a:pt x="4827" y="541"/>
                    <a:pt x="4827" y="541"/>
                  </a:cubicBezTo>
                  <a:cubicBezTo>
                    <a:pt x="4827" y="541"/>
                    <a:pt x="4979" y="167"/>
                    <a:pt x="4675" y="33"/>
                  </a:cubicBezTo>
                  <a:cubicBezTo>
                    <a:pt x="4625" y="10"/>
                    <a:pt x="4574" y="0"/>
                    <a:pt x="4521" y="0"/>
                  </a:cubicBezTo>
                  <a:close/>
                </a:path>
              </a:pathLst>
            </a:custGeom>
            <a:solidFill>
              <a:srgbClr val="DC9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5"/>
            <p:cNvSpPr/>
            <p:nvPr/>
          </p:nvSpPr>
          <p:spPr>
            <a:xfrm>
              <a:off x="7487646" y="3705622"/>
              <a:ext cx="254182" cy="215607"/>
            </a:xfrm>
            <a:custGeom>
              <a:avLst/>
              <a:gdLst/>
              <a:ahLst/>
              <a:cxnLst/>
              <a:rect l="l" t="t" r="r" b="b"/>
              <a:pathLst>
                <a:path w="2952" h="2504" extrusionOk="0">
                  <a:moveTo>
                    <a:pt x="2951" y="0"/>
                  </a:moveTo>
                  <a:lnTo>
                    <a:pt x="2721" y="74"/>
                  </a:lnTo>
                  <a:cubicBezTo>
                    <a:pt x="2721" y="74"/>
                    <a:pt x="1687" y="1056"/>
                    <a:pt x="926" y="1686"/>
                  </a:cubicBezTo>
                  <a:cubicBezTo>
                    <a:pt x="166" y="2312"/>
                    <a:pt x="1" y="2425"/>
                    <a:pt x="1" y="2425"/>
                  </a:cubicBezTo>
                  <a:lnTo>
                    <a:pt x="75" y="2503"/>
                  </a:lnTo>
                  <a:cubicBezTo>
                    <a:pt x="75" y="2503"/>
                    <a:pt x="388" y="2221"/>
                    <a:pt x="1274" y="1486"/>
                  </a:cubicBezTo>
                  <a:cubicBezTo>
                    <a:pt x="2160" y="756"/>
                    <a:pt x="2951" y="0"/>
                    <a:pt x="2951" y="0"/>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5"/>
            <p:cNvSpPr/>
            <p:nvPr/>
          </p:nvSpPr>
          <p:spPr>
            <a:xfrm>
              <a:off x="7546025" y="3735931"/>
              <a:ext cx="268389" cy="239889"/>
            </a:xfrm>
            <a:custGeom>
              <a:avLst/>
              <a:gdLst/>
              <a:ahLst/>
              <a:cxnLst/>
              <a:rect l="l" t="t" r="r" b="b"/>
              <a:pathLst>
                <a:path w="3117" h="2786" extrusionOk="0">
                  <a:moveTo>
                    <a:pt x="3116" y="0"/>
                  </a:moveTo>
                  <a:lnTo>
                    <a:pt x="2964" y="52"/>
                  </a:lnTo>
                  <a:cubicBezTo>
                    <a:pt x="2964" y="52"/>
                    <a:pt x="1461" y="1547"/>
                    <a:pt x="917" y="2021"/>
                  </a:cubicBezTo>
                  <a:cubicBezTo>
                    <a:pt x="374" y="2494"/>
                    <a:pt x="1" y="2707"/>
                    <a:pt x="1" y="2707"/>
                  </a:cubicBezTo>
                  <a:lnTo>
                    <a:pt x="140" y="2785"/>
                  </a:lnTo>
                  <a:cubicBezTo>
                    <a:pt x="140" y="2785"/>
                    <a:pt x="887" y="2194"/>
                    <a:pt x="1521" y="1586"/>
                  </a:cubicBezTo>
                  <a:cubicBezTo>
                    <a:pt x="2160" y="982"/>
                    <a:pt x="3116" y="0"/>
                    <a:pt x="3116" y="0"/>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5"/>
            <p:cNvSpPr/>
            <p:nvPr/>
          </p:nvSpPr>
          <p:spPr>
            <a:xfrm>
              <a:off x="7606298" y="3756509"/>
              <a:ext cx="264601" cy="253751"/>
            </a:xfrm>
            <a:custGeom>
              <a:avLst/>
              <a:gdLst/>
              <a:ahLst/>
              <a:cxnLst/>
              <a:rect l="l" t="t" r="r" b="b"/>
              <a:pathLst>
                <a:path w="3073" h="2947" extrusionOk="0">
                  <a:moveTo>
                    <a:pt x="3072" y="0"/>
                  </a:moveTo>
                  <a:lnTo>
                    <a:pt x="2937" y="61"/>
                  </a:lnTo>
                  <a:cubicBezTo>
                    <a:pt x="2937" y="61"/>
                    <a:pt x="1982" y="1338"/>
                    <a:pt x="1008" y="2103"/>
                  </a:cubicBezTo>
                  <a:cubicBezTo>
                    <a:pt x="35" y="2868"/>
                    <a:pt x="0" y="2916"/>
                    <a:pt x="0" y="2916"/>
                  </a:cubicBezTo>
                  <a:lnTo>
                    <a:pt x="109" y="2946"/>
                  </a:lnTo>
                  <a:cubicBezTo>
                    <a:pt x="109" y="2946"/>
                    <a:pt x="982" y="2251"/>
                    <a:pt x="1456" y="1816"/>
                  </a:cubicBezTo>
                  <a:cubicBezTo>
                    <a:pt x="1929" y="1382"/>
                    <a:pt x="2738" y="435"/>
                    <a:pt x="3072" y="0"/>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5"/>
            <p:cNvSpPr/>
            <p:nvPr/>
          </p:nvSpPr>
          <p:spPr>
            <a:xfrm>
              <a:off x="7990839" y="3695117"/>
              <a:ext cx="642085" cy="351395"/>
            </a:xfrm>
            <a:custGeom>
              <a:avLst/>
              <a:gdLst/>
              <a:ahLst/>
              <a:cxnLst/>
              <a:rect l="l" t="t" r="r" b="b"/>
              <a:pathLst>
                <a:path w="7457" h="4081" extrusionOk="0">
                  <a:moveTo>
                    <a:pt x="7105" y="1"/>
                  </a:moveTo>
                  <a:cubicBezTo>
                    <a:pt x="7105" y="1"/>
                    <a:pt x="6258" y="83"/>
                    <a:pt x="5745" y="296"/>
                  </a:cubicBezTo>
                  <a:cubicBezTo>
                    <a:pt x="5745" y="296"/>
                    <a:pt x="3827" y="948"/>
                    <a:pt x="2954" y="948"/>
                  </a:cubicBezTo>
                  <a:cubicBezTo>
                    <a:pt x="2943" y="948"/>
                    <a:pt x="2932" y="948"/>
                    <a:pt x="2921" y="948"/>
                  </a:cubicBezTo>
                  <a:cubicBezTo>
                    <a:pt x="2228" y="937"/>
                    <a:pt x="1529" y="773"/>
                    <a:pt x="1039" y="773"/>
                  </a:cubicBezTo>
                  <a:cubicBezTo>
                    <a:pt x="924" y="773"/>
                    <a:pt x="820" y="782"/>
                    <a:pt x="731" y="804"/>
                  </a:cubicBezTo>
                  <a:cubicBezTo>
                    <a:pt x="262" y="926"/>
                    <a:pt x="379" y="1395"/>
                    <a:pt x="379" y="1395"/>
                  </a:cubicBezTo>
                  <a:cubicBezTo>
                    <a:pt x="379" y="1395"/>
                    <a:pt x="1" y="1408"/>
                    <a:pt x="31" y="1734"/>
                  </a:cubicBezTo>
                  <a:cubicBezTo>
                    <a:pt x="66" y="2060"/>
                    <a:pt x="340" y="2156"/>
                    <a:pt x="340" y="2156"/>
                  </a:cubicBezTo>
                  <a:cubicBezTo>
                    <a:pt x="340" y="2156"/>
                    <a:pt x="334" y="2155"/>
                    <a:pt x="323" y="2155"/>
                  </a:cubicBezTo>
                  <a:cubicBezTo>
                    <a:pt x="268" y="2155"/>
                    <a:pt x="97" y="2170"/>
                    <a:pt x="75" y="2360"/>
                  </a:cubicBezTo>
                  <a:cubicBezTo>
                    <a:pt x="49" y="2582"/>
                    <a:pt x="335" y="2794"/>
                    <a:pt x="653" y="2929"/>
                  </a:cubicBezTo>
                  <a:cubicBezTo>
                    <a:pt x="653" y="2929"/>
                    <a:pt x="544" y="3155"/>
                    <a:pt x="839" y="3398"/>
                  </a:cubicBezTo>
                  <a:cubicBezTo>
                    <a:pt x="1135" y="3642"/>
                    <a:pt x="2204" y="4076"/>
                    <a:pt x="3108" y="4081"/>
                  </a:cubicBezTo>
                  <a:cubicBezTo>
                    <a:pt x="3114" y="4081"/>
                    <a:pt x="3120" y="4081"/>
                    <a:pt x="3126" y="4081"/>
                  </a:cubicBezTo>
                  <a:cubicBezTo>
                    <a:pt x="4033" y="4081"/>
                    <a:pt x="5683" y="3758"/>
                    <a:pt x="6088" y="3655"/>
                  </a:cubicBezTo>
                  <a:cubicBezTo>
                    <a:pt x="6497" y="3550"/>
                    <a:pt x="7457" y="3255"/>
                    <a:pt x="7457" y="3255"/>
                  </a:cubicBezTo>
                  <a:lnTo>
                    <a:pt x="7105" y="1"/>
                  </a:lnTo>
                  <a:close/>
                </a:path>
              </a:pathLst>
            </a:custGeom>
            <a:solidFill>
              <a:srgbClr val="DC9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5"/>
            <p:cNvSpPr/>
            <p:nvPr/>
          </p:nvSpPr>
          <p:spPr>
            <a:xfrm>
              <a:off x="8022267" y="3811099"/>
              <a:ext cx="448349" cy="50285"/>
            </a:xfrm>
            <a:custGeom>
              <a:avLst/>
              <a:gdLst/>
              <a:ahLst/>
              <a:cxnLst/>
              <a:rect l="l" t="t" r="r" b="b"/>
              <a:pathLst>
                <a:path w="5207" h="584" extrusionOk="0">
                  <a:moveTo>
                    <a:pt x="1" y="1"/>
                  </a:moveTo>
                  <a:lnTo>
                    <a:pt x="96" y="109"/>
                  </a:lnTo>
                  <a:cubicBezTo>
                    <a:pt x="96" y="109"/>
                    <a:pt x="1317" y="570"/>
                    <a:pt x="2104" y="583"/>
                  </a:cubicBezTo>
                  <a:cubicBezTo>
                    <a:pt x="2119" y="583"/>
                    <a:pt x="2135" y="583"/>
                    <a:pt x="2151" y="583"/>
                  </a:cubicBezTo>
                  <a:cubicBezTo>
                    <a:pt x="2981" y="583"/>
                    <a:pt x="5184" y="153"/>
                    <a:pt x="5184" y="153"/>
                  </a:cubicBezTo>
                  <a:lnTo>
                    <a:pt x="5206" y="44"/>
                  </a:lnTo>
                  <a:lnTo>
                    <a:pt x="5206" y="44"/>
                  </a:lnTo>
                  <a:cubicBezTo>
                    <a:pt x="5206" y="44"/>
                    <a:pt x="3304" y="470"/>
                    <a:pt x="2225" y="470"/>
                  </a:cubicBezTo>
                  <a:cubicBezTo>
                    <a:pt x="2161" y="470"/>
                    <a:pt x="2100" y="469"/>
                    <a:pt x="2043" y="465"/>
                  </a:cubicBezTo>
                  <a:cubicBezTo>
                    <a:pt x="1009" y="413"/>
                    <a:pt x="1" y="1"/>
                    <a:pt x="1" y="1"/>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5"/>
            <p:cNvSpPr/>
            <p:nvPr/>
          </p:nvSpPr>
          <p:spPr>
            <a:xfrm>
              <a:off x="8015981" y="3874300"/>
              <a:ext cx="464364" cy="43483"/>
            </a:xfrm>
            <a:custGeom>
              <a:avLst/>
              <a:gdLst/>
              <a:ahLst/>
              <a:cxnLst/>
              <a:rect l="l" t="t" r="r" b="b"/>
              <a:pathLst>
                <a:path w="5393" h="505" extrusionOk="0">
                  <a:moveTo>
                    <a:pt x="5392" y="1"/>
                  </a:moveTo>
                  <a:lnTo>
                    <a:pt x="5392" y="1"/>
                  </a:lnTo>
                  <a:cubicBezTo>
                    <a:pt x="5392" y="1"/>
                    <a:pt x="3733" y="394"/>
                    <a:pt x="2494" y="394"/>
                  </a:cubicBezTo>
                  <a:cubicBezTo>
                    <a:pt x="2405" y="394"/>
                    <a:pt x="2318" y="392"/>
                    <a:pt x="2233" y="388"/>
                  </a:cubicBezTo>
                  <a:cubicBezTo>
                    <a:pt x="978" y="322"/>
                    <a:pt x="0" y="23"/>
                    <a:pt x="0" y="23"/>
                  </a:cubicBezTo>
                  <a:lnTo>
                    <a:pt x="0" y="23"/>
                  </a:lnTo>
                  <a:lnTo>
                    <a:pt x="65" y="140"/>
                  </a:lnTo>
                  <a:cubicBezTo>
                    <a:pt x="65" y="140"/>
                    <a:pt x="1595" y="501"/>
                    <a:pt x="2429" y="505"/>
                  </a:cubicBezTo>
                  <a:cubicBezTo>
                    <a:pt x="2433" y="505"/>
                    <a:pt x="2438" y="505"/>
                    <a:pt x="2443" y="505"/>
                  </a:cubicBezTo>
                  <a:cubicBezTo>
                    <a:pt x="3286" y="505"/>
                    <a:pt x="5366" y="110"/>
                    <a:pt x="5366" y="110"/>
                  </a:cubicBezTo>
                  <a:lnTo>
                    <a:pt x="5392" y="1"/>
                  </a:ln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5"/>
            <p:cNvSpPr/>
            <p:nvPr/>
          </p:nvSpPr>
          <p:spPr>
            <a:xfrm>
              <a:off x="8046979" y="3946197"/>
              <a:ext cx="453515" cy="42364"/>
            </a:xfrm>
            <a:custGeom>
              <a:avLst/>
              <a:gdLst/>
              <a:ahLst/>
              <a:cxnLst/>
              <a:rect l="l" t="t" r="r" b="b"/>
              <a:pathLst>
                <a:path w="5267" h="492" extrusionOk="0">
                  <a:moveTo>
                    <a:pt x="5228" y="0"/>
                  </a:moveTo>
                  <a:cubicBezTo>
                    <a:pt x="5228" y="0"/>
                    <a:pt x="3620" y="409"/>
                    <a:pt x="2295" y="409"/>
                  </a:cubicBezTo>
                  <a:cubicBezTo>
                    <a:pt x="2094" y="409"/>
                    <a:pt x="1899" y="400"/>
                    <a:pt x="1717" y="378"/>
                  </a:cubicBezTo>
                  <a:cubicBezTo>
                    <a:pt x="335" y="209"/>
                    <a:pt x="1" y="13"/>
                    <a:pt x="1" y="13"/>
                  </a:cubicBezTo>
                  <a:lnTo>
                    <a:pt x="1" y="130"/>
                  </a:lnTo>
                  <a:cubicBezTo>
                    <a:pt x="1" y="130"/>
                    <a:pt x="987" y="396"/>
                    <a:pt x="1843" y="478"/>
                  </a:cubicBezTo>
                  <a:cubicBezTo>
                    <a:pt x="1936" y="487"/>
                    <a:pt x="2045" y="491"/>
                    <a:pt x="2166" y="491"/>
                  </a:cubicBezTo>
                  <a:cubicBezTo>
                    <a:pt x="3159" y="491"/>
                    <a:pt x="4957" y="215"/>
                    <a:pt x="5267" y="91"/>
                  </a:cubicBezTo>
                  <a:lnTo>
                    <a:pt x="5228" y="0"/>
                  </a:ln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5"/>
            <p:cNvSpPr/>
            <p:nvPr/>
          </p:nvSpPr>
          <p:spPr>
            <a:xfrm>
              <a:off x="8476467" y="3485712"/>
              <a:ext cx="100743" cy="240922"/>
            </a:xfrm>
            <a:custGeom>
              <a:avLst/>
              <a:gdLst/>
              <a:ahLst/>
              <a:cxnLst/>
              <a:rect l="l" t="t" r="r" b="b"/>
              <a:pathLst>
                <a:path w="1170" h="2798" extrusionOk="0">
                  <a:moveTo>
                    <a:pt x="634" y="0"/>
                  </a:moveTo>
                  <a:cubicBezTo>
                    <a:pt x="592" y="0"/>
                    <a:pt x="548" y="7"/>
                    <a:pt x="500" y="21"/>
                  </a:cubicBezTo>
                  <a:cubicBezTo>
                    <a:pt x="161" y="125"/>
                    <a:pt x="57" y="503"/>
                    <a:pt x="27" y="1312"/>
                  </a:cubicBezTo>
                  <a:cubicBezTo>
                    <a:pt x="1" y="2120"/>
                    <a:pt x="88" y="2798"/>
                    <a:pt x="88" y="2798"/>
                  </a:cubicBezTo>
                  <a:lnTo>
                    <a:pt x="1170" y="2576"/>
                  </a:lnTo>
                  <a:cubicBezTo>
                    <a:pt x="1170" y="2576"/>
                    <a:pt x="1078" y="777"/>
                    <a:pt x="1057" y="499"/>
                  </a:cubicBezTo>
                  <a:cubicBezTo>
                    <a:pt x="1038" y="259"/>
                    <a:pt x="893" y="0"/>
                    <a:pt x="634" y="0"/>
                  </a:cubicBezTo>
                  <a:close/>
                </a:path>
              </a:pathLst>
            </a:custGeom>
            <a:solidFill>
              <a:srgbClr val="DC9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5"/>
            <p:cNvSpPr/>
            <p:nvPr/>
          </p:nvSpPr>
          <p:spPr>
            <a:xfrm>
              <a:off x="7920578" y="3415279"/>
              <a:ext cx="61393" cy="500701"/>
            </a:xfrm>
            <a:custGeom>
              <a:avLst/>
              <a:gdLst/>
              <a:ahLst/>
              <a:cxnLst/>
              <a:rect l="l" t="t" r="r" b="b"/>
              <a:pathLst>
                <a:path w="713" h="5815" extrusionOk="0">
                  <a:moveTo>
                    <a:pt x="187" y="1"/>
                  </a:moveTo>
                  <a:lnTo>
                    <a:pt x="0" y="14"/>
                  </a:lnTo>
                  <a:lnTo>
                    <a:pt x="561" y="5784"/>
                  </a:lnTo>
                  <a:lnTo>
                    <a:pt x="713" y="5814"/>
                  </a:lnTo>
                  <a:lnTo>
                    <a:pt x="713" y="5814"/>
                  </a:lnTo>
                  <a:lnTo>
                    <a:pt x="187" y="1"/>
                  </a:lnTo>
                  <a:close/>
                </a:path>
              </a:pathLst>
            </a:custGeom>
            <a:solidFill>
              <a:srgbClr val="607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5"/>
            <p:cNvSpPr/>
            <p:nvPr/>
          </p:nvSpPr>
          <p:spPr>
            <a:xfrm>
              <a:off x="8047582" y="2278015"/>
              <a:ext cx="109612" cy="33150"/>
            </a:xfrm>
            <a:custGeom>
              <a:avLst/>
              <a:gdLst/>
              <a:ahLst/>
              <a:cxnLst/>
              <a:rect l="l" t="t" r="r" b="b"/>
              <a:pathLst>
                <a:path w="1273" h="385" extrusionOk="0">
                  <a:moveTo>
                    <a:pt x="1262" y="0"/>
                  </a:moveTo>
                  <a:cubicBezTo>
                    <a:pt x="1253" y="0"/>
                    <a:pt x="1241" y="17"/>
                    <a:pt x="1241" y="17"/>
                  </a:cubicBezTo>
                  <a:cubicBezTo>
                    <a:pt x="1241" y="17"/>
                    <a:pt x="954" y="308"/>
                    <a:pt x="593" y="321"/>
                  </a:cubicBezTo>
                  <a:cubicBezTo>
                    <a:pt x="579" y="322"/>
                    <a:pt x="565" y="322"/>
                    <a:pt x="551" y="322"/>
                  </a:cubicBezTo>
                  <a:cubicBezTo>
                    <a:pt x="216" y="322"/>
                    <a:pt x="20" y="130"/>
                    <a:pt x="20" y="130"/>
                  </a:cubicBezTo>
                  <a:cubicBezTo>
                    <a:pt x="20" y="130"/>
                    <a:pt x="19" y="130"/>
                    <a:pt x="19" y="130"/>
                  </a:cubicBezTo>
                  <a:cubicBezTo>
                    <a:pt x="14" y="130"/>
                    <a:pt x="0" y="133"/>
                    <a:pt x="15" y="178"/>
                  </a:cubicBezTo>
                  <a:cubicBezTo>
                    <a:pt x="36" y="227"/>
                    <a:pt x="249" y="385"/>
                    <a:pt x="534" y="385"/>
                  </a:cubicBezTo>
                  <a:cubicBezTo>
                    <a:pt x="555" y="385"/>
                    <a:pt x="576" y="384"/>
                    <a:pt x="598" y="382"/>
                  </a:cubicBezTo>
                  <a:cubicBezTo>
                    <a:pt x="915" y="360"/>
                    <a:pt x="1267" y="95"/>
                    <a:pt x="1271" y="35"/>
                  </a:cubicBezTo>
                  <a:cubicBezTo>
                    <a:pt x="1273" y="8"/>
                    <a:pt x="1268" y="0"/>
                    <a:pt x="1262" y="0"/>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5"/>
            <p:cNvSpPr/>
            <p:nvPr/>
          </p:nvSpPr>
          <p:spPr>
            <a:xfrm>
              <a:off x="7858411" y="2291792"/>
              <a:ext cx="108578" cy="28156"/>
            </a:xfrm>
            <a:custGeom>
              <a:avLst/>
              <a:gdLst/>
              <a:ahLst/>
              <a:cxnLst/>
              <a:rect l="l" t="t" r="r" b="b"/>
              <a:pathLst>
                <a:path w="1261" h="327" extrusionOk="0">
                  <a:moveTo>
                    <a:pt x="38" y="0"/>
                  </a:moveTo>
                  <a:cubicBezTo>
                    <a:pt x="30" y="0"/>
                    <a:pt x="0" y="4"/>
                    <a:pt x="27" y="57"/>
                  </a:cubicBezTo>
                  <a:cubicBezTo>
                    <a:pt x="61" y="117"/>
                    <a:pt x="287" y="326"/>
                    <a:pt x="532" y="326"/>
                  </a:cubicBezTo>
                  <a:cubicBezTo>
                    <a:pt x="535" y="326"/>
                    <a:pt x="537" y="326"/>
                    <a:pt x="540" y="326"/>
                  </a:cubicBezTo>
                  <a:cubicBezTo>
                    <a:pt x="783" y="322"/>
                    <a:pt x="1217" y="157"/>
                    <a:pt x="1243" y="113"/>
                  </a:cubicBezTo>
                  <a:cubicBezTo>
                    <a:pt x="1260" y="85"/>
                    <a:pt x="1246" y="72"/>
                    <a:pt x="1224" y="72"/>
                  </a:cubicBezTo>
                  <a:cubicBezTo>
                    <a:pt x="1213" y="72"/>
                    <a:pt x="1199" y="76"/>
                    <a:pt x="1187" y="83"/>
                  </a:cubicBezTo>
                  <a:cubicBezTo>
                    <a:pt x="1187" y="83"/>
                    <a:pt x="827" y="276"/>
                    <a:pt x="568" y="276"/>
                  </a:cubicBezTo>
                  <a:cubicBezTo>
                    <a:pt x="552" y="276"/>
                    <a:pt x="537" y="276"/>
                    <a:pt x="522" y="274"/>
                  </a:cubicBezTo>
                  <a:cubicBezTo>
                    <a:pt x="266" y="248"/>
                    <a:pt x="40" y="1"/>
                    <a:pt x="40" y="1"/>
                  </a:cubicBezTo>
                  <a:cubicBezTo>
                    <a:pt x="40" y="1"/>
                    <a:pt x="39" y="0"/>
                    <a:pt x="38" y="0"/>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5"/>
            <p:cNvSpPr/>
            <p:nvPr/>
          </p:nvSpPr>
          <p:spPr>
            <a:xfrm>
              <a:off x="7933666" y="2389004"/>
              <a:ext cx="128296" cy="18685"/>
            </a:xfrm>
            <a:custGeom>
              <a:avLst/>
              <a:gdLst/>
              <a:ahLst/>
              <a:cxnLst/>
              <a:rect l="l" t="t" r="r" b="b"/>
              <a:pathLst>
                <a:path w="1490" h="217" extrusionOk="0">
                  <a:moveTo>
                    <a:pt x="1440" y="1"/>
                  </a:moveTo>
                  <a:cubicBezTo>
                    <a:pt x="1421" y="1"/>
                    <a:pt x="1394" y="5"/>
                    <a:pt x="1369" y="14"/>
                  </a:cubicBezTo>
                  <a:cubicBezTo>
                    <a:pt x="1369" y="14"/>
                    <a:pt x="939" y="145"/>
                    <a:pt x="639" y="166"/>
                  </a:cubicBezTo>
                  <a:cubicBezTo>
                    <a:pt x="606" y="169"/>
                    <a:pt x="573" y="170"/>
                    <a:pt x="540" y="170"/>
                  </a:cubicBezTo>
                  <a:cubicBezTo>
                    <a:pt x="283" y="170"/>
                    <a:pt x="70" y="101"/>
                    <a:pt x="39" y="101"/>
                  </a:cubicBezTo>
                  <a:lnTo>
                    <a:pt x="39" y="101"/>
                  </a:lnTo>
                  <a:cubicBezTo>
                    <a:pt x="0" y="106"/>
                    <a:pt x="22" y="153"/>
                    <a:pt x="83" y="166"/>
                  </a:cubicBezTo>
                  <a:cubicBezTo>
                    <a:pt x="132" y="178"/>
                    <a:pt x="317" y="216"/>
                    <a:pt x="560" y="216"/>
                  </a:cubicBezTo>
                  <a:cubicBezTo>
                    <a:pt x="593" y="216"/>
                    <a:pt x="626" y="216"/>
                    <a:pt x="661" y="214"/>
                  </a:cubicBezTo>
                  <a:cubicBezTo>
                    <a:pt x="952" y="201"/>
                    <a:pt x="1338" y="92"/>
                    <a:pt x="1430" y="45"/>
                  </a:cubicBezTo>
                  <a:cubicBezTo>
                    <a:pt x="1489" y="16"/>
                    <a:pt x="1477" y="1"/>
                    <a:pt x="1440" y="1"/>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5"/>
            <p:cNvSpPr/>
            <p:nvPr/>
          </p:nvSpPr>
          <p:spPr>
            <a:xfrm>
              <a:off x="7715133" y="2260708"/>
              <a:ext cx="142676" cy="112023"/>
            </a:xfrm>
            <a:custGeom>
              <a:avLst/>
              <a:gdLst/>
              <a:ahLst/>
              <a:cxnLst/>
              <a:rect l="l" t="t" r="r" b="b"/>
              <a:pathLst>
                <a:path w="1657" h="1301" extrusionOk="0">
                  <a:moveTo>
                    <a:pt x="897" y="1"/>
                  </a:moveTo>
                  <a:cubicBezTo>
                    <a:pt x="753" y="1"/>
                    <a:pt x="607" y="28"/>
                    <a:pt x="479" y="101"/>
                  </a:cubicBezTo>
                  <a:cubicBezTo>
                    <a:pt x="5" y="375"/>
                    <a:pt x="1" y="1078"/>
                    <a:pt x="353" y="1226"/>
                  </a:cubicBezTo>
                  <a:cubicBezTo>
                    <a:pt x="479" y="1277"/>
                    <a:pt x="642" y="1300"/>
                    <a:pt x="811" y="1300"/>
                  </a:cubicBezTo>
                  <a:cubicBezTo>
                    <a:pt x="1119" y="1300"/>
                    <a:pt x="1448" y="1222"/>
                    <a:pt x="1608" y="1087"/>
                  </a:cubicBezTo>
                  <a:lnTo>
                    <a:pt x="1656" y="192"/>
                  </a:lnTo>
                  <a:cubicBezTo>
                    <a:pt x="1656" y="192"/>
                    <a:pt x="1283" y="1"/>
                    <a:pt x="897" y="1"/>
                  </a:cubicBezTo>
                  <a:close/>
                </a:path>
              </a:pathLst>
            </a:custGeom>
            <a:solidFill>
              <a:srgbClr val="DC9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5"/>
            <p:cNvSpPr/>
            <p:nvPr/>
          </p:nvSpPr>
          <p:spPr>
            <a:xfrm>
              <a:off x="8170797" y="2237116"/>
              <a:ext cx="151286" cy="113228"/>
            </a:xfrm>
            <a:custGeom>
              <a:avLst/>
              <a:gdLst/>
              <a:ahLst/>
              <a:cxnLst/>
              <a:rect l="l" t="t" r="r" b="b"/>
              <a:pathLst>
                <a:path w="1757" h="1315" extrusionOk="0">
                  <a:moveTo>
                    <a:pt x="930" y="1"/>
                  </a:moveTo>
                  <a:cubicBezTo>
                    <a:pt x="505" y="1"/>
                    <a:pt x="101" y="253"/>
                    <a:pt x="101" y="253"/>
                  </a:cubicBezTo>
                  <a:lnTo>
                    <a:pt x="1" y="1144"/>
                  </a:lnTo>
                  <a:cubicBezTo>
                    <a:pt x="123" y="1264"/>
                    <a:pt x="370" y="1315"/>
                    <a:pt x="629" y="1315"/>
                  </a:cubicBezTo>
                  <a:cubicBezTo>
                    <a:pt x="885" y="1315"/>
                    <a:pt x="1153" y="1265"/>
                    <a:pt x="1326" y="1183"/>
                  </a:cubicBezTo>
                  <a:cubicBezTo>
                    <a:pt x="1674" y="1018"/>
                    <a:pt x="1756" y="249"/>
                    <a:pt x="1239" y="53"/>
                  </a:cubicBezTo>
                  <a:cubicBezTo>
                    <a:pt x="1138" y="16"/>
                    <a:pt x="1033" y="1"/>
                    <a:pt x="930" y="1"/>
                  </a:cubicBezTo>
                  <a:close/>
                </a:path>
              </a:pathLst>
            </a:custGeom>
            <a:solidFill>
              <a:srgbClr val="DC9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5"/>
            <p:cNvSpPr/>
            <p:nvPr/>
          </p:nvSpPr>
          <p:spPr>
            <a:xfrm>
              <a:off x="7830771" y="2034599"/>
              <a:ext cx="395480" cy="260640"/>
            </a:xfrm>
            <a:custGeom>
              <a:avLst/>
              <a:gdLst/>
              <a:ahLst/>
              <a:cxnLst/>
              <a:rect l="l" t="t" r="r" b="b"/>
              <a:pathLst>
                <a:path w="4593" h="3027" extrusionOk="0">
                  <a:moveTo>
                    <a:pt x="2571" y="0"/>
                  </a:moveTo>
                  <a:cubicBezTo>
                    <a:pt x="2534" y="0"/>
                    <a:pt x="2495" y="1"/>
                    <a:pt x="2455" y="3"/>
                  </a:cubicBezTo>
                  <a:cubicBezTo>
                    <a:pt x="1677" y="33"/>
                    <a:pt x="365" y="732"/>
                    <a:pt x="183" y="1341"/>
                  </a:cubicBezTo>
                  <a:cubicBezTo>
                    <a:pt x="0" y="1949"/>
                    <a:pt x="178" y="3027"/>
                    <a:pt x="178" y="3027"/>
                  </a:cubicBezTo>
                  <a:lnTo>
                    <a:pt x="430" y="1654"/>
                  </a:lnTo>
                  <a:cubicBezTo>
                    <a:pt x="430" y="1654"/>
                    <a:pt x="452" y="1988"/>
                    <a:pt x="652" y="2105"/>
                  </a:cubicBezTo>
                  <a:cubicBezTo>
                    <a:pt x="732" y="2152"/>
                    <a:pt x="867" y="2182"/>
                    <a:pt x="1051" y="2182"/>
                  </a:cubicBezTo>
                  <a:cubicBezTo>
                    <a:pt x="1328" y="2182"/>
                    <a:pt x="1715" y="2115"/>
                    <a:pt x="2190" y="1940"/>
                  </a:cubicBezTo>
                  <a:cubicBezTo>
                    <a:pt x="2985" y="1654"/>
                    <a:pt x="3402" y="1167"/>
                    <a:pt x="3402" y="1167"/>
                  </a:cubicBezTo>
                  <a:cubicBezTo>
                    <a:pt x="3402" y="1167"/>
                    <a:pt x="3468" y="1528"/>
                    <a:pt x="3585" y="1801"/>
                  </a:cubicBezTo>
                  <a:cubicBezTo>
                    <a:pt x="3846" y="2414"/>
                    <a:pt x="4158" y="2696"/>
                    <a:pt x="4158" y="2696"/>
                  </a:cubicBezTo>
                  <a:lnTo>
                    <a:pt x="4350" y="2436"/>
                  </a:lnTo>
                  <a:cubicBezTo>
                    <a:pt x="4350" y="2436"/>
                    <a:pt x="4593" y="1236"/>
                    <a:pt x="4267" y="706"/>
                  </a:cubicBezTo>
                  <a:cubicBezTo>
                    <a:pt x="4016" y="292"/>
                    <a:pt x="3629" y="247"/>
                    <a:pt x="3472" y="247"/>
                  </a:cubicBezTo>
                  <a:cubicBezTo>
                    <a:pt x="3428" y="247"/>
                    <a:pt x="3402" y="250"/>
                    <a:pt x="3402" y="250"/>
                  </a:cubicBezTo>
                  <a:cubicBezTo>
                    <a:pt x="3402" y="250"/>
                    <a:pt x="3246" y="0"/>
                    <a:pt x="2571" y="0"/>
                  </a:cubicBezTo>
                  <a:close/>
                </a:path>
              </a:pathLst>
            </a:custGeom>
            <a:solidFill>
              <a:srgbClr val="24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5"/>
            <p:cNvSpPr/>
            <p:nvPr/>
          </p:nvSpPr>
          <p:spPr>
            <a:xfrm>
              <a:off x="7743548" y="2288778"/>
              <a:ext cx="101087" cy="19201"/>
            </a:xfrm>
            <a:custGeom>
              <a:avLst/>
              <a:gdLst/>
              <a:ahLst/>
              <a:cxnLst/>
              <a:rect l="l" t="t" r="r" b="b"/>
              <a:pathLst>
                <a:path w="1174" h="223" extrusionOk="0">
                  <a:moveTo>
                    <a:pt x="398" y="1"/>
                  </a:moveTo>
                  <a:cubicBezTo>
                    <a:pt x="394" y="1"/>
                    <a:pt x="391" y="1"/>
                    <a:pt x="388" y="1"/>
                  </a:cubicBezTo>
                  <a:cubicBezTo>
                    <a:pt x="31" y="5"/>
                    <a:pt x="1" y="140"/>
                    <a:pt x="96" y="166"/>
                  </a:cubicBezTo>
                  <a:cubicBezTo>
                    <a:pt x="115" y="171"/>
                    <a:pt x="136" y="173"/>
                    <a:pt x="160" y="173"/>
                  </a:cubicBezTo>
                  <a:cubicBezTo>
                    <a:pt x="239" y="173"/>
                    <a:pt x="352" y="151"/>
                    <a:pt x="528" y="151"/>
                  </a:cubicBezTo>
                  <a:cubicBezTo>
                    <a:pt x="558" y="151"/>
                    <a:pt x="589" y="151"/>
                    <a:pt x="622" y="153"/>
                  </a:cubicBezTo>
                  <a:cubicBezTo>
                    <a:pt x="913" y="170"/>
                    <a:pt x="1174" y="222"/>
                    <a:pt x="1174" y="222"/>
                  </a:cubicBezTo>
                  <a:cubicBezTo>
                    <a:pt x="1174" y="222"/>
                    <a:pt x="748" y="1"/>
                    <a:pt x="398" y="1"/>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5"/>
            <p:cNvSpPr/>
            <p:nvPr/>
          </p:nvSpPr>
          <p:spPr>
            <a:xfrm>
              <a:off x="8198178" y="2268113"/>
              <a:ext cx="96954" cy="19460"/>
            </a:xfrm>
            <a:custGeom>
              <a:avLst/>
              <a:gdLst/>
              <a:ahLst/>
              <a:cxnLst/>
              <a:rect l="l" t="t" r="r" b="b"/>
              <a:pathLst>
                <a:path w="1126" h="226" extrusionOk="0">
                  <a:moveTo>
                    <a:pt x="709" y="1"/>
                  </a:moveTo>
                  <a:cubicBezTo>
                    <a:pt x="393" y="1"/>
                    <a:pt x="0" y="197"/>
                    <a:pt x="0" y="197"/>
                  </a:cubicBezTo>
                  <a:cubicBezTo>
                    <a:pt x="0" y="197"/>
                    <a:pt x="161" y="158"/>
                    <a:pt x="491" y="154"/>
                  </a:cubicBezTo>
                  <a:cubicBezTo>
                    <a:pt x="503" y="154"/>
                    <a:pt x="514" y="153"/>
                    <a:pt x="525" y="153"/>
                  </a:cubicBezTo>
                  <a:cubicBezTo>
                    <a:pt x="769" y="153"/>
                    <a:pt x="879" y="225"/>
                    <a:pt x="965" y="225"/>
                  </a:cubicBezTo>
                  <a:cubicBezTo>
                    <a:pt x="986" y="225"/>
                    <a:pt x="1006" y="221"/>
                    <a:pt x="1025" y="210"/>
                  </a:cubicBezTo>
                  <a:cubicBezTo>
                    <a:pt x="1125" y="150"/>
                    <a:pt x="1073" y="24"/>
                    <a:pt x="747" y="2"/>
                  </a:cubicBezTo>
                  <a:cubicBezTo>
                    <a:pt x="735" y="1"/>
                    <a:pt x="722" y="1"/>
                    <a:pt x="709" y="1"/>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5"/>
            <p:cNvSpPr/>
            <p:nvPr/>
          </p:nvSpPr>
          <p:spPr>
            <a:xfrm>
              <a:off x="8596238" y="3551495"/>
              <a:ext cx="366291" cy="448607"/>
            </a:xfrm>
            <a:custGeom>
              <a:avLst/>
              <a:gdLst/>
              <a:ahLst/>
              <a:cxnLst/>
              <a:rect l="l" t="t" r="r" b="b"/>
              <a:pathLst>
                <a:path w="4254" h="5210" extrusionOk="0">
                  <a:moveTo>
                    <a:pt x="3142" y="0"/>
                  </a:moveTo>
                  <a:lnTo>
                    <a:pt x="304" y="1417"/>
                  </a:lnTo>
                  <a:lnTo>
                    <a:pt x="0" y="1517"/>
                  </a:lnTo>
                  <a:lnTo>
                    <a:pt x="0" y="1521"/>
                  </a:lnTo>
                  <a:lnTo>
                    <a:pt x="248" y="5210"/>
                  </a:lnTo>
                  <a:cubicBezTo>
                    <a:pt x="248" y="5210"/>
                    <a:pt x="249" y="5210"/>
                    <a:pt x="253" y="5210"/>
                  </a:cubicBezTo>
                  <a:cubicBezTo>
                    <a:pt x="286" y="5210"/>
                    <a:pt x="508" y="5196"/>
                    <a:pt x="1616" y="4910"/>
                  </a:cubicBezTo>
                  <a:cubicBezTo>
                    <a:pt x="2842" y="4593"/>
                    <a:pt x="3898" y="3663"/>
                    <a:pt x="4076" y="2751"/>
                  </a:cubicBezTo>
                  <a:cubicBezTo>
                    <a:pt x="4254" y="1834"/>
                    <a:pt x="4106" y="626"/>
                    <a:pt x="4106" y="626"/>
                  </a:cubicBezTo>
                  <a:lnTo>
                    <a:pt x="3142" y="0"/>
                  </a:lnTo>
                  <a:close/>
                </a:path>
              </a:pathLst>
            </a:custGeom>
            <a:solidFill>
              <a:srgbClr val="606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5"/>
            <p:cNvSpPr/>
            <p:nvPr/>
          </p:nvSpPr>
          <p:spPr>
            <a:xfrm>
              <a:off x="7831891" y="2376002"/>
              <a:ext cx="1550" cy="2153"/>
            </a:xfrm>
            <a:custGeom>
              <a:avLst/>
              <a:gdLst/>
              <a:ahLst/>
              <a:cxnLst/>
              <a:rect l="l" t="t" r="r" b="b"/>
              <a:pathLst>
                <a:path w="18" h="25" extrusionOk="0">
                  <a:moveTo>
                    <a:pt x="0" y="4"/>
                  </a:moveTo>
                  <a:lnTo>
                    <a:pt x="0" y="4"/>
                  </a:lnTo>
                  <a:cubicBezTo>
                    <a:pt x="2" y="21"/>
                    <a:pt x="6" y="25"/>
                    <a:pt x="10" y="25"/>
                  </a:cubicBezTo>
                  <a:cubicBezTo>
                    <a:pt x="13" y="25"/>
                    <a:pt x="16" y="21"/>
                    <a:pt x="17" y="21"/>
                  </a:cubicBezTo>
                  <a:cubicBezTo>
                    <a:pt x="18" y="21"/>
                    <a:pt x="18" y="21"/>
                    <a:pt x="18" y="22"/>
                  </a:cubicBezTo>
                  <a:lnTo>
                    <a:pt x="18" y="22"/>
                  </a:lnTo>
                  <a:cubicBezTo>
                    <a:pt x="18" y="0"/>
                    <a:pt x="5" y="9"/>
                    <a:pt x="0"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5"/>
            <p:cNvSpPr/>
            <p:nvPr/>
          </p:nvSpPr>
          <p:spPr>
            <a:xfrm>
              <a:off x="7836368" y="2405880"/>
              <a:ext cx="1205" cy="4219"/>
            </a:xfrm>
            <a:custGeom>
              <a:avLst/>
              <a:gdLst/>
              <a:ahLst/>
              <a:cxnLst/>
              <a:rect l="l" t="t" r="r" b="b"/>
              <a:pathLst>
                <a:path w="14" h="49" extrusionOk="0">
                  <a:moveTo>
                    <a:pt x="0" y="1"/>
                  </a:moveTo>
                  <a:lnTo>
                    <a:pt x="13" y="49"/>
                  </a:lnTo>
                  <a:lnTo>
                    <a:pt x="5" y="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5"/>
            <p:cNvSpPr/>
            <p:nvPr/>
          </p:nvSpPr>
          <p:spPr>
            <a:xfrm>
              <a:off x="7836368" y="2415610"/>
              <a:ext cx="3100" cy="17652"/>
            </a:xfrm>
            <a:custGeom>
              <a:avLst/>
              <a:gdLst/>
              <a:ahLst/>
              <a:cxnLst/>
              <a:rect l="l" t="t" r="r" b="b"/>
              <a:pathLst>
                <a:path w="36" h="205" extrusionOk="0">
                  <a:moveTo>
                    <a:pt x="0" y="1"/>
                  </a:moveTo>
                  <a:lnTo>
                    <a:pt x="0" y="1"/>
                  </a:lnTo>
                  <a:cubicBezTo>
                    <a:pt x="5" y="70"/>
                    <a:pt x="22" y="157"/>
                    <a:pt x="18" y="205"/>
                  </a:cubicBezTo>
                  <a:cubicBezTo>
                    <a:pt x="35" y="175"/>
                    <a:pt x="9" y="92"/>
                    <a:pt x="13" y="35"/>
                  </a:cubicBezTo>
                  <a:lnTo>
                    <a:pt x="18" y="2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5"/>
            <p:cNvSpPr/>
            <p:nvPr/>
          </p:nvSpPr>
          <p:spPr>
            <a:xfrm>
              <a:off x="7834474" y="2444024"/>
              <a:ext cx="689" cy="3875"/>
            </a:xfrm>
            <a:custGeom>
              <a:avLst/>
              <a:gdLst/>
              <a:ahLst/>
              <a:cxnLst/>
              <a:rect l="l" t="t" r="r" b="b"/>
              <a:pathLst>
                <a:path w="8" h="45" extrusionOk="0">
                  <a:moveTo>
                    <a:pt x="1" y="1"/>
                  </a:moveTo>
                  <a:cubicBezTo>
                    <a:pt x="1" y="5"/>
                    <a:pt x="1" y="5"/>
                    <a:pt x="1" y="10"/>
                  </a:cubicBezTo>
                  <a:cubicBezTo>
                    <a:pt x="1" y="14"/>
                    <a:pt x="1" y="27"/>
                    <a:pt x="1" y="40"/>
                  </a:cubicBezTo>
                  <a:cubicBezTo>
                    <a:pt x="2" y="39"/>
                    <a:pt x="2" y="39"/>
                    <a:pt x="3" y="39"/>
                  </a:cubicBezTo>
                  <a:cubicBezTo>
                    <a:pt x="5" y="39"/>
                    <a:pt x="6" y="41"/>
                    <a:pt x="7" y="43"/>
                  </a:cubicBezTo>
                  <a:lnTo>
                    <a:pt x="7" y="43"/>
                  </a:lnTo>
                  <a:cubicBezTo>
                    <a:pt x="6" y="39"/>
                    <a:pt x="4" y="28"/>
                    <a:pt x="1" y="1"/>
                  </a:cubicBezTo>
                  <a:close/>
                  <a:moveTo>
                    <a:pt x="7" y="43"/>
                  </a:moveTo>
                  <a:cubicBezTo>
                    <a:pt x="7" y="44"/>
                    <a:pt x="7" y="45"/>
                    <a:pt x="7" y="45"/>
                  </a:cubicBezTo>
                  <a:cubicBezTo>
                    <a:pt x="7" y="45"/>
                    <a:pt x="7" y="44"/>
                    <a:pt x="7" y="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5"/>
            <p:cNvSpPr/>
            <p:nvPr/>
          </p:nvSpPr>
          <p:spPr>
            <a:xfrm>
              <a:off x="7833957" y="2443852"/>
              <a:ext cx="603" cy="1464"/>
            </a:xfrm>
            <a:custGeom>
              <a:avLst/>
              <a:gdLst/>
              <a:ahLst/>
              <a:cxnLst/>
              <a:rect l="l" t="t" r="r" b="b"/>
              <a:pathLst>
                <a:path w="7" h="17" extrusionOk="0">
                  <a:moveTo>
                    <a:pt x="4" y="0"/>
                  </a:moveTo>
                  <a:cubicBezTo>
                    <a:pt x="2" y="0"/>
                    <a:pt x="1" y="17"/>
                    <a:pt x="3" y="17"/>
                  </a:cubicBezTo>
                  <a:cubicBezTo>
                    <a:pt x="4" y="17"/>
                    <a:pt x="5" y="15"/>
                    <a:pt x="7" y="12"/>
                  </a:cubicBezTo>
                  <a:cubicBezTo>
                    <a:pt x="6" y="3"/>
                    <a:pt x="5" y="0"/>
                    <a:pt x="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5"/>
            <p:cNvSpPr/>
            <p:nvPr/>
          </p:nvSpPr>
          <p:spPr>
            <a:xfrm>
              <a:off x="7833699" y="2454184"/>
              <a:ext cx="1636" cy="5683"/>
            </a:xfrm>
            <a:custGeom>
              <a:avLst/>
              <a:gdLst/>
              <a:ahLst/>
              <a:cxnLst/>
              <a:rect l="l" t="t" r="r" b="b"/>
              <a:pathLst>
                <a:path w="19" h="66" extrusionOk="0">
                  <a:moveTo>
                    <a:pt x="10" y="0"/>
                  </a:moveTo>
                  <a:cubicBezTo>
                    <a:pt x="6" y="8"/>
                    <a:pt x="5" y="38"/>
                    <a:pt x="3" y="38"/>
                  </a:cubicBezTo>
                  <a:cubicBezTo>
                    <a:pt x="2" y="38"/>
                    <a:pt x="2" y="37"/>
                    <a:pt x="1" y="35"/>
                  </a:cubicBezTo>
                  <a:lnTo>
                    <a:pt x="1" y="35"/>
                  </a:lnTo>
                  <a:cubicBezTo>
                    <a:pt x="5" y="57"/>
                    <a:pt x="9" y="65"/>
                    <a:pt x="11" y="65"/>
                  </a:cubicBezTo>
                  <a:cubicBezTo>
                    <a:pt x="14" y="65"/>
                    <a:pt x="16" y="57"/>
                    <a:pt x="18" y="44"/>
                  </a:cubicBezTo>
                  <a:lnTo>
                    <a:pt x="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5"/>
            <p:cNvSpPr/>
            <p:nvPr/>
          </p:nvSpPr>
          <p:spPr>
            <a:xfrm>
              <a:off x="7836368" y="2459437"/>
              <a:ext cx="431" cy="1894"/>
            </a:xfrm>
            <a:custGeom>
              <a:avLst/>
              <a:gdLst/>
              <a:ahLst/>
              <a:cxnLst/>
              <a:rect l="l" t="t" r="r" b="b"/>
              <a:pathLst>
                <a:path w="5" h="22" extrusionOk="0">
                  <a:moveTo>
                    <a:pt x="0" y="0"/>
                  </a:moveTo>
                  <a:cubicBezTo>
                    <a:pt x="0" y="4"/>
                    <a:pt x="0" y="9"/>
                    <a:pt x="5" y="22"/>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5"/>
            <p:cNvSpPr/>
            <p:nvPr/>
          </p:nvSpPr>
          <p:spPr>
            <a:xfrm>
              <a:off x="7835593" y="2455304"/>
              <a:ext cx="1980" cy="4219"/>
            </a:xfrm>
            <a:custGeom>
              <a:avLst/>
              <a:gdLst/>
              <a:ahLst/>
              <a:cxnLst/>
              <a:rect l="l" t="t" r="r" b="b"/>
              <a:pathLst>
                <a:path w="23" h="49" extrusionOk="0">
                  <a:moveTo>
                    <a:pt x="1" y="0"/>
                  </a:moveTo>
                  <a:lnTo>
                    <a:pt x="9" y="48"/>
                  </a:lnTo>
                  <a:cubicBezTo>
                    <a:pt x="14" y="39"/>
                    <a:pt x="22" y="39"/>
                    <a:pt x="9" y="26"/>
                  </a:cubicBezTo>
                  <a:lnTo>
                    <a:pt x="9" y="26"/>
                  </a:lnTo>
                  <a:cubicBezTo>
                    <a:pt x="10" y="27"/>
                    <a:pt x="11" y="27"/>
                    <a:pt x="11" y="27"/>
                  </a:cubicBezTo>
                  <a:cubicBezTo>
                    <a:pt x="12" y="27"/>
                    <a:pt x="8" y="1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5"/>
            <p:cNvSpPr/>
            <p:nvPr/>
          </p:nvSpPr>
          <p:spPr>
            <a:xfrm>
              <a:off x="7835593" y="2447124"/>
              <a:ext cx="1636" cy="6027"/>
            </a:xfrm>
            <a:custGeom>
              <a:avLst/>
              <a:gdLst/>
              <a:ahLst/>
              <a:cxnLst/>
              <a:rect l="l" t="t" r="r" b="b"/>
              <a:pathLst>
                <a:path w="19" h="70" extrusionOk="0">
                  <a:moveTo>
                    <a:pt x="8" y="0"/>
                  </a:moveTo>
                  <a:cubicBezTo>
                    <a:pt x="3" y="0"/>
                    <a:pt x="0" y="25"/>
                    <a:pt x="5" y="69"/>
                  </a:cubicBezTo>
                  <a:cubicBezTo>
                    <a:pt x="8" y="53"/>
                    <a:pt x="9" y="34"/>
                    <a:pt x="11" y="34"/>
                  </a:cubicBezTo>
                  <a:cubicBezTo>
                    <a:pt x="13" y="34"/>
                    <a:pt x="15" y="40"/>
                    <a:pt x="18" y="56"/>
                  </a:cubicBezTo>
                  <a:cubicBezTo>
                    <a:pt x="16" y="18"/>
                    <a:pt x="11"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5"/>
            <p:cNvSpPr/>
            <p:nvPr/>
          </p:nvSpPr>
          <p:spPr>
            <a:xfrm>
              <a:off x="7839037" y="2429128"/>
              <a:ext cx="1119" cy="5339"/>
            </a:xfrm>
            <a:custGeom>
              <a:avLst/>
              <a:gdLst/>
              <a:ahLst/>
              <a:cxnLst/>
              <a:rect l="l" t="t" r="r" b="b"/>
              <a:pathLst>
                <a:path w="13" h="62" extrusionOk="0">
                  <a:moveTo>
                    <a:pt x="4" y="0"/>
                  </a:moveTo>
                  <a:lnTo>
                    <a:pt x="4" y="1"/>
                  </a:lnTo>
                  <a:lnTo>
                    <a:pt x="4" y="1"/>
                  </a:lnTo>
                  <a:cubicBezTo>
                    <a:pt x="4" y="1"/>
                    <a:pt x="4" y="0"/>
                    <a:pt x="4" y="0"/>
                  </a:cubicBezTo>
                  <a:close/>
                  <a:moveTo>
                    <a:pt x="4" y="1"/>
                  </a:moveTo>
                  <a:cubicBezTo>
                    <a:pt x="8" y="15"/>
                    <a:pt x="1" y="61"/>
                    <a:pt x="8" y="61"/>
                  </a:cubicBezTo>
                  <a:cubicBezTo>
                    <a:pt x="8" y="61"/>
                    <a:pt x="8" y="61"/>
                    <a:pt x="9" y="61"/>
                  </a:cubicBezTo>
                  <a:lnTo>
                    <a:pt x="13" y="31"/>
                  </a:lnTo>
                  <a:lnTo>
                    <a:pt x="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5"/>
            <p:cNvSpPr/>
            <p:nvPr/>
          </p:nvSpPr>
          <p:spPr>
            <a:xfrm>
              <a:off x="7835593" y="2476572"/>
              <a:ext cx="1636" cy="4650"/>
            </a:xfrm>
            <a:custGeom>
              <a:avLst/>
              <a:gdLst/>
              <a:ahLst/>
              <a:cxnLst/>
              <a:rect l="l" t="t" r="r" b="b"/>
              <a:pathLst>
                <a:path w="19" h="54" extrusionOk="0">
                  <a:moveTo>
                    <a:pt x="9" y="1"/>
                  </a:moveTo>
                  <a:cubicBezTo>
                    <a:pt x="9" y="18"/>
                    <a:pt x="5" y="49"/>
                    <a:pt x="1" y="53"/>
                  </a:cubicBezTo>
                  <a:cubicBezTo>
                    <a:pt x="5" y="53"/>
                    <a:pt x="9" y="36"/>
                    <a:pt x="18" y="31"/>
                  </a:cubicBezTo>
                  <a:lnTo>
                    <a:pt x="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5"/>
            <p:cNvSpPr/>
            <p:nvPr/>
          </p:nvSpPr>
          <p:spPr>
            <a:xfrm>
              <a:off x="7837143" y="2479241"/>
              <a:ext cx="775" cy="4219"/>
            </a:xfrm>
            <a:custGeom>
              <a:avLst/>
              <a:gdLst/>
              <a:ahLst/>
              <a:cxnLst/>
              <a:rect l="l" t="t" r="r" b="b"/>
              <a:pathLst>
                <a:path w="9" h="49" extrusionOk="0">
                  <a:moveTo>
                    <a:pt x="0" y="0"/>
                  </a:moveTo>
                  <a:lnTo>
                    <a:pt x="9" y="48"/>
                  </a:lnTo>
                  <a:cubicBezTo>
                    <a:pt x="9" y="5"/>
                    <a:pt x="4"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5"/>
            <p:cNvSpPr/>
            <p:nvPr/>
          </p:nvSpPr>
          <p:spPr>
            <a:xfrm>
              <a:off x="7837143" y="2455304"/>
              <a:ext cx="1894" cy="7922"/>
            </a:xfrm>
            <a:custGeom>
              <a:avLst/>
              <a:gdLst/>
              <a:ahLst/>
              <a:cxnLst/>
              <a:rect l="l" t="t" r="r" b="b"/>
              <a:pathLst>
                <a:path w="22" h="92" extrusionOk="0">
                  <a:moveTo>
                    <a:pt x="0" y="0"/>
                  </a:moveTo>
                  <a:lnTo>
                    <a:pt x="22" y="92"/>
                  </a:lnTo>
                  <a:lnTo>
                    <a:pt x="22" y="7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5"/>
            <p:cNvSpPr/>
            <p:nvPr/>
          </p:nvSpPr>
          <p:spPr>
            <a:xfrm>
              <a:off x="7835249" y="2494567"/>
              <a:ext cx="1550" cy="4219"/>
            </a:xfrm>
            <a:custGeom>
              <a:avLst/>
              <a:gdLst/>
              <a:ahLst/>
              <a:cxnLst/>
              <a:rect l="l" t="t" r="r" b="b"/>
              <a:pathLst>
                <a:path w="18" h="49" extrusionOk="0">
                  <a:moveTo>
                    <a:pt x="0" y="1"/>
                  </a:moveTo>
                  <a:lnTo>
                    <a:pt x="18" y="48"/>
                  </a:lnTo>
                  <a:lnTo>
                    <a:pt x="13" y="2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5"/>
            <p:cNvSpPr/>
            <p:nvPr/>
          </p:nvSpPr>
          <p:spPr>
            <a:xfrm>
              <a:off x="7835249" y="2506794"/>
              <a:ext cx="1550" cy="8438"/>
            </a:xfrm>
            <a:custGeom>
              <a:avLst/>
              <a:gdLst/>
              <a:ahLst/>
              <a:cxnLst/>
              <a:rect l="l" t="t" r="r" b="b"/>
              <a:pathLst>
                <a:path w="18" h="98" extrusionOk="0">
                  <a:moveTo>
                    <a:pt x="13" y="0"/>
                  </a:moveTo>
                  <a:cubicBezTo>
                    <a:pt x="9" y="0"/>
                    <a:pt x="6" y="16"/>
                    <a:pt x="3" y="16"/>
                  </a:cubicBezTo>
                  <a:cubicBezTo>
                    <a:pt x="2" y="16"/>
                    <a:pt x="1" y="15"/>
                    <a:pt x="0" y="11"/>
                  </a:cubicBezTo>
                  <a:lnTo>
                    <a:pt x="0" y="11"/>
                  </a:lnTo>
                  <a:cubicBezTo>
                    <a:pt x="5" y="45"/>
                    <a:pt x="13" y="71"/>
                    <a:pt x="18" y="97"/>
                  </a:cubicBezTo>
                  <a:cubicBezTo>
                    <a:pt x="14" y="72"/>
                    <a:pt x="13" y="43"/>
                    <a:pt x="17" y="5"/>
                  </a:cubicBezTo>
                  <a:lnTo>
                    <a:pt x="17" y="5"/>
                  </a:lnTo>
                  <a:cubicBezTo>
                    <a:pt x="18" y="6"/>
                    <a:pt x="18" y="6"/>
                    <a:pt x="18" y="6"/>
                  </a:cubicBezTo>
                  <a:lnTo>
                    <a:pt x="18" y="2"/>
                  </a:lnTo>
                  <a:cubicBezTo>
                    <a:pt x="18" y="3"/>
                    <a:pt x="18" y="4"/>
                    <a:pt x="17" y="5"/>
                  </a:cubicBezTo>
                  <a:lnTo>
                    <a:pt x="17" y="5"/>
                  </a:lnTo>
                  <a:cubicBezTo>
                    <a:pt x="16" y="2"/>
                    <a:pt x="14"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5"/>
            <p:cNvSpPr/>
            <p:nvPr/>
          </p:nvSpPr>
          <p:spPr>
            <a:xfrm>
              <a:off x="7837143" y="2490434"/>
              <a:ext cx="775" cy="3444"/>
            </a:xfrm>
            <a:custGeom>
              <a:avLst/>
              <a:gdLst/>
              <a:ahLst/>
              <a:cxnLst/>
              <a:rect l="l" t="t" r="r" b="b"/>
              <a:pathLst>
                <a:path w="9" h="40" extrusionOk="0">
                  <a:moveTo>
                    <a:pt x="9" y="1"/>
                  </a:moveTo>
                  <a:cubicBezTo>
                    <a:pt x="9" y="5"/>
                    <a:pt x="0" y="14"/>
                    <a:pt x="0" y="40"/>
                  </a:cubicBezTo>
                  <a:lnTo>
                    <a:pt x="9" y="18"/>
                  </a:lnTo>
                  <a:cubicBezTo>
                    <a:pt x="9" y="14"/>
                    <a:pt x="9" y="9"/>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5"/>
            <p:cNvSpPr/>
            <p:nvPr/>
          </p:nvSpPr>
          <p:spPr>
            <a:xfrm>
              <a:off x="7837832" y="2491984"/>
              <a:ext cx="517" cy="3789"/>
            </a:xfrm>
            <a:custGeom>
              <a:avLst/>
              <a:gdLst/>
              <a:ahLst/>
              <a:cxnLst/>
              <a:rect l="l" t="t" r="r" b="b"/>
              <a:pathLst>
                <a:path w="6" h="44" extrusionOk="0">
                  <a:moveTo>
                    <a:pt x="1" y="0"/>
                  </a:moveTo>
                  <a:cubicBezTo>
                    <a:pt x="5" y="26"/>
                    <a:pt x="5" y="35"/>
                    <a:pt x="5" y="44"/>
                  </a:cubicBezTo>
                  <a:cubicBezTo>
                    <a:pt x="5" y="35"/>
                    <a:pt x="5" y="2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5"/>
            <p:cNvSpPr/>
            <p:nvPr/>
          </p:nvSpPr>
          <p:spPr>
            <a:xfrm>
              <a:off x="7838262" y="2472525"/>
              <a:ext cx="2669" cy="4736"/>
            </a:xfrm>
            <a:custGeom>
              <a:avLst/>
              <a:gdLst/>
              <a:ahLst/>
              <a:cxnLst/>
              <a:rect l="l" t="t" r="r" b="b"/>
              <a:pathLst>
                <a:path w="31" h="55" extrusionOk="0">
                  <a:moveTo>
                    <a:pt x="0" y="0"/>
                  </a:moveTo>
                  <a:cubicBezTo>
                    <a:pt x="6" y="21"/>
                    <a:pt x="14" y="55"/>
                    <a:pt x="22" y="55"/>
                  </a:cubicBezTo>
                  <a:cubicBezTo>
                    <a:pt x="25" y="55"/>
                    <a:pt x="28" y="48"/>
                    <a:pt x="31" y="31"/>
                  </a:cubicBezTo>
                  <a:cubicBezTo>
                    <a:pt x="27" y="26"/>
                    <a:pt x="24" y="25"/>
                    <a:pt x="21" y="25"/>
                  </a:cubicBezTo>
                  <a:cubicBezTo>
                    <a:pt x="19" y="25"/>
                    <a:pt x="17" y="25"/>
                    <a:pt x="15" y="25"/>
                  </a:cubicBezTo>
                  <a:cubicBezTo>
                    <a:pt x="11" y="25"/>
                    <a:pt x="7" y="2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5"/>
            <p:cNvSpPr/>
            <p:nvPr/>
          </p:nvSpPr>
          <p:spPr>
            <a:xfrm>
              <a:off x="7838262" y="2483374"/>
              <a:ext cx="1205" cy="4564"/>
            </a:xfrm>
            <a:custGeom>
              <a:avLst/>
              <a:gdLst/>
              <a:ahLst/>
              <a:cxnLst/>
              <a:rect l="l" t="t" r="r" b="b"/>
              <a:pathLst>
                <a:path w="14" h="53" extrusionOk="0">
                  <a:moveTo>
                    <a:pt x="0" y="0"/>
                  </a:moveTo>
                  <a:lnTo>
                    <a:pt x="13" y="52"/>
                  </a:lnTo>
                  <a:lnTo>
                    <a:pt x="13" y="5"/>
                  </a:lnTo>
                  <a:cubicBezTo>
                    <a:pt x="11" y="5"/>
                    <a:pt x="8" y="7"/>
                    <a:pt x="6" y="7"/>
                  </a:cubicBezTo>
                  <a:cubicBezTo>
                    <a:pt x="4" y="7"/>
                    <a:pt x="2" y="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5"/>
            <p:cNvSpPr/>
            <p:nvPr/>
          </p:nvSpPr>
          <p:spPr>
            <a:xfrm>
              <a:off x="7838951" y="2488196"/>
              <a:ext cx="861" cy="1980"/>
            </a:xfrm>
            <a:custGeom>
              <a:avLst/>
              <a:gdLst/>
              <a:ahLst/>
              <a:cxnLst/>
              <a:rect l="l" t="t" r="r" b="b"/>
              <a:pathLst>
                <a:path w="10" h="23" extrusionOk="0">
                  <a:moveTo>
                    <a:pt x="5" y="1"/>
                  </a:moveTo>
                  <a:lnTo>
                    <a:pt x="1" y="18"/>
                  </a:lnTo>
                  <a:lnTo>
                    <a:pt x="10" y="22"/>
                  </a:lnTo>
                  <a:lnTo>
                    <a:pt x="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5"/>
            <p:cNvSpPr/>
            <p:nvPr/>
          </p:nvSpPr>
          <p:spPr>
            <a:xfrm>
              <a:off x="7838435" y="2509377"/>
              <a:ext cx="1033" cy="8094"/>
            </a:xfrm>
            <a:custGeom>
              <a:avLst/>
              <a:gdLst/>
              <a:ahLst/>
              <a:cxnLst/>
              <a:rect l="l" t="t" r="r" b="b"/>
              <a:pathLst>
                <a:path w="12" h="94" extrusionOk="0">
                  <a:moveTo>
                    <a:pt x="4" y="0"/>
                  </a:moveTo>
                  <a:cubicBezTo>
                    <a:pt x="1" y="0"/>
                    <a:pt x="0" y="4"/>
                    <a:pt x="2" y="20"/>
                  </a:cubicBezTo>
                  <a:cubicBezTo>
                    <a:pt x="7" y="41"/>
                    <a:pt x="11" y="67"/>
                    <a:pt x="11" y="94"/>
                  </a:cubicBezTo>
                  <a:cubicBezTo>
                    <a:pt x="11" y="63"/>
                    <a:pt x="11" y="33"/>
                    <a:pt x="11" y="7"/>
                  </a:cubicBezTo>
                  <a:cubicBezTo>
                    <a:pt x="9" y="4"/>
                    <a:pt x="6" y="0"/>
                    <a:pt x="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5"/>
            <p:cNvSpPr/>
            <p:nvPr/>
          </p:nvSpPr>
          <p:spPr>
            <a:xfrm>
              <a:off x="7838262" y="2501886"/>
              <a:ext cx="431" cy="603"/>
            </a:xfrm>
            <a:custGeom>
              <a:avLst/>
              <a:gdLst/>
              <a:ahLst/>
              <a:cxnLst/>
              <a:rect l="l" t="t" r="r" b="b"/>
              <a:pathLst>
                <a:path w="5" h="7" extrusionOk="0">
                  <a:moveTo>
                    <a:pt x="3" y="1"/>
                  </a:moveTo>
                  <a:cubicBezTo>
                    <a:pt x="2" y="1"/>
                    <a:pt x="1" y="1"/>
                    <a:pt x="0" y="2"/>
                  </a:cubicBezTo>
                  <a:cubicBezTo>
                    <a:pt x="0" y="2"/>
                    <a:pt x="0" y="2"/>
                    <a:pt x="4" y="7"/>
                  </a:cubicBezTo>
                  <a:cubicBezTo>
                    <a:pt x="4" y="4"/>
                    <a:pt x="4" y="1"/>
                    <a:pt x="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5"/>
            <p:cNvSpPr/>
            <p:nvPr/>
          </p:nvSpPr>
          <p:spPr>
            <a:xfrm>
              <a:off x="7840501" y="2539858"/>
              <a:ext cx="431" cy="431"/>
            </a:xfrm>
            <a:custGeom>
              <a:avLst/>
              <a:gdLst/>
              <a:ahLst/>
              <a:cxnLst/>
              <a:rect l="l" t="t" r="r" b="b"/>
              <a:pathLst>
                <a:path w="5" h="5" extrusionOk="0">
                  <a:moveTo>
                    <a:pt x="0" y="0"/>
                  </a:moveTo>
                  <a:lnTo>
                    <a:pt x="0" y="5"/>
                  </a:lnTo>
                  <a:lnTo>
                    <a:pt x="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5"/>
            <p:cNvSpPr/>
            <p:nvPr/>
          </p:nvSpPr>
          <p:spPr>
            <a:xfrm>
              <a:off x="7838951" y="2505416"/>
              <a:ext cx="861" cy="4564"/>
            </a:xfrm>
            <a:custGeom>
              <a:avLst/>
              <a:gdLst/>
              <a:ahLst/>
              <a:cxnLst/>
              <a:rect l="l" t="t" r="r" b="b"/>
              <a:pathLst>
                <a:path w="10" h="53" extrusionOk="0">
                  <a:moveTo>
                    <a:pt x="1" y="1"/>
                  </a:moveTo>
                  <a:lnTo>
                    <a:pt x="1" y="1"/>
                  </a:lnTo>
                  <a:cubicBezTo>
                    <a:pt x="1" y="18"/>
                    <a:pt x="5" y="35"/>
                    <a:pt x="5" y="53"/>
                  </a:cubicBezTo>
                  <a:cubicBezTo>
                    <a:pt x="5" y="53"/>
                    <a:pt x="10" y="53"/>
                    <a:pt x="5" y="48"/>
                  </a:cubicBezTo>
                  <a:cubicBezTo>
                    <a:pt x="10" y="27"/>
                    <a:pt x="5" y="1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5"/>
            <p:cNvSpPr/>
            <p:nvPr/>
          </p:nvSpPr>
          <p:spPr>
            <a:xfrm>
              <a:off x="7838262" y="2521862"/>
              <a:ext cx="775" cy="3444"/>
            </a:xfrm>
            <a:custGeom>
              <a:avLst/>
              <a:gdLst/>
              <a:ahLst/>
              <a:cxnLst/>
              <a:rect l="l" t="t" r="r" b="b"/>
              <a:pathLst>
                <a:path w="9" h="40" extrusionOk="0">
                  <a:moveTo>
                    <a:pt x="9" y="1"/>
                  </a:moveTo>
                  <a:lnTo>
                    <a:pt x="9" y="1"/>
                  </a:lnTo>
                  <a:cubicBezTo>
                    <a:pt x="9" y="9"/>
                    <a:pt x="0" y="35"/>
                    <a:pt x="4" y="40"/>
                  </a:cubicBezTo>
                  <a:cubicBezTo>
                    <a:pt x="9" y="27"/>
                    <a:pt x="9" y="14"/>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65"/>
            <p:cNvSpPr/>
            <p:nvPr/>
          </p:nvSpPr>
          <p:spPr>
            <a:xfrm>
              <a:off x="7837832" y="2502833"/>
              <a:ext cx="517" cy="431"/>
            </a:xfrm>
            <a:custGeom>
              <a:avLst/>
              <a:gdLst/>
              <a:ahLst/>
              <a:cxnLst/>
              <a:rect l="l" t="t" r="r" b="b"/>
              <a:pathLst>
                <a:path w="6" h="5" extrusionOk="0">
                  <a:moveTo>
                    <a:pt x="5" y="0"/>
                  </a:moveTo>
                  <a:lnTo>
                    <a:pt x="5" y="0"/>
                  </a:lnTo>
                  <a:cubicBezTo>
                    <a:pt x="1" y="4"/>
                    <a:pt x="1" y="4"/>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65"/>
            <p:cNvSpPr/>
            <p:nvPr/>
          </p:nvSpPr>
          <p:spPr>
            <a:xfrm>
              <a:off x="7838262" y="2502058"/>
              <a:ext cx="775" cy="3444"/>
            </a:xfrm>
            <a:custGeom>
              <a:avLst/>
              <a:gdLst/>
              <a:ahLst/>
              <a:cxnLst/>
              <a:rect l="l" t="t" r="r" b="b"/>
              <a:pathLst>
                <a:path w="9" h="40" extrusionOk="0">
                  <a:moveTo>
                    <a:pt x="4" y="0"/>
                  </a:moveTo>
                  <a:cubicBezTo>
                    <a:pt x="0" y="5"/>
                    <a:pt x="0" y="9"/>
                    <a:pt x="0" y="9"/>
                  </a:cubicBezTo>
                  <a:cubicBezTo>
                    <a:pt x="0" y="22"/>
                    <a:pt x="4" y="31"/>
                    <a:pt x="9" y="40"/>
                  </a:cubicBezTo>
                  <a:cubicBezTo>
                    <a:pt x="9" y="26"/>
                    <a:pt x="4" y="13"/>
                    <a:pt x="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65"/>
            <p:cNvSpPr/>
            <p:nvPr/>
          </p:nvSpPr>
          <p:spPr>
            <a:xfrm>
              <a:off x="7840846" y="2535381"/>
              <a:ext cx="7233" cy="16274"/>
            </a:xfrm>
            <a:custGeom>
              <a:avLst/>
              <a:gdLst/>
              <a:ahLst/>
              <a:cxnLst/>
              <a:rect l="l" t="t" r="r" b="b"/>
              <a:pathLst>
                <a:path w="84" h="189" extrusionOk="0">
                  <a:moveTo>
                    <a:pt x="47" y="0"/>
                  </a:moveTo>
                  <a:cubicBezTo>
                    <a:pt x="32" y="0"/>
                    <a:pt x="12" y="24"/>
                    <a:pt x="1" y="52"/>
                  </a:cubicBezTo>
                  <a:cubicBezTo>
                    <a:pt x="5" y="57"/>
                    <a:pt x="9" y="57"/>
                    <a:pt x="18" y="104"/>
                  </a:cubicBezTo>
                  <a:cubicBezTo>
                    <a:pt x="25" y="90"/>
                    <a:pt x="26" y="24"/>
                    <a:pt x="34" y="24"/>
                  </a:cubicBezTo>
                  <a:cubicBezTo>
                    <a:pt x="35" y="24"/>
                    <a:pt x="37" y="27"/>
                    <a:pt x="40" y="35"/>
                  </a:cubicBezTo>
                  <a:cubicBezTo>
                    <a:pt x="48" y="100"/>
                    <a:pt x="40" y="87"/>
                    <a:pt x="35" y="122"/>
                  </a:cubicBezTo>
                  <a:cubicBezTo>
                    <a:pt x="37" y="118"/>
                    <a:pt x="38" y="117"/>
                    <a:pt x="40" y="117"/>
                  </a:cubicBezTo>
                  <a:cubicBezTo>
                    <a:pt x="51" y="117"/>
                    <a:pt x="62" y="189"/>
                    <a:pt x="79" y="189"/>
                  </a:cubicBezTo>
                  <a:cubicBezTo>
                    <a:pt x="80" y="189"/>
                    <a:pt x="82" y="188"/>
                    <a:pt x="83" y="187"/>
                  </a:cubicBezTo>
                  <a:lnTo>
                    <a:pt x="70" y="130"/>
                  </a:lnTo>
                  <a:lnTo>
                    <a:pt x="70" y="130"/>
                  </a:lnTo>
                  <a:cubicBezTo>
                    <a:pt x="73" y="130"/>
                    <a:pt x="76" y="142"/>
                    <a:pt x="79" y="142"/>
                  </a:cubicBezTo>
                  <a:cubicBezTo>
                    <a:pt x="81" y="142"/>
                    <a:pt x="82" y="140"/>
                    <a:pt x="83" y="135"/>
                  </a:cubicBezTo>
                  <a:cubicBezTo>
                    <a:pt x="70" y="130"/>
                    <a:pt x="57" y="74"/>
                    <a:pt x="66" y="26"/>
                  </a:cubicBezTo>
                  <a:cubicBezTo>
                    <a:pt x="63" y="8"/>
                    <a:pt x="56"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5"/>
            <p:cNvSpPr/>
            <p:nvPr/>
          </p:nvSpPr>
          <p:spPr>
            <a:xfrm>
              <a:off x="7839382" y="2530128"/>
              <a:ext cx="1205" cy="9816"/>
            </a:xfrm>
            <a:custGeom>
              <a:avLst/>
              <a:gdLst/>
              <a:ahLst/>
              <a:cxnLst/>
              <a:rect l="l" t="t" r="r" b="b"/>
              <a:pathLst>
                <a:path w="14" h="114" extrusionOk="0">
                  <a:moveTo>
                    <a:pt x="9" y="0"/>
                  </a:moveTo>
                  <a:cubicBezTo>
                    <a:pt x="9" y="22"/>
                    <a:pt x="5" y="39"/>
                    <a:pt x="0" y="70"/>
                  </a:cubicBezTo>
                  <a:cubicBezTo>
                    <a:pt x="5" y="105"/>
                    <a:pt x="9" y="113"/>
                    <a:pt x="13" y="113"/>
                  </a:cubicBezTo>
                  <a:lnTo>
                    <a:pt x="9" y="13"/>
                  </a:lnTo>
                  <a:lnTo>
                    <a:pt x="13" y="18"/>
                  </a:lnTo>
                  <a:lnTo>
                    <a:pt x="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5"/>
            <p:cNvSpPr/>
            <p:nvPr/>
          </p:nvSpPr>
          <p:spPr>
            <a:xfrm>
              <a:off x="7838951" y="2517385"/>
              <a:ext cx="3875" cy="12830"/>
            </a:xfrm>
            <a:custGeom>
              <a:avLst/>
              <a:gdLst/>
              <a:ahLst/>
              <a:cxnLst/>
              <a:rect l="l" t="t" r="r" b="b"/>
              <a:pathLst>
                <a:path w="45" h="149" extrusionOk="0">
                  <a:moveTo>
                    <a:pt x="5" y="1"/>
                  </a:moveTo>
                  <a:cubicBezTo>
                    <a:pt x="5" y="17"/>
                    <a:pt x="5" y="34"/>
                    <a:pt x="1" y="51"/>
                  </a:cubicBezTo>
                  <a:lnTo>
                    <a:pt x="1" y="51"/>
                  </a:lnTo>
                  <a:lnTo>
                    <a:pt x="1" y="48"/>
                  </a:lnTo>
                  <a:lnTo>
                    <a:pt x="1" y="53"/>
                  </a:lnTo>
                  <a:cubicBezTo>
                    <a:pt x="1" y="52"/>
                    <a:pt x="1" y="52"/>
                    <a:pt x="1" y="51"/>
                  </a:cubicBezTo>
                  <a:lnTo>
                    <a:pt x="1" y="51"/>
                  </a:lnTo>
                  <a:lnTo>
                    <a:pt x="14" y="148"/>
                  </a:lnTo>
                  <a:cubicBezTo>
                    <a:pt x="14" y="127"/>
                    <a:pt x="14" y="100"/>
                    <a:pt x="10" y="53"/>
                  </a:cubicBezTo>
                  <a:lnTo>
                    <a:pt x="10" y="53"/>
                  </a:lnTo>
                  <a:cubicBezTo>
                    <a:pt x="20" y="66"/>
                    <a:pt x="27" y="97"/>
                    <a:pt x="36" y="97"/>
                  </a:cubicBezTo>
                  <a:cubicBezTo>
                    <a:pt x="38" y="97"/>
                    <a:pt x="41" y="95"/>
                    <a:pt x="44" y="87"/>
                  </a:cubicBezTo>
                  <a:cubicBezTo>
                    <a:pt x="40" y="27"/>
                    <a:pt x="31" y="44"/>
                    <a:pt x="23" y="9"/>
                  </a:cubicBezTo>
                  <a:lnTo>
                    <a:pt x="23" y="9"/>
                  </a:lnTo>
                  <a:cubicBezTo>
                    <a:pt x="25" y="40"/>
                    <a:pt x="25" y="50"/>
                    <a:pt x="24" y="50"/>
                  </a:cubicBezTo>
                  <a:cubicBezTo>
                    <a:pt x="23" y="50"/>
                    <a:pt x="18" y="31"/>
                    <a:pt x="14" y="31"/>
                  </a:cubicBezTo>
                  <a:cubicBezTo>
                    <a:pt x="12" y="31"/>
                    <a:pt x="11" y="36"/>
                    <a:pt x="10" y="53"/>
                  </a:cubicBezTo>
                  <a:cubicBezTo>
                    <a:pt x="10" y="63"/>
                    <a:pt x="9" y="67"/>
                    <a:pt x="8" y="67"/>
                  </a:cubicBezTo>
                  <a:cubicBezTo>
                    <a:pt x="7" y="67"/>
                    <a:pt x="5" y="54"/>
                    <a:pt x="5" y="48"/>
                  </a:cubicBezTo>
                  <a:lnTo>
                    <a:pt x="5" y="48"/>
                  </a:lnTo>
                  <a:cubicBezTo>
                    <a:pt x="5" y="48"/>
                    <a:pt x="10" y="53"/>
                    <a:pt x="10" y="53"/>
                  </a:cubicBezTo>
                  <a:cubicBezTo>
                    <a:pt x="10" y="35"/>
                    <a:pt x="5" y="18"/>
                    <a:pt x="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5"/>
            <p:cNvSpPr/>
            <p:nvPr/>
          </p:nvSpPr>
          <p:spPr>
            <a:xfrm>
              <a:off x="7843084" y="2479585"/>
              <a:ext cx="258" cy="861"/>
            </a:xfrm>
            <a:custGeom>
              <a:avLst/>
              <a:gdLst/>
              <a:ahLst/>
              <a:cxnLst/>
              <a:rect l="l" t="t" r="r" b="b"/>
              <a:pathLst>
                <a:path w="3" h="10" extrusionOk="0">
                  <a:moveTo>
                    <a:pt x="1" y="1"/>
                  </a:moveTo>
                  <a:cubicBezTo>
                    <a:pt x="1" y="3"/>
                    <a:pt x="1" y="3"/>
                    <a:pt x="1" y="3"/>
                  </a:cubicBezTo>
                  <a:cubicBezTo>
                    <a:pt x="1" y="3"/>
                    <a:pt x="1" y="3"/>
                    <a:pt x="1" y="5"/>
                  </a:cubicBezTo>
                  <a:cubicBezTo>
                    <a:pt x="1" y="7"/>
                    <a:pt x="2" y="9"/>
                    <a:pt x="2" y="9"/>
                  </a:cubicBezTo>
                  <a:cubicBezTo>
                    <a:pt x="3" y="9"/>
                    <a:pt x="3" y="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5"/>
            <p:cNvSpPr/>
            <p:nvPr/>
          </p:nvSpPr>
          <p:spPr>
            <a:xfrm>
              <a:off x="7840071" y="2487076"/>
              <a:ext cx="517" cy="258"/>
            </a:xfrm>
            <a:custGeom>
              <a:avLst/>
              <a:gdLst/>
              <a:ahLst/>
              <a:cxnLst/>
              <a:rect l="l" t="t" r="r" b="b"/>
              <a:pathLst>
                <a:path w="6" h="3" extrusionOk="0">
                  <a:moveTo>
                    <a:pt x="1" y="1"/>
                  </a:moveTo>
                  <a:cubicBezTo>
                    <a:pt x="1" y="2"/>
                    <a:pt x="1" y="3"/>
                    <a:pt x="2" y="3"/>
                  </a:cubicBezTo>
                  <a:cubicBezTo>
                    <a:pt x="3" y="3"/>
                    <a:pt x="5" y="1"/>
                    <a:pt x="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5"/>
            <p:cNvSpPr/>
            <p:nvPr/>
          </p:nvSpPr>
          <p:spPr>
            <a:xfrm>
              <a:off x="7840501" y="2477433"/>
              <a:ext cx="2669" cy="9730"/>
            </a:xfrm>
            <a:custGeom>
              <a:avLst/>
              <a:gdLst/>
              <a:ahLst/>
              <a:cxnLst/>
              <a:rect l="l" t="t" r="r" b="b"/>
              <a:pathLst>
                <a:path w="31" h="113" extrusionOk="0">
                  <a:moveTo>
                    <a:pt x="19" y="0"/>
                  </a:moveTo>
                  <a:cubicBezTo>
                    <a:pt x="17" y="0"/>
                    <a:pt x="15" y="6"/>
                    <a:pt x="13" y="21"/>
                  </a:cubicBezTo>
                  <a:lnTo>
                    <a:pt x="18" y="30"/>
                  </a:lnTo>
                  <a:cubicBezTo>
                    <a:pt x="19" y="23"/>
                    <a:pt x="21" y="20"/>
                    <a:pt x="22" y="20"/>
                  </a:cubicBezTo>
                  <a:cubicBezTo>
                    <a:pt x="25" y="20"/>
                    <a:pt x="27" y="26"/>
                    <a:pt x="29" y="26"/>
                  </a:cubicBezTo>
                  <a:cubicBezTo>
                    <a:pt x="30" y="26"/>
                    <a:pt x="30" y="26"/>
                    <a:pt x="31" y="26"/>
                  </a:cubicBezTo>
                  <a:cubicBezTo>
                    <a:pt x="28" y="17"/>
                    <a:pt x="23" y="0"/>
                    <a:pt x="19" y="0"/>
                  </a:cubicBezTo>
                  <a:close/>
                  <a:moveTo>
                    <a:pt x="18" y="30"/>
                  </a:moveTo>
                  <a:cubicBezTo>
                    <a:pt x="13" y="60"/>
                    <a:pt x="5" y="100"/>
                    <a:pt x="0" y="113"/>
                  </a:cubicBezTo>
                  <a:cubicBezTo>
                    <a:pt x="9" y="100"/>
                    <a:pt x="18" y="91"/>
                    <a:pt x="26" y="65"/>
                  </a:cubicBezTo>
                  <a:cubicBezTo>
                    <a:pt x="26" y="56"/>
                    <a:pt x="18" y="52"/>
                    <a:pt x="18"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5"/>
            <p:cNvSpPr/>
            <p:nvPr/>
          </p:nvSpPr>
          <p:spPr>
            <a:xfrm>
              <a:off x="7841620" y="2502403"/>
              <a:ext cx="1550" cy="7233"/>
            </a:xfrm>
            <a:custGeom>
              <a:avLst/>
              <a:gdLst/>
              <a:ahLst/>
              <a:cxnLst/>
              <a:rect l="l" t="t" r="r" b="b"/>
              <a:pathLst>
                <a:path w="18" h="84" extrusionOk="0">
                  <a:moveTo>
                    <a:pt x="0" y="5"/>
                  </a:moveTo>
                  <a:lnTo>
                    <a:pt x="9" y="83"/>
                  </a:lnTo>
                  <a:lnTo>
                    <a:pt x="18" y="44"/>
                  </a:lnTo>
                  <a:lnTo>
                    <a:pt x="13" y="44"/>
                  </a:lnTo>
                  <a:cubicBezTo>
                    <a:pt x="13" y="1"/>
                    <a:pt x="5" y="9"/>
                    <a:pt x="0" y="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5"/>
            <p:cNvSpPr/>
            <p:nvPr/>
          </p:nvSpPr>
          <p:spPr>
            <a:xfrm>
              <a:off x="7838951" y="2540202"/>
              <a:ext cx="1980" cy="4219"/>
            </a:xfrm>
            <a:custGeom>
              <a:avLst/>
              <a:gdLst/>
              <a:ahLst/>
              <a:cxnLst/>
              <a:rect l="l" t="t" r="r" b="b"/>
              <a:pathLst>
                <a:path w="23" h="49" extrusionOk="0">
                  <a:moveTo>
                    <a:pt x="1" y="1"/>
                  </a:moveTo>
                  <a:lnTo>
                    <a:pt x="23" y="48"/>
                  </a:lnTo>
                  <a:lnTo>
                    <a:pt x="14" y="1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5"/>
            <p:cNvSpPr/>
            <p:nvPr/>
          </p:nvSpPr>
          <p:spPr>
            <a:xfrm>
              <a:off x="7839726" y="2549932"/>
              <a:ext cx="1205" cy="2325"/>
            </a:xfrm>
            <a:custGeom>
              <a:avLst/>
              <a:gdLst/>
              <a:ahLst/>
              <a:cxnLst/>
              <a:rect l="l" t="t" r="r" b="b"/>
              <a:pathLst>
                <a:path w="14" h="27" extrusionOk="0">
                  <a:moveTo>
                    <a:pt x="1" y="1"/>
                  </a:moveTo>
                  <a:lnTo>
                    <a:pt x="9" y="27"/>
                  </a:lnTo>
                  <a:lnTo>
                    <a:pt x="14" y="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5"/>
            <p:cNvSpPr/>
            <p:nvPr/>
          </p:nvSpPr>
          <p:spPr>
            <a:xfrm>
              <a:off x="8053695" y="2614252"/>
              <a:ext cx="1205" cy="1980"/>
            </a:xfrm>
            <a:custGeom>
              <a:avLst/>
              <a:gdLst/>
              <a:ahLst/>
              <a:cxnLst/>
              <a:rect l="l" t="t" r="r" b="b"/>
              <a:pathLst>
                <a:path w="14" h="23" extrusionOk="0">
                  <a:moveTo>
                    <a:pt x="1" y="1"/>
                  </a:moveTo>
                  <a:lnTo>
                    <a:pt x="14" y="23"/>
                  </a:lnTo>
                  <a:cubicBezTo>
                    <a:pt x="10" y="10"/>
                    <a:pt x="5" y="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5"/>
            <p:cNvSpPr/>
            <p:nvPr/>
          </p:nvSpPr>
          <p:spPr>
            <a:xfrm>
              <a:off x="8045860" y="2601164"/>
              <a:ext cx="1033" cy="431"/>
            </a:xfrm>
            <a:custGeom>
              <a:avLst/>
              <a:gdLst/>
              <a:ahLst/>
              <a:cxnLst/>
              <a:rect l="l" t="t" r="r" b="b"/>
              <a:pathLst>
                <a:path w="12" h="5" extrusionOk="0">
                  <a:moveTo>
                    <a:pt x="1" y="1"/>
                  </a:moveTo>
                  <a:cubicBezTo>
                    <a:pt x="5" y="3"/>
                    <a:pt x="8" y="4"/>
                    <a:pt x="10" y="4"/>
                  </a:cubicBezTo>
                  <a:cubicBezTo>
                    <a:pt x="11" y="4"/>
                    <a:pt x="11" y="3"/>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5"/>
            <p:cNvSpPr/>
            <p:nvPr/>
          </p:nvSpPr>
          <p:spPr>
            <a:xfrm>
              <a:off x="7905165" y="2677108"/>
              <a:ext cx="5769" cy="4219"/>
            </a:xfrm>
            <a:custGeom>
              <a:avLst/>
              <a:gdLst/>
              <a:ahLst/>
              <a:cxnLst/>
              <a:rect l="l" t="t" r="r" b="b"/>
              <a:pathLst>
                <a:path w="67" h="49" extrusionOk="0">
                  <a:moveTo>
                    <a:pt x="36" y="1"/>
                  </a:moveTo>
                  <a:cubicBezTo>
                    <a:pt x="23" y="23"/>
                    <a:pt x="10" y="36"/>
                    <a:pt x="1" y="49"/>
                  </a:cubicBezTo>
                  <a:cubicBezTo>
                    <a:pt x="31" y="27"/>
                    <a:pt x="66" y="5"/>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5"/>
            <p:cNvSpPr/>
            <p:nvPr/>
          </p:nvSpPr>
          <p:spPr>
            <a:xfrm>
              <a:off x="7982229" y="2548813"/>
              <a:ext cx="861" cy="2669"/>
            </a:xfrm>
            <a:custGeom>
              <a:avLst/>
              <a:gdLst/>
              <a:ahLst/>
              <a:cxnLst/>
              <a:rect l="l" t="t" r="r" b="b"/>
              <a:pathLst>
                <a:path w="10" h="31" extrusionOk="0">
                  <a:moveTo>
                    <a:pt x="10" y="1"/>
                  </a:moveTo>
                  <a:lnTo>
                    <a:pt x="1" y="5"/>
                  </a:lnTo>
                  <a:cubicBezTo>
                    <a:pt x="1" y="14"/>
                    <a:pt x="1" y="27"/>
                    <a:pt x="1" y="31"/>
                  </a:cubicBezTo>
                  <a:cubicBezTo>
                    <a:pt x="5" y="22"/>
                    <a:pt x="5" y="14"/>
                    <a:pt x="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5"/>
            <p:cNvSpPr/>
            <p:nvPr/>
          </p:nvSpPr>
          <p:spPr>
            <a:xfrm>
              <a:off x="7980420" y="2541666"/>
              <a:ext cx="2669" cy="3100"/>
            </a:xfrm>
            <a:custGeom>
              <a:avLst/>
              <a:gdLst/>
              <a:ahLst/>
              <a:cxnLst/>
              <a:rect l="l" t="t" r="r" b="b"/>
              <a:pathLst>
                <a:path w="31" h="36" extrusionOk="0">
                  <a:moveTo>
                    <a:pt x="31" y="1"/>
                  </a:moveTo>
                  <a:lnTo>
                    <a:pt x="31" y="1"/>
                  </a:lnTo>
                  <a:cubicBezTo>
                    <a:pt x="22" y="5"/>
                    <a:pt x="13" y="18"/>
                    <a:pt x="0" y="36"/>
                  </a:cubicBezTo>
                  <a:lnTo>
                    <a:pt x="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5"/>
            <p:cNvSpPr/>
            <p:nvPr/>
          </p:nvSpPr>
          <p:spPr>
            <a:xfrm>
              <a:off x="8093734" y="2684513"/>
              <a:ext cx="1980" cy="2067"/>
            </a:xfrm>
            <a:custGeom>
              <a:avLst/>
              <a:gdLst/>
              <a:ahLst/>
              <a:cxnLst/>
              <a:rect l="l" t="t" r="r" b="b"/>
              <a:pathLst>
                <a:path w="23" h="24" extrusionOk="0">
                  <a:moveTo>
                    <a:pt x="5" y="0"/>
                  </a:moveTo>
                  <a:cubicBezTo>
                    <a:pt x="3" y="0"/>
                    <a:pt x="3" y="6"/>
                    <a:pt x="1" y="6"/>
                  </a:cubicBezTo>
                  <a:lnTo>
                    <a:pt x="23" y="24"/>
                  </a:lnTo>
                  <a:cubicBezTo>
                    <a:pt x="12" y="5"/>
                    <a:pt x="8" y="0"/>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5"/>
            <p:cNvSpPr/>
            <p:nvPr/>
          </p:nvSpPr>
          <p:spPr>
            <a:xfrm>
              <a:off x="7846873" y="2643441"/>
              <a:ext cx="1205" cy="6458"/>
            </a:xfrm>
            <a:custGeom>
              <a:avLst/>
              <a:gdLst/>
              <a:ahLst/>
              <a:cxnLst/>
              <a:rect l="l" t="t" r="r" b="b"/>
              <a:pathLst>
                <a:path w="14" h="75" extrusionOk="0">
                  <a:moveTo>
                    <a:pt x="4" y="1"/>
                  </a:moveTo>
                  <a:lnTo>
                    <a:pt x="4" y="1"/>
                  </a:lnTo>
                  <a:cubicBezTo>
                    <a:pt x="0" y="31"/>
                    <a:pt x="0" y="57"/>
                    <a:pt x="0" y="75"/>
                  </a:cubicBezTo>
                  <a:cubicBezTo>
                    <a:pt x="4" y="40"/>
                    <a:pt x="13" y="10"/>
                    <a:pt x="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5"/>
            <p:cNvSpPr/>
            <p:nvPr/>
          </p:nvSpPr>
          <p:spPr>
            <a:xfrm>
              <a:off x="8040607" y="2614510"/>
              <a:ext cx="1205" cy="1464"/>
            </a:xfrm>
            <a:custGeom>
              <a:avLst/>
              <a:gdLst/>
              <a:ahLst/>
              <a:cxnLst/>
              <a:rect l="l" t="t" r="r" b="b"/>
              <a:pathLst>
                <a:path w="14" h="17" extrusionOk="0">
                  <a:moveTo>
                    <a:pt x="2" y="1"/>
                  </a:moveTo>
                  <a:cubicBezTo>
                    <a:pt x="1" y="1"/>
                    <a:pt x="1" y="1"/>
                    <a:pt x="1" y="2"/>
                  </a:cubicBezTo>
                  <a:cubicBezTo>
                    <a:pt x="7" y="12"/>
                    <a:pt x="11" y="17"/>
                    <a:pt x="13" y="17"/>
                  </a:cubicBezTo>
                  <a:cubicBezTo>
                    <a:pt x="14" y="17"/>
                    <a:pt x="14" y="16"/>
                    <a:pt x="14" y="15"/>
                  </a:cubicBezTo>
                  <a:cubicBezTo>
                    <a:pt x="7" y="6"/>
                    <a:pt x="3"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5"/>
            <p:cNvSpPr/>
            <p:nvPr/>
          </p:nvSpPr>
          <p:spPr>
            <a:xfrm>
              <a:off x="7846442" y="2649813"/>
              <a:ext cx="1205" cy="7922"/>
            </a:xfrm>
            <a:custGeom>
              <a:avLst/>
              <a:gdLst/>
              <a:ahLst/>
              <a:cxnLst/>
              <a:rect l="l" t="t" r="r" b="b"/>
              <a:pathLst>
                <a:path w="14" h="92" extrusionOk="0">
                  <a:moveTo>
                    <a:pt x="5" y="1"/>
                  </a:moveTo>
                  <a:lnTo>
                    <a:pt x="5" y="1"/>
                  </a:lnTo>
                  <a:cubicBezTo>
                    <a:pt x="1" y="31"/>
                    <a:pt x="1" y="62"/>
                    <a:pt x="14" y="92"/>
                  </a:cubicBezTo>
                  <a:lnTo>
                    <a:pt x="14" y="75"/>
                  </a:lnTo>
                  <a:cubicBezTo>
                    <a:pt x="9" y="53"/>
                    <a:pt x="5" y="31"/>
                    <a:pt x="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5"/>
            <p:cNvSpPr/>
            <p:nvPr/>
          </p:nvSpPr>
          <p:spPr>
            <a:xfrm>
              <a:off x="8167869" y="2468392"/>
              <a:ext cx="86" cy="861"/>
            </a:xfrm>
            <a:custGeom>
              <a:avLst/>
              <a:gdLst/>
              <a:ahLst/>
              <a:cxnLst/>
              <a:rect l="l" t="t" r="r" b="b"/>
              <a:pathLst>
                <a:path w="1" h="10" extrusionOk="0">
                  <a:moveTo>
                    <a:pt x="0" y="9"/>
                  </a:moveTo>
                  <a:lnTo>
                    <a:pt x="0" y="0"/>
                  </a:lnTo>
                  <a:cubicBezTo>
                    <a:pt x="0" y="0"/>
                    <a:pt x="0" y="5"/>
                    <a:pt x="0"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5"/>
            <p:cNvSpPr/>
            <p:nvPr/>
          </p:nvSpPr>
          <p:spPr>
            <a:xfrm>
              <a:off x="8197059" y="2387970"/>
              <a:ext cx="775" cy="3444"/>
            </a:xfrm>
            <a:custGeom>
              <a:avLst/>
              <a:gdLst/>
              <a:ahLst/>
              <a:cxnLst/>
              <a:rect l="l" t="t" r="r" b="b"/>
              <a:pathLst>
                <a:path w="9" h="40" extrusionOk="0">
                  <a:moveTo>
                    <a:pt x="9" y="0"/>
                  </a:moveTo>
                  <a:cubicBezTo>
                    <a:pt x="7" y="9"/>
                    <a:pt x="6" y="16"/>
                    <a:pt x="4" y="22"/>
                  </a:cubicBezTo>
                  <a:lnTo>
                    <a:pt x="4" y="22"/>
                  </a:lnTo>
                  <a:cubicBezTo>
                    <a:pt x="7" y="13"/>
                    <a:pt x="9" y="6"/>
                    <a:pt x="9" y="0"/>
                  </a:cubicBezTo>
                  <a:close/>
                  <a:moveTo>
                    <a:pt x="4" y="22"/>
                  </a:moveTo>
                  <a:lnTo>
                    <a:pt x="4" y="22"/>
                  </a:lnTo>
                  <a:cubicBezTo>
                    <a:pt x="3" y="27"/>
                    <a:pt x="2" y="33"/>
                    <a:pt x="0" y="39"/>
                  </a:cubicBezTo>
                  <a:cubicBezTo>
                    <a:pt x="2" y="35"/>
                    <a:pt x="3" y="29"/>
                    <a:pt x="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5"/>
            <p:cNvSpPr/>
            <p:nvPr/>
          </p:nvSpPr>
          <p:spPr>
            <a:xfrm>
              <a:off x="7842137" y="2586096"/>
              <a:ext cx="258" cy="947"/>
            </a:xfrm>
            <a:custGeom>
              <a:avLst/>
              <a:gdLst/>
              <a:ahLst/>
              <a:cxnLst/>
              <a:rect l="l" t="t" r="r" b="b"/>
              <a:pathLst>
                <a:path w="3" h="11" extrusionOk="0">
                  <a:moveTo>
                    <a:pt x="1" y="0"/>
                  </a:moveTo>
                  <a:lnTo>
                    <a:pt x="1" y="0"/>
                  </a:lnTo>
                  <a:cubicBezTo>
                    <a:pt x="1" y="0"/>
                    <a:pt x="1" y="3"/>
                    <a:pt x="3" y="11"/>
                  </a:cubicBezTo>
                  <a:cubicBezTo>
                    <a:pt x="3" y="8"/>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5"/>
            <p:cNvSpPr/>
            <p:nvPr/>
          </p:nvSpPr>
          <p:spPr>
            <a:xfrm>
              <a:off x="7846098" y="2577227"/>
              <a:ext cx="861" cy="861"/>
            </a:xfrm>
            <a:custGeom>
              <a:avLst/>
              <a:gdLst/>
              <a:ahLst/>
              <a:cxnLst/>
              <a:rect l="l" t="t" r="r" b="b"/>
              <a:pathLst>
                <a:path w="10" h="10" extrusionOk="0">
                  <a:moveTo>
                    <a:pt x="0" y="1"/>
                  </a:moveTo>
                  <a:cubicBezTo>
                    <a:pt x="0" y="5"/>
                    <a:pt x="5" y="9"/>
                    <a:pt x="9" y="9"/>
                  </a:cubicBezTo>
                  <a:cubicBezTo>
                    <a:pt x="5" y="9"/>
                    <a:pt x="5" y="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5"/>
            <p:cNvSpPr/>
            <p:nvPr/>
          </p:nvSpPr>
          <p:spPr>
            <a:xfrm>
              <a:off x="7856172" y="2675644"/>
              <a:ext cx="86" cy="861"/>
            </a:xfrm>
            <a:custGeom>
              <a:avLst/>
              <a:gdLst/>
              <a:ahLst/>
              <a:cxnLst/>
              <a:rect l="l" t="t" r="r" b="b"/>
              <a:pathLst>
                <a:path w="1" h="10" extrusionOk="0">
                  <a:moveTo>
                    <a:pt x="1" y="5"/>
                  </a:moveTo>
                  <a:lnTo>
                    <a:pt x="1" y="9"/>
                  </a:lnTo>
                  <a:cubicBezTo>
                    <a:pt x="1" y="0"/>
                    <a:pt x="1" y="0"/>
                    <a:pt x="1" y="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5"/>
            <p:cNvSpPr/>
            <p:nvPr/>
          </p:nvSpPr>
          <p:spPr>
            <a:xfrm>
              <a:off x="7842309" y="2584029"/>
              <a:ext cx="517" cy="2669"/>
            </a:xfrm>
            <a:custGeom>
              <a:avLst/>
              <a:gdLst/>
              <a:ahLst/>
              <a:cxnLst/>
              <a:rect l="l" t="t" r="r" b="b"/>
              <a:pathLst>
                <a:path w="6" h="31" extrusionOk="0">
                  <a:moveTo>
                    <a:pt x="5" y="0"/>
                  </a:moveTo>
                  <a:cubicBezTo>
                    <a:pt x="5" y="9"/>
                    <a:pt x="1" y="17"/>
                    <a:pt x="1" y="30"/>
                  </a:cubicBezTo>
                  <a:cubicBezTo>
                    <a:pt x="1" y="26"/>
                    <a:pt x="5" y="17"/>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5"/>
            <p:cNvSpPr/>
            <p:nvPr/>
          </p:nvSpPr>
          <p:spPr>
            <a:xfrm>
              <a:off x="7841965" y="2582738"/>
              <a:ext cx="431" cy="1722"/>
            </a:xfrm>
            <a:custGeom>
              <a:avLst/>
              <a:gdLst/>
              <a:ahLst/>
              <a:cxnLst/>
              <a:rect l="l" t="t" r="r" b="b"/>
              <a:pathLst>
                <a:path w="5" h="20" extrusionOk="0">
                  <a:moveTo>
                    <a:pt x="3" y="0"/>
                  </a:moveTo>
                  <a:cubicBezTo>
                    <a:pt x="1" y="0"/>
                    <a:pt x="2" y="6"/>
                    <a:pt x="5" y="19"/>
                  </a:cubicBezTo>
                  <a:lnTo>
                    <a:pt x="5" y="2"/>
                  </a:lnTo>
                  <a:cubicBezTo>
                    <a:pt x="4" y="1"/>
                    <a:pt x="3" y="0"/>
                    <a:pt x="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5"/>
            <p:cNvSpPr/>
            <p:nvPr/>
          </p:nvSpPr>
          <p:spPr>
            <a:xfrm>
              <a:off x="7842309" y="2586613"/>
              <a:ext cx="517" cy="3014"/>
            </a:xfrm>
            <a:custGeom>
              <a:avLst/>
              <a:gdLst/>
              <a:ahLst/>
              <a:cxnLst/>
              <a:rect l="l" t="t" r="r" b="b"/>
              <a:pathLst>
                <a:path w="6" h="35" extrusionOk="0">
                  <a:moveTo>
                    <a:pt x="1" y="0"/>
                  </a:moveTo>
                  <a:cubicBezTo>
                    <a:pt x="1" y="5"/>
                    <a:pt x="1" y="5"/>
                    <a:pt x="1" y="5"/>
                  </a:cubicBezTo>
                  <a:cubicBezTo>
                    <a:pt x="1" y="9"/>
                    <a:pt x="1" y="22"/>
                    <a:pt x="5" y="35"/>
                  </a:cubicBezTo>
                  <a:lnTo>
                    <a:pt x="5" y="35"/>
                  </a:lnTo>
                  <a:cubicBezTo>
                    <a:pt x="1" y="22"/>
                    <a:pt x="1" y="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5"/>
            <p:cNvSpPr/>
            <p:nvPr/>
          </p:nvSpPr>
          <p:spPr>
            <a:xfrm>
              <a:off x="8133772" y="2621399"/>
              <a:ext cx="86" cy="2325"/>
            </a:xfrm>
            <a:custGeom>
              <a:avLst/>
              <a:gdLst/>
              <a:ahLst/>
              <a:cxnLst/>
              <a:rect l="l" t="t" r="r" b="b"/>
              <a:pathLst>
                <a:path w="1" h="27" extrusionOk="0">
                  <a:moveTo>
                    <a:pt x="1" y="27"/>
                  </a:moveTo>
                  <a:cubicBezTo>
                    <a:pt x="1" y="27"/>
                    <a:pt x="1" y="27"/>
                    <a:pt x="1" y="22"/>
                  </a:cubicBezTo>
                  <a:cubicBezTo>
                    <a:pt x="1" y="0"/>
                    <a:pt x="1" y="9"/>
                    <a:pt x="1" y="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5"/>
            <p:cNvSpPr/>
            <p:nvPr/>
          </p:nvSpPr>
          <p:spPr>
            <a:xfrm>
              <a:off x="7923936" y="2633023"/>
              <a:ext cx="431" cy="431"/>
            </a:xfrm>
            <a:custGeom>
              <a:avLst/>
              <a:gdLst/>
              <a:ahLst/>
              <a:cxnLst/>
              <a:rect l="l" t="t" r="r" b="b"/>
              <a:pathLst>
                <a:path w="5" h="5" extrusionOk="0">
                  <a:moveTo>
                    <a:pt x="0" y="0"/>
                  </a:moveTo>
                  <a:lnTo>
                    <a:pt x="0" y="5"/>
                  </a:lnTo>
                  <a:lnTo>
                    <a:pt x="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5"/>
            <p:cNvSpPr/>
            <p:nvPr/>
          </p:nvSpPr>
          <p:spPr>
            <a:xfrm>
              <a:off x="7924280" y="2626995"/>
              <a:ext cx="3789" cy="6113"/>
            </a:xfrm>
            <a:custGeom>
              <a:avLst/>
              <a:gdLst/>
              <a:ahLst/>
              <a:cxnLst/>
              <a:rect l="l" t="t" r="r" b="b"/>
              <a:pathLst>
                <a:path w="44" h="71" extrusionOk="0">
                  <a:moveTo>
                    <a:pt x="35" y="1"/>
                  </a:moveTo>
                  <a:cubicBezTo>
                    <a:pt x="27" y="35"/>
                    <a:pt x="18" y="53"/>
                    <a:pt x="0" y="70"/>
                  </a:cubicBezTo>
                  <a:lnTo>
                    <a:pt x="44" y="70"/>
                  </a:lnTo>
                  <a:lnTo>
                    <a:pt x="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5"/>
            <p:cNvSpPr/>
            <p:nvPr/>
          </p:nvSpPr>
          <p:spPr>
            <a:xfrm>
              <a:off x="7840846" y="2367736"/>
              <a:ext cx="361469" cy="356991"/>
            </a:xfrm>
            <a:custGeom>
              <a:avLst/>
              <a:gdLst/>
              <a:ahLst/>
              <a:cxnLst/>
              <a:rect l="l" t="t" r="r" b="b"/>
              <a:pathLst>
                <a:path w="4198" h="4146" extrusionOk="0">
                  <a:moveTo>
                    <a:pt x="3760" y="1327"/>
                  </a:moveTo>
                  <a:lnTo>
                    <a:pt x="3759" y="1330"/>
                  </a:lnTo>
                  <a:cubicBezTo>
                    <a:pt x="3759" y="1329"/>
                    <a:pt x="3760" y="1328"/>
                    <a:pt x="3760" y="1327"/>
                  </a:cubicBezTo>
                  <a:close/>
                  <a:moveTo>
                    <a:pt x="3772" y="1891"/>
                  </a:moveTo>
                  <a:cubicBezTo>
                    <a:pt x="3771" y="1892"/>
                    <a:pt x="3770" y="1893"/>
                    <a:pt x="3768" y="1895"/>
                  </a:cubicBezTo>
                  <a:lnTo>
                    <a:pt x="3768" y="1895"/>
                  </a:lnTo>
                  <a:cubicBezTo>
                    <a:pt x="3769" y="1894"/>
                    <a:pt x="3771" y="1893"/>
                    <a:pt x="3772" y="1891"/>
                  </a:cubicBezTo>
                  <a:close/>
                  <a:moveTo>
                    <a:pt x="1595" y="2151"/>
                  </a:moveTo>
                  <a:lnTo>
                    <a:pt x="1595" y="2151"/>
                  </a:lnTo>
                  <a:cubicBezTo>
                    <a:pt x="1586" y="2164"/>
                    <a:pt x="1578" y="2177"/>
                    <a:pt x="1565" y="2195"/>
                  </a:cubicBezTo>
                  <a:cubicBezTo>
                    <a:pt x="1565" y="2182"/>
                    <a:pt x="1578" y="2169"/>
                    <a:pt x="1595" y="2151"/>
                  </a:cubicBezTo>
                  <a:close/>
                  <a:moveTo>
                    <a:pt x="1469" y="2308"/>
                  </a:moveTo>
                  <a:cubicBezTo>
                    <a:pt x="1466" y="2312"/>
                    <a:pt x="1464" y="2316"/>
                    <a:pt x="1461" y="2320"/>
                  </a:cubicBezTo>
                  <a:lnTo>
                    <a:pt x="1461" y="2320"/>
                  </a:lnTo>
                  <a:cubicBezTo>
                    <a:pt x="1464" y="2317"/>
                    <a:pt x="1466" y="2313"/>
                    <a:pt x="1469" y="2308"/>
                  </a:cubicBezTo>
                  <a:close/>
                  <a:moveTo>
                    <a:pt x="2264" y="2486"/>
                  </a:moveTo>
                  <a:lnTo>
                    <a:pt x="2264" y="2486"/>
                  </a:lnTo>
                  <a:cubicBezTo>
                    <a:pt x="2277" y="2499"/>
                    <a:pt x="2299" y="2525"/>
                    <a:pt x="2299" y="2538"/>
                  </a:cubicBezTo>
                  <a:cubicBezTo>
                    <a:pt x="2273" y="2529"/>
                    <a:pt x="2273" y="2512"/>
                    <a:pt x="2264" y="2486"/>
                  </a:cubicBezTo>
                  <a:close/>
                  <a:moveTo>
                    <a:pt x="1269" y="2651"/>
                  </a:moveTo>
                  <a:cubicBezTo>
                    <a:pt x="1267" y="2658"/>
                    <a:pt x="1262" y="2667"/>
                    <a:pt x="1257" y="2676"/>
                  </a:cubicBezTo>
                  <a:lnTo>
                    <a:pt x="1257" y="2676"/>
                  </a:lnTo>
                  <a:cubicBezTo>
                    <a:pt x="1265" y="2664"/>
                    <a:pt x="1269" y="2659"/>
                    <a:pt x="1269" y="2651"/>
                  </a:cubicBezTo>
                  <a:close/>
                  <a:moveTo>
                    <a:pt x="3548" y="2754"/>
                  </a:moveTo>
                  <a:cubicBezTo>
                    <a:pt x="3549" y="2754"/>
                    <a:pt x="3550" y="2760"/>
                    <a:pt x="3550" y="2764"/>
                  </a:cubicBezTo>
                  <a:lnTo>
                    <a:pt x="3546" y="2777"/>
                  </a:lnTo>
                  <a:cubicBezTo>
                    <a:pt x="3546" y="2760"/>
                    <a:pt x="3547" y="2754"/>
                    <a:pt x="3548" y="2754"/>
                  </a:cubicBezTo>
                  <a:close/>
                  <a:moveTo>
                    <a:pt x="2435" y="2798"/>
                  </a:moveTo>
                  <a:lnTo>
                    <a:pt x="2438" y="2803"/>
                  </a:lnTo>
                  <a:cubicBezTo>
                    <a:pt x="2437" y="2801"/>
                    <a:pt x="2436" y="2799"/>
                    <a:pt x="2435" y="2798"/>
                  </a:cubicBezTo>
                  <a:close/>
                  <a:moveTo>
                    <a:pt x="859" y="3249"/>
                  </a:moveTo>
                  <a:cubicBezTo>
                    <a:pt x="858" y="3249"/>
                    <a:pt x="857" y="3250"/>
                    <a:pt x="857" y="3251"/>
                  </a:cubicBezTo>
                  <a:cubicBezTo>
                    <a:pt x="857" y="3250"/>
                    <a:pt x="858" y="3249"/>
                    <a:pt x="859" y="3249"/>
                  </a:cubicBezTo>
                  <a:close/>
                  <a:moveTo>
                    <a:pt x="843" y="3277"/>
                  </a:moveTo>
                  <a:cubicBezTo>
                    <a:pt x="843" y="3277"/>
                    <a:pt x="843" y="3277"/>
                    <a:pt x="843" y="3278"/>
                  </a:cubicBezTo>
                  <a:lnTo>
                    <a:pt x="843" y="3278"/>
                  </a:lnTo>
                  <a:lnTo>
                    <a:pt x="843" y="3277"/>
                  </a:lnTo>
                  <a:close/>
                  <a:moveTo>
                    <a:pt x="933" y="3306"/>
                  </a:moveTo>
                  <a:cubicBezTo>
                    <a:pt x="934" y="3306"/>
                    <a:pt x="936" y="3308"/>
                    <a:pt x="931" y="3315"/>
                  </a:cubicBezTo>
                  <a:lnTo>
                    <a:pt x="931" y="3315"/>
                  </a:lnTo>
                  <a:cubicBezTo>
                    <a:pt x="931" y="3312"/>
                    <a:pt x="931" y="3309"/>
                    <a:pt x="930" y="3307"/>
                  </a:cubicBezTo>
                  <a:cubicBezTo>
                    <a:pt x="930" y="3307"/>
                    <a:pt x="932" y="3306"/>
                    <a:pt x="933" y="3306"/>
                  </a:cubicBezTo>
                  <a:close/>
                  <a:moveTo>
                    <a:pt x="3229" y="3457"/>
                  </a:moveTo>
                  <a:cubicBezTo>
                    <a:pt x="3229" y="3457"/>
                    <a:pt x="3229" y="3458"/>
                    <a:pt x="3229" y="3459"/>
                  </a:cubicBezTo>
                  <a:cubicBezTo>
                    <a:pt x="3229" y="3458"/>
                    <a:pt x="3229" y="3457"/>
                    <a:pt x="3229" y="3457"/>
                  </a:cubicBezTo>
                  <a:close/>
                  <a:moveTo>
                    <a:pt x="3100" y="3925"/>
                  </a:moveTo>
                  <a:cubicBezTo>
                    <a:pt x="3099" y="3927"/>
                    <a:pt x="3099" y="3928"/>
                    <a:pt x="3099" y="3928"/>
                  </a:cubicBezTo>
                  <a:cubicBezTo>
                    <a:pt x="3099" y="3928"/>
                    <a:pt x="3099" y="3926"/>
                    <a:pt x="3100" y="3925"/>
                  </a:cubicBezTo>
                  <a:close/>
                  <a:moveTo>
                    <a:pt x="485" y="3970"/>
                  </a:moveTo>
                  <a:cubicBezTo>
                    <a:pt x="484" y="3971"/>
                    <a:pt x="484" y="3971"/>
                    <a:pt x="483" y="3972"/>
                  </a:cubicBezTo>
                  <a:cubicBezTo>
                    <a:pt x="484" y="3971"/>
                    <a:pt x="484" y="3971"/>
                    <a:pt x="485" y="3970"/>
                  </a:cubicBezTo>
                  <a:close/>
                  <a:moveTo>
                    <a:pt x="4185" y="1"/>
                  </a:moveTo>
                  <a:lnTo>
                    <a:pt x="4176" y="5"/>
                  </a:lnTo>
                  <a:lnTo>
                    <a:pt x="4172" y="44"/>
                  </a:lnTo>
                  <a:cubicBezTo>
                    <a:pt x="4170" y="33"/>
                    <a:pt x="4167" y="29"/>
                    <a:pt x="4162" y="29"/>
                  </a:cubicBezTo>
                  <a:cubicBezTo>
                    <a:pt x="4143" y="29"/>
                    <a:pt x="4107" y="93"/>
                    <a:pt x="4085" y="93"/>
                  </a:cubicBezTo>
                  <a:cubicBezTo>
                    <a:pt x="4083" y="93"/>
                    <a:pt x="4082" y="92"/>
                    <a:pt x="4081" y="92"/>
                  </a:cubicBezTo>
                  <a:lnTo>
                    <a:pt x="4081" y="92"/>
                  </a:lnTo>
                  <a:cubicBezTo>
                    <a:pt x="4094" y="157"/>
                    <a:pt x="4011" y="235"/>
                    <a:pt x="4024" y="339"/>
                  </a:cubicBezTo>
                  <a:cubicBezTo>
                    <a:pt x="4022" y="344"/>
                    <a:pt x="4021" y="346"/>
                    <a:pt x="4020" y="346"/>
                  </a:cubicBezTo>
                  <a:cubicBezTo>
                    <a:pt x="4017" y="346"/>
                    <a:pt x="4018" y="328"/>
                    <a:pt x="4014" y="328"/>
                  </a:cubicBezTo>
                  <a:cubicBezTo>
                    <a:pt x="4013" y="328"/>
                    <a:pt x="4012" y="329"/>
                    <a:pt x="4011" y="331"/>
                  </a:cubicBezTo>
                  <a:cubicBezTo>
                    <a:pt x="4015" y="357"/>
                    <a:pt x="4011" y="387"/>
                    <a:pt x="3994" y="439"/>
                  </a:cubicBezTo>
                  <a:lnTo>
                    <a:pt x="3994" y="431"/>
                  </a:lnTo>
                  <a:cubicBezTo>
                    <a:pt x="3963" y="583"/>
                    <a:pt x="3937" y="648"/>
                    <a:pt x="3889" y="813"/>
                  </a:cubicBezTo>
                  <a:lnTo>
                    <a:pt x="3907" y="804"/>
                  </a:lnTo>
                  <a:lnTo>
                    <a:pt x="3907" y="804"/>
                  </a:lnTo>
                  <a:cubicBezTo>
                    <a:pt x="3894" y="843"/>
                    <a:pt x="3889" y="848"/>
                    <a:pt x="3881" y="865"/>
                  </a:cubicBezTo>
                  <a:cubicBezTo>
                    <a:pt x="3882" y="872"/>
                    <a:pt x="3884" y="875"/>
                    <a:pt x="3886" y="875"/>
                  </a:cubicBezTo>
                  <a:cubicBezTo>
                    <a:pt x="3896" y="875"/>
                    <a:pt x="3905" y="796"/>
                    <a:pt x="3915" y="796"/>
                  </a:cubicBezTo>
                  <a:cubicBezTo>
                    <a:pt x="3916" y="796"/>
                    <a:pt x="3918" y="799"/>
                    <a:pt x="3920" y="804"/>
                  </a:cubicBezTo>
                  <a:cubicBezTo>
                    <a:pt x="3881" y="848"/>
                    <a:pt x="3859" y="1065"/>
                    <a:pt x="3820" y="1087"/>
                  </a:cubicBezTo>
                  <a:cubicBezTo>
                    <a:pt x="3815" y="1106"/>
                    <a:pt x="3816" y="1111"/>
                    <a:pt x="3819" y="1111"/>
                  </a:cubicBezTo>
                  <a:cubicBezTo>
                    <a:pt x="3822" y="1111"/>
                    <a:pt x="3826" y="1106"/>
                    <a:pt x="3829" y="1106"/>
                  </a:cubicBezTo>
                  <a:lnTo>
                    <a:pt x="3829" y="1106"/>
                  </a:lnTo>
                  <a:cubicBezTo>
                    <a:pt x="3832" y="1106"/>
                    <a:pt x="3833" y="1111"/>
                    <a:pt x="3829" y="1130"/>
                  </a:cubicBezTo>
                  <a:lnTo>
                    <a:pt x="3815" y="1143"/>
                  </a:lnTo>
                  <a:lnTo>
                    <a:pt x="3824" y="1161"/>
                  </a:lnTo>
                  <a:cubicBezTo>
                    <a:pt x="3811" y="1200"/>
                    <a:pt x="3798" y="1213"/>
                    <a:pt x="3789" y="1213"/>
                  </a:cubicBezTo>
                  <a:cubicBezTo>
                    <a:pt x="3794" y="1204"/>
                    <a:pt x="3794" y="1187"/>
                    <a:pt x="3794" y="1178"/>
                  </a:cubicBezTo>
                  <a:lnTo>
                    <a:pt x="3794" y="1178"/>
                  </a:lnTo>
                  <a:cubicBezTo>
                    <a:pt x="3777" y="1219"/>
                    <a:pt x="3769" y="1304"/>
                    <a:pt x="3760" y="1327"/>
                  </a:cubicBezTo>
                  <a:lnTo>
                    <a:pt x="3760" y="1327"/>
                  </a:lnTo>
                  <a:lnTo>
                    <a:pt x="3781" y="1278"/>
                  </a:lnTo>
                  <a:lnTo>
                    <a:pt x="3781" y="1278"/>
                  </a:lnTo>
                  <a:cubicBezTo>
                    <a:pt x="3750" y="1430"/>
                    <a:pt x="3698" y="1617"/>
                    <a:pt x="3676" y="1769"/>
                  </a:cubicBezTo>
                  <a:lnTo>
                    <a:pt x="3689" y="1760"/>
                  </a:lnTo>
                  <a:lnTo>
                    <a:pt x="3689" y="1760"/>
                  </a:lnTo>
                  <a:cubicBezTo>
                    <a:pt x="3672" y="1873"/>
                    <a:pt x="3659" y="1847"/>
                    <a:pt x="3633" y="1973"/>
                  </a:cubicBezTo>
                  <a:lnTo>
                    <a:pt x="3633" y="1969"/>
                  </a:lnTo>
                  <a:cubicBezTo>
                    <a:pt x="3633" y="1995"/>
                    <a:pt x="3629" y="2030"/>
                    <a:pt x="3620" y="2060"/>
                  </a:cubicBezTo>
                  <a:cubicBezTo>
                    <a:pt x="3620" y="2055"/>
                    <a:pt x="3619" y="2053"/>
                    <a:pt x="3618" y="2053"/>
                  </a:cubicBezTo>
                  <a:cubicBezTo>
                    <a:pt x="3614" y="2053"/>
                    <a:pt x="3602" y="2086"/>
                    <a:pt x="3597" y="2086"/>
                  </a:cubicBezTo>
                  <a:cubicBezTo>
                    <a:pt x="3595" y="2086"/>
                    <a:pt x="3594" y="2082"/>
                    <a:pt x="3594" y="2073"/>
                  </a:cubicBezTo>
                  <a:cubicBezTo>
                    <a:pt x="3576" y="2199"/>
                    <a:pt x="3590" y="2138"/>
                    <a:pt x="3594" y="2225"/>
                  </a:cubicBezTo>
                  <a:lnTo>
                    <a:pt x="3581" y="2238"/>
                  </a:lnTo>
                  <a:cubicBezTo>
                    <a:pt x="3581" y="2269"/>
                    <a:pt x="3585" y="2273"/>
                    <a:pt x="3572" y="2338"/>
                  </a:cubicBezTo>
                  <a:cubicBezTo>
                    <a:pt x="3573" y="2324"/>
                    <a:pt x="3572" y="2319"/>
                    <a:pt x="3570" y="2319"/>
                  </a:cubicBezTo>
                  <a:cubicBezTo>
                    <a:pt x="3567" y="2319"/>
                    <a:pt x="3560" y="2334"/>
                    <a:pt x="3555" y="2334"/>
                  </a:cubicBezTo>
                  <a:cubicBezTo>
                    <a:pt x="3552" y="2334"/>
                    <a:pt x="3550" y="2329"/>
                    <a:pt x="3550" y="2312"/>
                  </a:cubicBezTo>
                  <a:cubicBezTo>
                    <a:pt x="3494" y="2438"/>
                    <a:pt x="3529" y="2512"/>
                    <a:pt x="3477" y="2564"/>
                  </a:cubicBezTo>
                  <a:cubicBezTo>
                    <a:pt x="3479" y="2575"/>
                    <a:pt x="3482" y="2579"/>
                    <a:pt x="3485" y="2579"/>
                  </a:cubicBezTo>
                  <a:cubicBezTo>
                    <a:pt x="3500" y="2579"/>
                    <a:pt x="3516" y="2486"/>
                    <a:pt x="3519" y="2486"/>
                  </a:cubicBezTo>
                  <a:cubicBezTo>
                    <a:pt x="3520" y="2486"/>
                    <a:pt x="3520" y="2487"/>
                    <a:pt x="3520" y="2490"/>
                  </a:cubicBezTo>
                  <a:cubicBezTo>
                    <a:pt x="3522" y="2487"/>
                    <a:pt x="3524" y="2485"/>
                    <a:pt x="3526" y="2485"/>
                  </a:cubicBezTo>
                  <a:lnTo>
                    <a:pt x="3526" y="2485"/>
                  </a:lnTo>
                  <a:cubicBezTo>
                    <a:pt x="3535" y="2485"/>
                    <a:pt x="3527" y="2548"/>
                    <a:pt x="3516" y="2581"/>
                  </a:cubicBezTo>
                  <a:cubicBezTo>
                    <a:pt x="3507" y="2624"/>
                    <a:pt x="3466" y="2641"/>
                    <a:pt x="3439" y="2743"/>
                  </a:cubicBezTo>
                  <a:lnTo>
                    <a:pt x="3439" y="2743"/>
                  </a:lnTo>
                  <a:cubicBezTo>
                    <a:pt x="3440" y="2737"/>
                    <a:pt x="3439" y="2736"/>
                    <a:pt x="3442" y="2729"/>
                  </a:cubicBezTo>
                  <a:lnTo>
                    <a:pt x="3442" y="2729"/>
                  </a:lnTo>
                  <a:cubicBezTo>
                    <a:pt x="3424" y="2764"/>
                    <a:pt x="3433" y="2807"/>
                    <a:pt x="3407" y="2851"/>
                  </a:cubicBezTo>
                  <a:cubicBezTo>
                    <a:pt x="3420" y="2881"/>
                    <a:pt x="3394" y="2912"/>
                    <a:pt x="3411" y="2925"/>
                  </a:cubicBezTo>
                  <a:lnTo>
                    <a:pt x="3433" y="2829"/>
                  </a:lnTo>
                  <a:lnTo>
                    <a:pt x="3433" y="2829"/>
                  </a:lnTo>
                  <a:cubicBezTo>
                    <a:pt x="3424" y="2886"/>
                    <a:pt x="3437" y="2942"/>
                    <a:pt x="3403" y="3029"/>
                  </a:cubicBezTo>
                  <a:cubicBezTo>
                    <a:pt x="3398" y="3020"/>
                    <a:pt x="3398" y="2994"/>
                    <a:pt x="3403" y="2973"/>
                  </a:cubicBezTo>
                  <a:lnTo>
                    <a:pt x="3403" y="2973"/>
                  </a:lnTo>
                  <a:cubicBezTo>
                    <a:pt x="3390" y="2999"/>
                    <a:pt x="3394" y="3025"/>
                    <a:pt x="3381" y="3051"/>
                  </a:cubicBezTo>
                  <a:cubicBezTo>
                    <a:pt x="3359" y="3038"/>
                    <a:pt x="3403" y="2933"/>
                    <a:pt x="3403" y="2868"/>
                  </a:cubicBezTo>
                  <a:lnTo>
                    <a:pt x="3403" y="2868"/>
                  </a:lnTo>
                  <a:cubicBezTo>
                    <a:pt x="3388" y="2890"/>
                    <a:pt x="3389" y="2959"/>
                    <a:pt x="3379" y="2959"/>
                  </a:cubicBezTo>
                  <a:cubicBezTo>
                    <a:pt x="3377" y="2959"/>
                    <a:pt x="3375" y="2956"/>
                    <a:pt x="3372" y="2951"/>
                  </a:cubicBezTo>
                  <a:lnTo>
                    <a:pt x="3372" y="2951"/>
                  </a:lnTo>
                  <a:cubicBezTo>
                    <a:pt x="3394" y="2999"/>
                    <a:pt x="3342" y="3051"/>
                    <a:pt x="3351" y="3129"/>
                  </a:cubicBezTo>
                  <a:lnTo>
                    <a:pt x="3338" y="3120"/>
                  </a:lnTo>
                  <a:cubicBezTo>
                    <a:pt x="3338" y="3129"/>
                    <a:pt x="3338" y="3155"/>
                    <a:pt x="3329" y="3177"/>
                  </a:cubicBezTo>
                  <a:lnTo>
                    <a:pt x="3324" y="3133"/>
                  </a:lnTo>
                  <a:cubicBezTo>
                    <a:pt x="3324" y="3194"/>
                    <a:pt x="3281" y="3242"/>
                    <a:pt x="3277" y="3298"/>
                  </a:cubicBezTo>
                  <a:cubicBezTo>
                    <a:pt x="3288" y="3248"/>
                    <a:pt x="3294" y="3237"/>
                    <a:pt x="3298" y="3237"/>
                  </a:cubicBezTo>
                  <a:cubicBezTo>
                    <a:pt x="3301" y="3237"/>
                    <a:pt x="3304" y="3243"/>
                    <a:pt x="3308" y="3243"/>
                  </a:cubicBezTo>
                  <a:cubicBezTo>
                    <a:pt x="3311" y="3243"/>
                    <a:pt x="3315" y="3240"/>
                    <a:pt x="3320" y="3229"/>
                  </a:cubicBezTo>
                  <a:lnTo>
                    <a:pt x="3320" y="3229"/>
                  </a:lnTo>
                  <a:cubicBezTo>
                    <a:pt x="3303" y="3376"/>
                    <a:pt x="3264" y="3304"/>
                    <a:pt x="3229" y="3457"/>
                  </a:cubicBezTo>
                  <a:lnTo>
                    <a:pt x="3229" y="3457"/>
                  </a:lnTo>
                  <a:cubicBezTo>
                    <a:pt x="3234" y="3439"/>
                    <a:pt x="3249" y="3405"/>
                    <a:pt x="3254" y="3405"/>
                  </a:cubicBezTo>
                  <a:cubicBezTo>
                    <a:pt x="3255" y="3405"/>
                    <a:pt x="3256" y="3408"/>
                    <a:pt x="3255" y="3416"/>
                  </a:cubicBezTo>
                  <a:cubicBezTo>
                    <a:pt x="3246" y="3446"/>
                    <a:pt x="3229" y="3485"/>
                    <a:pt x="3216" y="3503"/>
                  </a:cubicBezTo>
                  <a:cubicBezTo>
                    <a:pt x="3209" y="3537"/>
                    <a:pt x="3209" y="3547"/>
                    <a:pt x="3212" y="3547"/>
                  </a:cubicBezTo>
                  <a:cubicBezTo>
                    <a:pt x="3216" y="3547"/>
                    <a:pt x="3227" y="3525"/>
                    <a:pt x="3231" y="3525"/>
                  </a:cubicBezTo>
                  <a:cubicBezTo>
                    <a:pt x="3233" y="3525"/>
                    <a:pt x="3234" y="3529"/>
                    <a:pt x="3233" y="3537"/>
                  </a:cubicBezTo>
                  <a:cubicBezTo>
                    <a:pt x="3207" y="3568"/>
                    <a:pt x="3225" y="3590"/>
                    <a:pt x="3216" y="3637"/>
                  </a:cubicBezTo>
                  <a:lnTo>
                    <a:pt x="3203" y="3633"/>
                  </a:lnTo>
                  <a:lnTo>
                    <a:pt x="3203" y="3633"/>
                  </a:lnTo>
                  <a:cubicBezTo>
                    <a:pt x="3164" y="3746"/>
                    <a:pt x="3225" y="3672"/>
                    <a:pt x="3181" y="3776"/>
                  </a:cubicBezTo>
                  <a:lnTo>
                    <a:pt x="3177" y="3724"/>
                  </a:lnTo>
                  <a:lnTo>
                    <a:pt x="3164" y="3781"/>
                  </a:lnTo>
                  <a:lnTo>
                    <a:pt x="3155" y="3763"/>
                  </a:lnTo>
                  <a:cubicBezTo>
                    <a:pt x="3151" y="3798"/>
                    <a:pt x="3146" y="3815"/>
                    <a:pt x="3142" y="3837"/>
                  </a:cubicBezTo>
                  <a:cubicBezTo>
                    <a:pt x="3138" y="3846"/>
                    <a:pt x="3133" y="3855"/>
                    <a:pt x="3129" y="3868"/>
                  </a:cubicBezTo>
                  <a:cubicBezTo>
                    <a:pt x="3129" y="3872"/>
                    <a:pt x="3129" y="3876"/>
                    <a:pt x="3125" y="3881"/>
                  </a:cubicBezTo>
                  <a:cubicBezTo>
                    <a:pt x="3125" y="3885"/>
                    <a:pt x="3120" y="3885"/>
                    <a:pt x="3120" y="3889"/>
                  </a:cubicBezTo>
                  <a:cubicBezTo>
                    <a:pt x="3133" y="3889"/>
                    <a:pt x="3142" y="3902"/>
                    <a:pt x="3133" y="3937"/>
                  </a:cubicBezTo>
                  <a:cubicBezTo>
                    <a:pt x="3131" y="3939"/>
                    <a:pt x="3129" y="3940"/>
                    <a:pt x="3128" y="3940"/>
                  </a:cubicBezTo>
                  <a:cubicBezTo>
                    <a:pt x="3124" y="3940"/>
                    <a:pt x="3123" y="3935"/>
                    <a:pt x="3121" y="3935"/>
                  </a:cubicBezTo>
                  <a:cubicBezTo>
                    <a:pt x="3119" y="3935"/>
                    <a:pt x="3117" y="3939"/>
                    <a:pt x="3112" y="3955"/>
                  </a:cubicBezTo>
                  <a:cubicBezTo>
                    <a:pt x="3112" y="3928"/>
                    <a:pt x="3107" y="3915"/>
                    <a:pt x="3120" y="3911"/>
                  </a:cubicBezTo>
                  <a:cubicBezTo>
                    <a:pt x="3120" y="3907"/>
                    <a:pt x="3116" y="3898"/>
                    <a:pt x="3112" y="3894"/>
                  </a:cubicBezTo>
                  <a:cubicBezTo>
                    <a:pt x="3104" y="3898"/>
                    <a:pt x="3103" y="3915"/>
                    <a:pt x="3100" y="3925"/>
                  </a:cubicBezTo>
                  <a:lnTo>
                    <a:pt x="3100" y="3925"/>
                  </a:lnTo>
                  <a:cubicBezTo>
                    <a:pt x="3100" y="3925"/>
                    <a:pt x="3101" y="3924"/>
                    <a:pt x="3103" y="3924"/>
                  </a:cubicBezTo>
                  <a:lnTo>
                    <a:pt x="3103" y="3924"/>
                  </a:lnTo>
                  <a:cubicBezTo>
                    <a:pt x="3103" y="3937"/>
                    <a:pt x="3103" y="3950"/>
                    <a:pt x="3094" y="3959"/>
                  </a:cubicBezTo>
                  <a:cubicBezTo>
                    <a:pt x="3086" y="3959"/>
                    <a:pt x="3081" y="3959"/>
                    <a:pt x="3077" y="3955"/>
                  </a:cubicBezTo>
                  <a:cubicBezTo>
                    <a:pt x="3072" y="3941"/>
                    <a:pt x="3077" y="3941"/>
                    <a:pt x="3081" y="3937"/>
                  </a:cubicBezTo>
                  <a:cubicBezTo>
                    <a:pt x="3072" y="3933"/>
                    <a:pt x="3068" y="3937"/>
                    <a:pt x="3059" y="3924"/>
                  </a:cubicBezTo>
                  <a:cubicBezTo>
                    <a:pt x="3068" y="3915"/>
                    <a:pt x="3072" y="3902"/>
                    <a:pt x="3081" y="3902"/>
                  </a:cubicBezTo>
                  <a:cubicBezTo>
                    <a:pt x="3072" y="3902"/>
                    <a:pt x="3068" y="3898"/>
                    <a:pt x="3055" y="3894"/>
                  </a:cubicBezTo>
                  <a:cubicBezTo>
                    <a:pt x="3059" y="3889"/>
                    <a:pt x="3059" y="3885"/>
                    <a:pt x="3059" y="3881"/>
                  </a:cubicBezTo>
                  <a:cubicBezTo>
                    <a:pt x="3056" y="3870"/>
                    <a:pt x="3055" y="3862"/>
                    <a:pt x="3058" y="3862"/>
                  </a:cubicBezTo>
                  <a:lnTo>
                    <a:pt x="3058" y="3862"/>
                  </a:lnTo>
                  <a:cubicBezTo>
                    <a:pt x="3058" y="3862"/>
                    <a:pt x="3059" y="3862"/>
                    <a:pt x="3059" y="3863"/>
                  </a:cubicBezTo>
                  <a:cubicBezTo>
                    <a:pt x="3038" y="3811"/>
                    <a:pt x="2968" y="3755"/>
                    <a:pt x="2933" y="3681"/>
                  </a:cubicBezTo>
                  <a:cubicBezTo>
                    <a:pt x="2933" y="3681"/>
                    <a:pt x="2925" y="3672"/>
                    <a:pt x="2916" y="3659"/>
                  </a:cubicBezTo>
                  <a:cubicBezTo>
                    <a:pt x="2881" y="3594"/>
                    <a:pt x="2860" y="3533"/>
                    <a:pt x="2807" y="3464"/>
                  </a:cubicBezTo>
                  <a:lnTo>
                    <a:pt x="2799" y="3411"/>
                  </a:lnTo>
                  <a:cubicBezTo>
                    <a:pt x="2792" y="3399"/>
                    <a:pt x="2788" y="3394"/>
                    <a:pt x="2786" y="3394"/>
                  </a:cubicBezTo>
                  <a:cubicBezTo>
                    <a:pt x="2780" y="3394"/>
                    <a:pt x="2786" y="3422"/>
                    <a:pt x="2778" y="3422"/>
                  </a:cubicBezTo>
                  <a:cubicBezTo>
                    <a:pt x="2773" y="3422"/>
                    <a:pt x="2764" y="3413"/>
                    <a:pt x="2747" y="3385"/>
                  </a:cubicBezTo>
                  <a:cubicBezTo>
                    <a:pt x="2703" y="3320"/>
                    <a:pt x="2747" y="3351"/>
                    <a:pt x="2738" y="3324"/>
                  </a:cubicBezTo>
                  <a:cubicBezTo>
                    <a:pt x="2712" y="3294"/>
                    <a:pt x="2660" y="3242"/>
                    <a:pt x="2638" y="3168"/>
                  </a:cubicBezTo>
                  <a:lnTo>
                    <a:pt x="2638" y="3168"/>
                  </a:lnTo>
                  <a:cubicBezTo>
                    <a:pt x="2655" y="3190"/>
                    <a:pt x="2660" y="3207"/>
                    <a:pt x="2673" y="3225"/>
                  </a:cubicBezTo>
                  <a:lnTo>
                    <a:pt x="2655" y="3172"/>
                  </a:lnTo>
                  <a:lnTo>
                    <a:pt x="2655" y="3172"/>
                  </a:lnTo>
                  <a:cubicBezTo>
                    <a:pt x="2688" y="3205"/>
                    <a:pt x="2707" y="3239"/>
                    <a:pt x="2712" y="3239"/>
                  </a:cubicBezTo>
                  <a:cubicBezTo>
                    <a:pt x="2715" y="3239"/>
                    <a:pt x="2715" y="3232"/>
                    <a:pt x="2712" y="3216"/>
                  </a:cubicBezTo>
                  <a:cubicBezTo>
                    <a:pt x="2711" y="3216"/>
                    <a:pt x="2710" y="3216"/>
                    <a:pt x="2709" y="3216"/>
                  </a:cubicBezTo>
                  <a:cubicBezTo>
                    <a:pt x="2671" y="3216"/>
                    <a:pt x="2605" y="3033"/>
                    <a:pt x="2567" y="3033"/>
                  </a:cubicBezTo>
                  <a:cubicBezTo>
                    <a:pt x="2566" y="3033"/>
                    <a:pt x="2565" y="3033"/>
                    <a:pt x="2564" y="3033"/>
                  </a:cubicBezTo>
                  <a:lnTo>
                    <a:pt x="2555" y="2999"/>
                  </a:lnTo>
                  <a:lnTo>
                    <a:pt x="2555" y="2999"/>
                  </a:lnTo>
                  <a:cubicBezTo>
                    <a:pt x="2560" y="3007"/>
                    <a:pt x="2564" y="3007"/>
                    <a:pt x="2568" y="3016"/>
                  </a:cubicBezTo>
                  <a:cubicBezTo>
                    <a:pt x="2551" y="2946"/>
                    <a:pt x="2516" y="2981"/>
                    <a:pt x="2477" y="2899"/>
                  </a:cubicBezTo>
                  <a:cubicBezTo>
                    <a:pt x="2467" y="2876"/>
                    <a:pt x="2462" y="2858"/>
                    <a:pt x="2466" y="2858"/>
                  </a:cubicBezTo>
                  <a:lnTo>
                    <a:pt x="2466" y="2858"/>
                  </a:lnTo>
                  <a:cubicBezTo>
                    <a:pt x="2468" y="2858"/>
                    <a:pt x="2470" y="2860"/>
                    <a:pt x="2473" y="2864"/>
                  </a:cubicBezTo>
                  <a:lnTo>
                    <a:pt x="2429" y="2803"/>
                  </a:lnTo>
                  <a:cubicBezTo>
                    <a:pt x="2425" y="2793"/>
                    <a:pt x="2425" y="2788"/>
                    <a:pt x="2427" y="2788"/>
                  </a:cubicBezTo>
                  <a:lnTo>
                    <a:pt x="2427" y="2788"/>
                  </a:lnTo>
                  <a:cubicBezTo>
                    <a:pt x="2428" y="2788"/>
                    <a:pt x="2432" y="2792"/>
                    <a:pt x="2435" y="2798"/>
                  </a:cubicBezTo>
                  <a:lnTo>
                    <a:pt x="2435" y="2798"/>
                  </a:lnTo>
                  <a:lnTo>
                    <a:pt x="2386" y="2707"/>
                  </a:lnTo>
                  <a:cubicBezTo>
                    <a:pt x="2373" y="2694"/>
                    <a:pt x="2347" y="2668"/>
                    <a:pt x="2338" y="2655"/>
                  </a:cubicBezTo>
                  <a:cubicBezTo>
                    <a:pt x="2336" y="2648"/>
                    <a:pt x="2335" y="2645"/>
                    <a:pt x="2336" y="2645"/>
                  </a:cubicBezTo>
                  <a:lnTo>
                    <a:pt x="2336" y="2645"/>
                  </a:lnTo>
                  <a:cubicBezTo>
                    <a:pt x="2338" y="2645"/>
                    <a:pt x="2344" y="2657"/>
                    <a:pt x="2346" y="2657"/>
                  </a:cubicBezTo>
                  <a:cubicBezTo>
                    <a:pt x="2347" y="2657"/>
                    <a:pt x="2347" y="2656"/>
                    <a:pt x="2347" y="2655"/>
                  </a:cubicBezTo>
                  <a:lnTo>
                    <a:pt x="2312" y="2608"/>
                  </a:lnTo>
                  <a:cubicBezTo>
                    <a:pt x="2311" y="2602"/>
                    <a:pt x="2312" y="2599"/>
                    <a:pt x="2314" y="2599"/>
                  </a:cubicBezTo>
                  <a:cubicBezTo>
                    <a:pt x="2323" y="2599"/>
                    <a:pt x="2346" y="2629"/>
                    <a:pt x="2360" y="2660"/>
                  </a:cubicBezTo>
                  <a:cubicBezTo>
                    <a:pt x="2369" y="2590"/>
                    <a:pt x="2325" y="2621"/>
                    <a:pt x="2290" y="2499"/>
                  </a:cubicBezTo>
                  <a:lnTo>
                    <a:pt x="2290" y="2499"/>
                  </a:lnTo>
                  <a:lnTo>
                    <a:pt x="2321" y="2547"/>
                  </a:lnTo>
                  <a:cubicBezTo>
                    <a:pt x="2325" y="2503"/>
                    <a:pt x="2295" y="2469"/>
                    <a:pt x="2277" y="2403"/>
                  </a:cubicBezTo>
                  <a:lnTo>
                    <a:pt x="2277" y="2403"/>
                  </a:lnTo>
                  <a:cubicBezTo>
                    <a:pt x="2281" y="2418"/>
                    <a:pt x="2299" y="2495"/>
                    <a:pt x="2284" y="2495"/>
                  </a:cubicBezTo>
                  <a:cubicBezTo>
                    <a:pt x="2281" y="2495"/>
                    <a:pt x="2276" y="2491"/>
                    <a:pt x="2269" y="2482"/>
                  </a:cubicBezTo>
                  <a:cubicBezTo>
                    <a:pt x="2264" y="2464"/>
                    <a:pt x="2251" y="2438"/>
                    <a:pt x="2230" y="2412"/>
                  </a:cubicBezTo>
                  <a:cubicBezTo>
                    <a:pt x="2243" y="2403"/>
                    <a:pt x="2221" y="2377"/>
                    <a:pt x="2199" y="2338"/>
                  </a:cubicBezTo>
                  <a:lnTo>
                    <a:pt x="2221" y="2329"/>
                  </a:lnTo>
                  <a:cubicBezTo>
                    <a:pt x="2190" y="2290"/>
                    <a:pt x="2186" y="2299"/>
                    <a:pt x="2164" y="2277"/>
                  </a:cubicBezTo>
                  <a:cubicBezTo>
                    <a:pt x="2143" y="2230"/>
                    <a:pt x="2151" y="2212"/>
                    <a:pt x="2156" y="2199"/>
                  </a:cubicBezTo>
                  <a:cubicBezTo>
                    <a:pt x="2147" y="2181"/>
                    <a:pt x="2143" y="2174"/>
                    <a:pt x="2141" y="2174"/>
                  </a:cubicBezTo>
                  <a:lnTo>
                    <a:pt x="2141" y="2174"/>
                  </a:lnTo>
                  <a:cubicBezTo>
                    <a:pt x="2137" y="2174"/>
                    <a:pt x="2142" y="2203"/>
                    <a:pt x="2135" y="2203"/>
                  </a:cubicBezTo>
                  <a:cubicBezTo>
                    <a:pt x="2131" y="2203"/>
                    <a:pt x="2125" y="2195"/>
                    <a:pt x="2112" y="2173"/>
                  </a:cubicBezTo>
                  <a:cubicBezTo>
                    <a:pt x="2086" y="2108"/>
                    <a:pt x="2056" y="2064"/>
                    <a:pt x="2008" y="1995"/>
                  </a:cubicBezTo>
                  <a:cubicBezTo>
                    <a:pt x="2002" y="1980"/>
                    <a:pt x="2002" y="1976"/>
                    <a:pt x="2005" y="1976"/>
                  </a:cubicBezTo>
                  <a:lnTo>
                    <a:pt x="2005" y="1976"/>
                  </a:lnTo>
                  <a:cubicBezTo>
                    <a:pt x="2008" y="1976"/>
                    <a:pt x="2017" y="1986"/>
                    <a:pt x="2020" y="1986"/>
                  </a:cubicBezTo>
                  <a:cubicBezTo>
                    <a:pt x="2021" y="1986"/>
                    <a:pt x="2022" y="1985"/>
                    <a:pt x="2021" y="1982"/>
                  </a:cubicBezTo>
                  <a:cubicBezTo>
                    <a:pt x="2008" y="1969"/>
                    <a:pt x="1999" y="1960"/>
                    <a:pt x="1986" y="1947"/>
                  </a:cubicBezTo>
                  <a:cubicBezTo>
                    <a:pt x="1981" y="1939"/>
                    <a:pt x="1982" y="1936"/>
                    <a:pt x="1985" y="1936"/>
                  </a:cubicBezTo>
                  <a:lnTo>
                    <a:pt x="1985" y="1936"/>
                  </a:lnTo>
                  <a:cubicBezTo>
                    <a:pt x="1987" y="1936"/>
                    <a:pt x="1989" y="1937"/>
                    <a:pt x="1991" y="1938"/>
                  </a:cubicBezTo>
                  <a:cubicBezTo>
                    <a:pt x="1960" y="1891"/>
                    <a:pt x="1969" y="1943"/>
                    <a:pt x="1930" y="1873"/>
                  </a:cubicBezTo>
                  <a:cubicBezTo>
                    <a:pt x="1921" y="1873"/>
                    <a:pt x="1912" y="1852"/>
                    <a:pt x="1899" y="1817"/>
                  </a:cubicBezTo>
                  <a:cubicBezTo>
                    <a:pt x="1886" y="1778"/>
                    <a:pt x="1869" y="1726"/>
                    <a:pt x="1847" y="1682"/>
                  </a:cubicBezTo>
                  <a:cubicBezTo>
                    <a:pt x="1834" y="1708"/>
                    <a:pt x="1817" y="1734"/>
                    <a:pt x="1808" y="1765"/>
                  </a:cubicBezTo>
                  <a:cubicBezTo>
                    <a:pt x="1806" y="1766"/>
                    <a:pt x="1804" y="1767"/>
                    <a:pt x="1803" y="1767"/>
                  </a:cubicBezTo>
                  <a:cubicBezTo>
                    <a:pt x="1796" y="1767"/>
                    <a:pt x="1811" y="1734"/>
                    <a:pt x="1804" y="1730"/>
                  </a:cubicBezTo>
                  <a:lnTo>
                    <a:pt x="1804" y="1730"/>
                  </a:lnTo>
                  <a:cubicBezTo>
                    <a:pt x="1769" y="1804"/>
                    <a:pt x="1756" y="1834"/>
                    <a:pt x="1739" y="1865"/>
                  </a:cubicBezTo>
                  <a:cubicBezTo>
                    <a:pt x="1734" y="1878"/>
                    <a:pt x="1730" y="1891"/>
                    <a:pt x="1721" y="1908"/>
                  </a:cubicBezTo>
                  <a:cubicBezTo>
                    <a:pt x="1717" y="1921"/>
                    <a:pt x="1704" y="1947"/>
                    <a:pt x="1699" y="1965"/>
                  </a:cubicBezTo>
                  <a:lnTo>
                    <a:pt x="1656" y="2017"/>
                  </a:lnTo>
                  <a:cubicBezTo>
                    <a:pt x="1663" y="2010"/>
                    <a:pt x="1668" y="2006"/>
                    <a:pt x="1671" y="2006"/>
                  </a:cubicBezTo>
                  <a:lnTo>
                    <a:pt x="1671" y="2006"/>
                  </a:lnTo>
                  <a:cubicBezTo>
                    <a:pt x="1684" y="2006"/>
                    <a:pt x="1670" y="2054"/>
                    <a:pt x="1656" y="2099"/>
                  </a:cubicBezTo>
                  <a:cubicBezTo>
                    <a:pt x="1669" y="2086"/>
                    <a:pt x="1682" y="2077"/>
                    <a:pt x="1691" y="2073"/>
                  </a:cubicBezTo>
                  <a:lnTo>
                    <a:pt x="1691" y="2073"/>
                  </a:lnTo>
                  <a:lnTo>
                    <a:pt x="1652" y="2151"/>
                  </a:lnTo>
                  <a:cubicBezTo>
                    <a:pt x="1649" y="2154"/>
                    <a:pt x="1648" y="2155"/>
                    <a:pt x="1646" y="2155"/>
                  </a:cubicBezTo>
                  <a:cubicBezTo>
                    <a:pt x="1643" y="2155"/>
                    <a:pt x="1643" y="2147"/>
                    <a:pt x="1643" y="2134"/>
                  </a:cubicBezTo>
                  <a:cubicBezTo>
                    <a:pt x="1643" y="2138"/>
                    <a:pt x="1643" y="2147"/>
                    <a:pt x="1639" y="2151"/>
                  </a:cubicBezTo>
                  <a:cubicBezTo>
                    <a:pt x="1632" y="2158"/>
                    <a:pt x="1628" y="2160"/>
                    <a:pt x="1625" y="2160"/>
                  </a:cubicBezTo>
                  <a:cubicBezTo>
                    <a:pt x="1617" y="2160"/>
                    <a:pt x="1618" y="2145"/>
                    <a:pt x="1621" y="2130"/>
                  </a:cubicBezTo>
                  <a:lnTo>
                    <a:pt x="1647" y="2108"/>
                  </a:lnTo>
                  <a:cubicBezTo>
                    <a:pt x="1647" y="2082"/>
                    <a:pt x="1647" y="2056"/>
                    <a:pt x="1639" y="2056"/>
                  </a:cubicBezTo>
                  <a:cubicBezTo>
                    <a:pt x="1634" y="2060"/>
                    <a:pt x="1630" y="2073"/>
                    <a:pt x="1626" y="2082"/>
                  </a:cubicBezTo>
                  <a:cubicBezTo>
                    <a:pt x="1626" y="2077"/>
                    <a:pt x="1626" y="2073"/>
                    <a:pt x="1621" y="2073"/>
                  </a:cubicBezTo>
                  <a:cubicBezTo>
                    <a:pt x="1621" y="2073"/>
                    <a:pt x="1617" y="2086"/>
                    <a:pt x="1613" y="2099"/>
                  </a:cubicBezTo>
                  <a:lnTo>
                    <a:pt x="1586" y="2108"/>
                  </a:lnTo>
                  <a:lnTo>
                    <a:pt x="1591" y="2117"/>
                  </a:lnTo>
                  <a:lnTo>
                    <a:pt x="1517" y="2208"/>
                  </a:lnTo>
                  <a:cubicBezTo>
                    <a:pt x="1491" y="2290"/>
                    <a:pt x="1478" y="2373"/>
                    <a:pt x="1417" y="2490"/>
                  </a:cubicBezTo>
                  <a:cubicBezTo>
                    <a:pt x="1421" y="2451"/>
                    <a:pt x="1400" y="2469"/>
                    <a:pt x="1382" y="2460"/>
                  </a:cubicBezTo>
                  <a:cubicBezTo>
                    <a:pt x="1415" y="2440"/>
                    <a:pt x="1428" y="2374"/>
                    <a:pt x="1461" y="2320"/>
                  </a:cubicBezTo>
                  <a:lnTo>
                    <a:pt x="1461" y="2320"/>
                  </a:lnTo>
                  <a:cubicBezTo>
                    <a:pt x="1457" y="2325"/>
                    <a:pt x="1454" y="2327"/>
                    <a:pt x="1452" y="2327"/>
                  </a:cubicBezTo>
                  <a:cubicBezTo>
                    <a:pt x="1449" y="2327"/>
                    <a:pt x="1447" y="2321"/>
                    <a:pt x="1447" y="2316"/>
                  </a:cubicBezTo>
                  <a:lnTo>
                    <a:pt x="1400" y="2434"/>
                  </a:lnTo>
                  <a:cubicBezTo>
                    <a:pt x="1397" y="2431"/>
                    <a:pt x="1395" y="2430"/>
                    <a:pt x="1392" y="2430"/>
                  </a:cubicBezTo>
                  <a:cubicBezTo>
                    <a:pt x="1382" y="2430"/>
                    <a:pt x="1370" y="2452"/>
                    <a:pt x="1352" y="2473"/>
                  </a:cubicBezTo>
                  <a:cubicBezTo>
                    <a:pt x="1353" y="2473"/>
                    <a:pt x="1354" y="2473"/>
                    <a:pt x="1354" y="2473"/>
                  </a:cubicBezTo>
                  <a:cubicBezTo>
                    <a:pt x="1388" y="2473"/>
                    <a:pt x="1321" y="2561"/>
                    <a:pt x="1300" y="2608"/>
                  </a:cubicBezTo>
                  <a:cubicBezTo>
                    <a:pt x="1291" y="2603"/>
                    <a:pt x="1291" y="2590"/>
                    <a:pt x="1326" y="2538"/>
                  </a:cubicBezTo>
                  <a:lnTo>
                    <a:pt x="1326" y="2538"/>
                  </a:lnTo>
                  <a:cubicBezTo>
                    <a:pt x="1269" y="2586"/>
                    <a:pt x="1308" y="2629"/>
                    <a:pt x="1256" y="2677"/>
                  </a:cubicBezTo>
                  <a:lnTo>
                    <a:pt x="1256" y="2677"/>
                  </a:lnTo>
                  <a:cubicBezTo>
                    <a:pt x="1257" y="2677"/>
                    <a:pt x="1257" y="2676"/>
                    <a:pt x="1257" y="2676"/>
                  </a:cubicBezTo>
                  <a:lnTo>
                    <a:pt x="1257" y="2676"/>
                  </a:lnTo>
                  <a:cubicBezTo>
                    <a:pt x="1257" y="2676"/>
                    <a:pt x="1257" y="2677"/>
                    <a:pt x="1256" y="2677"/>
                  </a:cubicBezTo>
                  <a:cubicBezTo>
                    <a:pt x="1256" y="2677"/>
                    <a:pt x="1256" y="2677"/>
                    <a:pt x="1256" y="2677"/>
                  </a:cubicBezTo>
                  <a:lnTo>
                    <a:pt x="1256" y="2677"/>
                  </a:lnTo>
                  <a:cubicBezTo>
                    <a:pt x="1240" y="2706"/>
                    <a:pt x="1215" y="2738"/>
                    <a:pt x="1209" y="2738"/>
                  </a:cubicBezTo>
                  <a:cubicBezTo>
                    <a:pt x="1208" y="2738"/>
                    <a:pt x="1208" y="2736"/>
                    <a:pt x="1208" y="2734"/>
                  </a:cubicBezTo>
                  <a:lnTo>
                    <a:pt x="1217" y="2721"/>
                  </a:lnTo>
                  <a:lnTo>
                    <a:pt x="1217" y="2721"/>
                  </a:lnTo>
                  <a:cubicBezTo>
                    <a:pt x="1161" y="2803"/>
                    <a:pt x="1052" y="2973"/>
                    <a:pt x="1065" y="2999"/>
                  </a:cubicBezTo>
                  <a:cubicBezTo>
                    <a:pt x="1061" y="2999"/>
                    <a:pt x="1048" y="2973"/>
                    <a:pt x="1048" y="2964"/>
                  </a:cubicBezTo>
                  <a:lnTo>
                    <a:pt x="1017" y="3159"/>
                  </a:lnTo>
                  <a:cubicBezTo>
                    <a:pt x="1009" y="3133"/>
                    <a:pt x="935" y="3155"/>
                    <a:pt x="969" y="3081"/>
                  </a:cubicBezTo>
                  <a:lnTo>
                    <a:pt x="969" y="3081"/>
                  </a:lnTo>
                  <a:cubicBezTo>
                    <a:pt x="952" y="3099"/>
                    <a:pt x="935" y="3120"/>
                    <a:pt x="913" y="3168"/>
                  </a:cubicBezTo>
                  <a:cubicBezTo>
                    <a:pt x="920" y="3162"/>
                    <a:pt x="931" y="3157"/>
                    <a:pt x="941" y="3157"/>
                  </a:cubicBezTo>
                  <a:cubicBezTo>
                    <a:pt x="950" y="3157"/>
                    <a:pt x="956" y="3162"/>
                    <a:pt x="952" y="3172"/>
                  </a:cubicBezTo>
                  <a:cubicBezTo>
                    <a:pt x="896" y="3207"/>
                    <a:pt x="917" y="3199"/>
                    <a:pt x="859" y="3249"/>
                  </a:cubicBezTo>
                  <a:lnTo>
                    <a:pt x="859" y="3249"/>
                  </a:lnTo>
                  <a:cubicBezTo>
                    <a:pt x="861" y="3247"/>
                    <a:pt x="863" y="3246"/>
                    <a:pt x="865" y="3246"/>
                  </a:cubicBezTo>
                  <a:cubicBezTo>
                    <a:pt x="877" y="3246"/>
                    <a:pt x="883" y="3278"/>
                    <a:pt x="865" y="3303"/>
                  </a:cubicBezTo>
                  <a:cubicBezTo>
                    <a:pt x="865" y="3299"/>
                    <a:pt x="841" y="3290"/>
                    <a:pt x="843" y="3278"/>
                  </a:cubicBezTo>
                  <a:lnTo>
                    <a:pt x="843" y="3278"/>
                  </a:lnTo>
                  <a:lnTo>
                    <a:pt x="819" y="3367"/>
                  </a:lnTo>
                  <a:lnTo>
                    <a:pt x="819" y="3367"/>
                  </a:lnTo>
                  <a:cubicBezTo>
                    <a:pt x="820" y="3359"/>
                    <a:pt x="814" y="3356"/>
                    <a:pt x="805" y="3356"/>
                  </a:cubicBezTo>
                  <a:cubicBezTo>
                    <a:pt x="796" y="3356"/>
                    <a:pt x="784" y="3360"/>
                    <a:pt x="774" y="3364"/>
                  </a:cubicBezTo>
                  <a:cubicBezTo>
                    <a:pt x="774" y="3363"/>
                    <a:pt x="775" y="3363"/>
                    <a:pt x="775" y="3363"/>
                  </a:cubicBezTo>
                  <a:lnTo>
                    <a:pt x="775" y="3363"/>
                  </a:lnTo>
                  <a:cubicBezTo>
                    <a:pt x="784" y="3363"/>
                    <a:pt x="730" y="3434"/>
                    <a:pt x="717" y="3455"/>
                  </a:cubicBezTo>
                  <a:lnTo>
                    <a:pt x="748" y="3429"/>
                  </a:lnTo>
                  <a:lnTo>
                    <a:pt x="748" y="3429"/>
                  </a:lnTo>
                  <a:cubicBezTo>
                    <a:pt x="683" y="3511"/>
                    <a:pt x="722" y="3542"/>
                    <a:pt x="661" y="3629"/>
                  </a:cubicBezTo>
                  <a:cubicBezTo>
                    <a:pt x="661" y="3617"/>
                    <a:pt x="653" y="3598"/>
                    <a:pt x="638" y="3598"/>
                  </a:cubicBezTo>
                  <a:cubicBezTo>
                    <a:pt x="630" y="3598"/>
                    <a:pt x="620" y="3603"/>
                    <a:pt x="609" y="3616"/>
                  </a:cubicBezTo>
                  <a:cubicBezTo>
                    <a:pt x="609" y="3646"/>
                    <a:pt x="613" y="3755"/>
                    <a:pt x="561" y="3837"/>
                  </a:cubicBezTo>
                  <a:lnTo>
                    <a:pt x="544" y="3846"/>
                  </a:lnTo>
                  <a:lnTo>
                    <a:pt x="505" y="3911"/>
                  </a:lnTo>
                  <a:cubicBezTo>
                    <a:pt x="518" y="3859"/>
                    <a:pt x="552" y="3729"/>
                    <a:pt x="574" y="3659"/>
                  </a:cubicBezTo>
                  <a:lnTo>
                    <a:pt x="574" y="3659"/>
                  </a:lnTo>
                  <a:cubicBezTo>
                    <a:pt x="544" y="3685"/>
                    <a:pt x="557" y="3659"/>
                    <a:pt x="522" y="3711"/>
                  </a:cubicBezTo>
                  <a:cubicBezTo>
                    <a:pt x="520" y="3712"/>
                    <a:pt x="519" y="3712"/>
                    <a:pt x="518" y="3712"/>
                  </a:cubicBezTo>
                  <a:cubicBezTo>
                    <a:pt x="509" y="3712"/>
                    <a:pt x="532" y="3675"/>
                    <a:pt x="544" y="3659"/>
                  </a:cubicBezTo>
                  <a:lnTo>
                    <a:pt x="544" y="3659"/>
                  </a:lnTo>
                  <a:lnTo>
                    <a:pt x="452" y="3768"/>
                  </a:lnTo>
                  <a:cubicBezTo>
                    <a:pt x="474" y="3776"/>
                    <a:pt x="405" y="3863"/>
                    <a:pt x="422" y="3868"/>
                  </a:cubicBezTo>
                  <a:cubicBezTo>
                    <a:pt x="448" y="3824"/>
                    <a:pt x="474" y="3781"/>
                    <a:pt x="496" y="3737"/>
                  </a:cubicBezTo>
                  <a:lnTo>
                    <a:pt x="496" y="3737"/>
                  </a:lnTo>
                  <a:cubicBezTo>
                    <a:pt x="518" y="3742"/>
                    <a:pt x="492" y="3842"/>
                    <a:pt x="422" y="3915"/>
                  </a:cubicBezTo>
                  <a:cubicBezTo>
                    <a:pt x="420" y="3917"/>
                    <a:pt x="418" y="3918"/>
                    <a:pt x="416" y="3918"/>
                  </a:cubicBezTo>
                  <a:cubicBezTo>
                    <a:pt x="402" y="3918"/>
                    <a:pt x="408" y="3876"/>
                    <a:pt x="400" y="3876"/>
                  </a:cubicBezTo>
                  <a:cubicBezTo>
                    <a:pt x="400" y="3881"/>
                    <a:pt x="387" y="3902"/>
                    <a:pt x="374" y="3915"/>
                  </a:cubicBezTo>
                  <a:cubicBezTo>
                    <a:pt x="370" y="3928"/>
                    <a:pt x="357" y="3937"/>
                    <a:pt x="357" y="3937"/>
                  </a:cubicBezTo>
                  <a:cubicBezTo>
                    <a:pt x="361" y="3928"/>
                    <a:pt x="361" y="3920"/>
                    <a:pt x="366" y="3911"/>
                  </a:cubicBezTo>
                  <a:lnTo>
                    <a:pt x="366" y="3911"/>
                  </a:lnTo>
                  <a:cubicBezTo>
                    <a:pt x="352" y="3920"/>
                    <a:pt x="352" y="3928"/>
                    <a:pt x="344" y="3946"/>
                  </a:cubicBezTo>
                  <a:cubicBezTo>
                    <a:pt x="337" y="3956"/>
                    <a:pt x="327" y="3970"/>
                    <a:pt x="316" y="3970"/>
                  </a:cubicBezTo>
                  <a:cubicBezTo>
                    <a:pt x="314" y="3970"/>
                    <a:pt x="311" y="3969"/>
                    <a:pt x="309" y="3968"/>
                  </a:cubicBezTo>
                  <a:cubicBezTo>
                    <a:pt x="300" y="3968"/>
                    <a:pt x="300" y="3950"/>
                    <a:pt x="300" y="3937"/>
                  </a:cubicBezTo>
                  <a:cubicBezTo>
                    <a:pt x="300" y="3930"/>
                    <a:pt x="303" y="3923"/>
                    <a:pt x="300" y="3923"/>
                  </a:cubicBezTo>
                  <a:cubicBezTo>
                    <a:pt x="299" y="3923"/>
                    <a:pt x="298" y="3923"/>
                    <a:pt x="296" y="3924"/>
                  </a:cubicBezTo>
                  <a:cubicBezTo>
                    <a:pt x="292" y="3946"/>
                    <a:pt x="279" y="3985"/>
                    <a:pt x="266" y="4020"/>
                  </a:cubicBezTo>
                  <a:cubicBezTo>
                    <a:pt x="257" y="4041"/>
                    <a:pt x="253" y="4050"/>
                    <a:pt x="248" y="4054"/>
                  </a:cubicBezTo>
                  <a:cubicBezTo>
                    <a:pt x="244" y="4063"/>
                    <a:pt x="235" y="4067"/>
                    <a:pt x="231" y="4067"/>
                  </a:cubicBezTo>
                  <a:cubicBezTo>
                    <a:pt x="231" y="4063"/>
                    <a:pt x="226" y="4054"/>
                    <a:pt x="222" y="4037"/>
                  </a:cubicBezTo>
                  <a:cubicBezTo>
                    <a:pt x="218" y="4033"/>
                    <a:pt x="218" y="4024"/>
                    <a:pt x="213" y="4015"/>
                  </a:cubicBezTo>
                  <a:cubicBezTo>
                    <a:pt x="213" y="4002"/>
                    <a:pt x="213" y="3994"/>
                    <a:pt x="213" y="3981"/>
                  </a:cubicBezTo>
                  <a:cubicBezTo>
                    <a:pt x="205" y="3941"/>
                    <a:pt x="209" y="3898"/>
                    <a:pt x="213" y="3885"/>
                  </a:cubicBezTo>
                  <a:cubicBezTo>
                    <a:pt x="215" y="3877"/>
                    <a:pt x="218" y="3873"/>
                    <a:pt x="222" y="3873"/>
                  </a:cubicBezTo>
                  <a:cubicBezTo>
                    <a:pt x="228" y="3873"/>
                    <a:pt x="236" y="3881"/>
                    <a:pt x="244" y="3889"/>
                  </a:cubicBezTo>
                  <a:cubicBezTo>
                    <a:pt x="249" y="3897"/>
                    <a:pt x="255" y="3902"/>
                    <a:pt x="261" y="3902"/>
                  </a:cubicBezTo>
                  <a:cubicBezTo>
                    <a:pt x="265" y="3902"/>
                    <a:pt x="268" y="3899"/>
                    <a:pt x="270" y="3894"/>
                  </a:cubicBezTo>
                  <a:cubicBezTo>
                    <a:pt x="270" y="3894"/>
                    <a:pt x="266" y="3889"/>
                    <a:pt x="261" y="3889"/>
                  </a:cubicBezTo>
                  <a:cubicBezTo>
                    <a:pt x="257" y="3885"/>
                    <a:pt x="257" y="3876"/>
                    <a:pt x="253" y="3872"/>
                  </a:cubicBezTo>
                  <a:cubicBezTo>
                    <a:pt x="253" y="3846"/>
                    <a:pt x="270" y="3881"/>
                    <a:pt x="261" y="3829"/>
                  </a:cubicBezTo>
                  <a:cubicBezTo>
                    <a:pt x="246" y="3825"/>
                    <a:pt x="246" y="3774"/>
                    <a:pt x="244" y="3774"/>
                  </a:cubicBezTo>
                  <a:cubicBezTo>
                    <a:pt x="243" y="3774"/>
                    <a:pt x="242" y="3783"/>
                    <a:pt x="240" y="3807"/>
                  </a:cubicBezTo>
                  <a:cubicBezTo>
                    <a:pt x="226" y="3759"/>
                    <a:pt x="240" y="3755"/>
                    <a:pt x="231" y="3694"/>
                  </a:cubicBezTo>
                  <a:lnTo>
                    <a:pt x="231" y="3694"/>
                  </a:lnTo>
                  <a:cubicBezTo>
                    <a:pt x="229" y="3697"/>
                    <a:pt x="227" y="3698"/>
                    <a:pt x="225" y="3698"/>
                  </a:cubicBezTo>
                  <a:cubicBezTo>
                    <a:pt x="208" y="3698"/>
                    <a:pt x="178" y="3639"/>
                    <a:pt x="170" y="3594"/>
                  </a:cubicBezTo>
                  <a:lnTo>
                    <a:pt x="170" y="3594"/>
                  </a:lnTo>
                  <a:cubicBezTo>
                    <a:pt x="171" y="3594"/>
                    <a:pt x="171" y="3595"/>
                    <a:pt x="172" y="3595"/>
                  </a:cubicBezTo>
                  <a:cubicBezTo>
                    <a:pt x="176" y="3595"/>
                    <a:pt x="179" y="3584"/>
                    <a:pt x="183" y="3576"/>
                  </a:cubicBezTo>
                  <a:cubicBezTo>
                    <a:pt x="174" y="3472"/>
                    <a:pt x="179" y="3416"/>
                    <a:pt x="170" y="3320"/>
                  </a:cubicBezTo>
                  <a:cubicBezTo>
                    <a:pt x="174" y="3313"/>
                    <a:pt x="174" y="3277"/>
                    <a:pt x="182" y="3277"/>
                  </a:cubicBezTo>
                  <a:cubicBezTo>
                    <a:pt x="184" y="3277"/>
                    <a:pt x="185" y="3278"/>
                    <a:pt x="187" y="3281"/>
                  </a:cubicBezTo>
                  <a:cubicBezTo>
                    <a:pt x="183" y="3268"/>
                    <a:pt x="174" y="3255"/>
                    <a:pt x="170" y="3225"/>
                  </a:cubicBezTo>
                  <a:cubicBezTo>
                    <a:pt x="173" y="3212"/>
                    <a:pt x="175" y="3208"/>
                    <a:pt x="176" y="3208"/>
                  </a:cubicBezTo>
                  <a:cubicBezTo>
                    <a:pt x="181" y="3208"/>
                    <a:pt x="182" y="3256"/>
                    <a:pt x="189" y="3256"/>
                  </a:cubicBezTo>
                  <a:cubicBezTo>
                    <a:pt x="191" y="3256"/>
                    <a:pt x="193" y="3253"/>
                    <a:pt x="196" y="3246"/>
                  </a:cubicBezTo>
                  <a:cubicBezTo>
                    <a:pt x="183" y="3242"/>
                    <a:pt x="174" y="3168"/>
                    <a:pt x="161" y="3125"/>
                  </a:cubicBezTo>
                  <a:lnTo>
                    <a:pt x="161" y="3125"/>
                  </a:lnTo>
                  <a:cubicBezTo>
                    <a:pt x="148" y="3142"/>
                    <a:pt x="166" y="3225"/>
                    <a:pt x="179" y="3268"/>
                  </a:cubicBezTo>
                  <a:cubicBezTo>
                    <a:pt x="178" y="3268"/>
                    <a:pt x="177" y="3268"/>
                    <a:pt x="176" y="3268"/>
                  </a:cubicBezTo>
                  <a:cubicBezTo>
                    <a:pt x="151" y="3268"/>
                    <a:pt x="122" y="3196"/>
                    <a:pt x="100" y="3094"/>
                  </a:cubicBezTo>
                  <a:cubicBezTo>
                    <a:pt x="96" y="3054"/>
                    <a:pt x="100" y="3046"/>
                    <a:pt x="104" y="3046"/>
                  </a:cubicBezTo>
                  <a:cubicBezTo>
                    <a:pt x="106" y="3046"/>
                    <a:pt x="109" y="3049"/>
                    <a:pt x="110" y="3049"/>
                  </a:cubicBezTo>
                  <a:cubicBezTo>
                    <a:pt x="110" y="3049"/>
                    <a:pt x="110" y="3048"/>
                    <a:pt x="109" y="3046"/>
                  </a:cubicBezTo>
                  <a:cubicBezTo>
                    <a:pt x="105" y="2894"/>
                    <a:pt x="57" y="2920"/>
                    <a:pt x="66" y="2790"/>
                  </a:cubicBezTo>
                  <a:cubicBezTo>
                    <a:pt x="71" y="2771"/>
                    <a:pt x="77" y="2765"/>
                    <a:pt x="83" y="2765"/>
                  </a:cubicBezTo>
                  <a:cubicBezTo>
                    <a:pt x="91" y="2765"/>
                    <a:pt x="99" y="2775"/>
                    <a:pt x="105" y="2775"/>
                  </a:cubicBezTo>
                  <a:cubicBezTo>
                    <a:pt x="107" y="2775"/>
                    <a:pt x="108" y="2774"/>
                    <a:pt x="109" y="2773"/>
                  </a:cubicBezTo>
                  <a:lnTo>
                    <a:pt x="109" y="2773"/>
                  </a:lnTo>
                  <a:cubicBezTo>
                    <a:pt x="118" y="2838"/>
                    <a:pt x="105" y="2877"/>
                    <a:pt x="109" y="2920"/>
                  </a:cubicBezTo>
                  <a:lnTo>
                    <a:pt x="114" y="2864"/>
                  </a:lnTo>
                  <a:cubicBezTo>
                    <a:pt x="118" y="2886"/>
                    <a:pt x="127" y="2929"/>
                    <a:pt x="122" y="2955"/>
                  </a:cubicBezTo>
                  <a:cubicBezTo>
                    <a:pt x="135" y="2912"/>
                    <a:pt x="109" y="2694"/>
                    <a:pt x="114" y="2577"/>
                  </a:cubicBezTo>
                  <a:cubicBezTo>
                    <a:pt x="110" y="2560"/>
                    <a:pt x="104" y="2533"/>
                    <a:pt x="99" y="2533"/>
                  </a:cubicBezTo>
                  <a:cubicBezTo>
                    <a:pt x="98" y="2533"/>
                    <a:pt x="97" y="2535"/>
                    <a:pt x="96" y="2538"/>
                  </a:cubicBezTo>
                  <a:lnTo>
                    <a:pt x="100" y="2573"/>
                  </a:lnTo>
                  <a:cubicBezTo>
                    <a:pt x="98" y="2579"/>
                    <a:pt x="96" y="2582"/>
                    <a:pt x="94" y="2582"/>
                  </a:cubicBezTo>
                  <a:cubicBezTo>
                    <a:pt x="87" y="2582"/>
                    <a:pt x="81" y="2540"/>
                    <a:pt x="77" y="2540"/>
                  </a:cubicBezTo>
                  <a:cubicBezTo>
                    <a:pt x="76" y="2540"/>
                    <a:pt x="75" y="2543"/>
                    <a:pt x="74" y="2551"/>
                  </a:cubicBezTo>
                  <a:cubicBezTo>
                    <a:pt x="61" y="2503"/>
                    <a:pt x="44" y="2447"/>
                    <a:pt x="48" y="2377"/>
                  </a:cubicBezTo>
                  <a:lnTo>
                    <a:pt x="65" y="2365"/>
                  </a:lnTo>
                  <a:lnTo>
                    <a:pt x="65" y="2365"/>
                  </a:lnTo>
                  <a:cubicBezTo>
                    <a:pt x="61" y="2371"/>
                    <a:pt x="58" y="2409"/>
                    <a:pt x="66" y="2429"/>
                  </a:cubicBezTo>
                  <a:cubicBezTo>
                    <a:pt x="57" y="2399"/>
                    <a:pt x="83" y="2321"/>
                    <a:pt x="57" y="2290"/>
                  </a:cubicBezTo>
                  <a:lnTo>
                    <a:pt x="48" y="2338"/>
                  </a:lnTo>
                  <a:cubicBezTo>
                    <a:pt x="35" y="2290"/>
                    <a:pt x="14" y="2230"/>
                    <a:pt x="14" y="2164"/>
                  </a:cubicBezTo>
                  <a:lnTo>
                    <a:pt x="14" y="2164"/>
                  </a:lnTo>
                  <a:cubicBezTo>
                    <a:pt x="1" y="2195"/>
                    <a:pt x="18" y="2177"/>
                    <a:pt x="1" y="2225"/>
                  </a:cubicBezTo>
                  <a:cubicBezTo>
                    <a:pt x="3" y="2222"/>
                    <a:pt x="4" y="2220"/>
                    <a:pt x="6" y="2220"/>
                  </a:cubicBezTo>
                  <a:cubicBezTo>
                    <a:pt x="18" y="2220"/>
                    <a:pt x="13" y="2334"/>
                    <a:pt x="24" y="2334"/>
                  </a:cubicBezTo>
                  <a:cubicBezTo>
                    <a:pt x="25" y="2334"/>
                    <a:pt x="26" y="2333"/>
                    <a:pt x="27" y="2331"/>
                  </a:cubicBezTo>
                  <a:lnTo>
                    <a:pt x="27" y="2331"/>
                  </a:lnTo>
                  <a:cubicBezTo>
                    <a:pt x="12" y="2373"/>
                    <a:pt x="25" y="2403"/>
                    <a:pt x="9" y="2460"/>
                  </a:cubicBezTo>
                  <a:cubicBezTo>
                    <a:pt x="11" y="2460"/>
                    <a:pt x="13" y="2455"/>
                    <a:pt x="15" y="2455"/>
                  </a:cubicBezTo>
                  <a:cubicBezTo>
                    <a:pt x="17" y="2455"/>
                    <a:pt x="18" y="2462"/>
                    <a:pt x="18" y="2490"/>
                  </a:cubicBezTo>
                  <a:cubicBezTo>
                    <a:pt x="22" y="2495"/>
                    <a:pt x="22" y="2499"/>
                    <a:pt x="27" y="2503"/>
                  </a:cubicBezTo>
                  <a:cubicBezTo>
                    <a:pt x="27" y="2490"/>
                    <a:pt x="31" y="2482"/>
                    <a:pt x="31" y="2477"/>
                  </a:cubicBezTo>
                  <a:cubicBezTo>
                    <a:pt x="48" y="2503"/>
                    <a:pt x="53" y="2586"/>
                    <a:pt x="61" y="2612"/>
                  </a:cubicBezTo>
                  <a:cubicBezTo>
                    <a:pt x="61" y="2620"/>
                    <a:pt x="61" y="2623"/>
                    <a:pt x="60" y="2623"/>
                  </a:cubicBezTo>
                  <a:cubicBezTo>
                    <a:pt x="58" y="2623"/>
                    <a:pt x="54" y="2612"/>
                    <a:pt x="51" y="2612"/>
                  </a:cubicBezTo>
                  <a:cubicBezTo>
                    <a:pt x="50" y="2612"/>
                    <a:pt x="49" y="2613"/>
                    <a:pt x="48" y="2616"/>
                  </a:cubicBezTo>
                  <a:lnTo>
                    <a:pt x="61" y="2660"/>
                  </a:lnTo>
                  <a:cubicBezTo>
                    <a:pt x="52" y="2663"/>
                    <a:pt x="48" y="2700"/>
                    <a:pt x="41" y="2700"/>
                  </a:cubicBezTo>
                  <a:cubicBezTo>
                    <a:pt x="38" y="2700"/>
                    <a:pt x="35" y="2692"/>
                    <a:pt x="31" y="2668"/>
                  </a:cubicBezTo>
                  <a:lnTo>
                    <a:pt x="31" y="2668"/>
                  </a:lnTo>
                  <a:lnTo>
                    <a:pt x="35" y="2738"/>
                  </a:lnTo>
                  <a:cubicBezTo>
                    <a:pt x="31" y="2777"/>
                    <a:pt x="31" y="2829"/>
                    <a:pt x="40" y="2864"/>
                  </a:cubicBezTo>
                  <a:cubicBezTo>
                    <a:pt x="40" y="2887"/>
                    <a:pt x="53" y="2921"/>
                    <a:pt x="53" y="2921"/>
                  </a:cubicBezTo>
                  <a:cubicBezTo>
                    <a:pt x="52" y="2921"/>
                    <a:pt x="51" y="2919"/>
                    <a:pt x="48" y="2912"/>
                  </a:cubicBezTo>
                  <a:lnTo>
                    <a:pt x="48" y="2912"/>
                  </a:lnTo>
                  <a:lnTo>
                    <a:pt x="61" y="3016"/>
                  </a:lnTo>
                  <a:cubicBezTo>
                    <a:pt x="66" y="3120"/>
                    <a:pt x="96" y="3225"/>
                    <a:pt x="83" y="3346"/>
                  </a:cubicBezTo>
                  <a:cubicBezTo>
                    <a:pt x="87" y="3381"/>
                    <a:pt x="96" y="3416"/>
                    <a:pt x="96" y="3472"/>
                  </a:cubicBezTo>
                  <a:lnTo>
                    <a:pt x="87" y="3485"/>
                  </a:lnTo>
                  <a:cubicBezTo>
                    <a:pt x="96" y="3529"/>
                    <a:pt x="87" y="3620"/>
                    <a:pt x="105" y="3637"/>
                  </a:cubicBezTo>
                  <a:cubicBezTo>
                    <a:pt x="92" y="3663"/>
                    <a:pt x="96" y="3716"/>
                    <a:pt x="105" y="3776"/>
                  </a:cubicBezTo>
                  <a:cubicBezTo>
                    <a:pt x="109" y="3802"/>
                    <a:pt x="114" y="3833"/>
                    <a:pt x="118" y="3859"/>
                  </a:cubicBezTo>
                  <a:cubicBezTo>
                    <a:pt x="122" y="3876"/>
                    <a:pt x="122" y="3889"/>
                    <a:pt x="127" y="3902"/>
                  </a:cubicBezTo>
                  <a:cubicBezTo>
                    <a:pt x="131" y="3920"/>
                    <a:pt x="131" y="3937"/>
                    <a:pt x="135" y="3955"/>
                  </a:cubicBezTo>
                  <a:lnTo>
                    <a:pt x="148" y="3955"/>
                  </a:lnTo>
                  <a:cubicBezTo>
                    <a:pt x="157" y="3976"/>
                    <a:pt x="161" y="3994"/>
                    <a:pt x="170" y="4015"/>
                  </a:cubicBezTo>
                  <a:cubicBezTo>
                    <a:pt x="174" y="4033"/>
                    <a:pt x="179" y="4054"/>
                    <a:pt x="192" y="4067"/>
                  </a:cubicBezTo>
                  <a:cubicBezTo>
                    <a:pt x="200" y="4085"/>
                    <a:pt x="209" y="4102"/>
                    <a:pt x="226" y="4111"/>
                  </a:cubicBezTo>
                  <a:cubicBezTo>
                    <a:pt x="234" y="4122"/>
                    <a:pt x="253" y="4129"/>
                    <a:pt x="269" y="4129"/>
                  </a:cubicBezTo>
                  <a:cubicBezTo>
                    <a:pt x="272" y="4129"/>
                    <a:pt x="276" y="4129"/>
                    <a:pt x="279" y="4128"/>
                  </a:cubicBezTo>
                  <a:lnTo>
                    <a:pt x="279" y="4115"/>
                  </a:lnTo>
                  <a:cubicBezTo>
                    <a:pt x="313" y="4107"/>
                    <a:pt x="352" y="4089"/>
                    <a:pt x="396" y="4050"/>
                  </a:cubicBezTo>
                  <a:cubicBezTo>
                    <a:pt x="418" y="4033"/>
                    <a:pt x="444" y="4011"/>
                    <a:pt x="465" y="3989"/>
                  </a:cubicBezTo>
                  <a:cubicBezTo>
                    <a:pt x="483" y="3972"/>
                    <a:pt x="500" y="3955"/>
                    <a:pt x="513" y="3937"/>
                  </a:cubicBezTo>
                  <a:lnTo>
                    <a:pt x="513" y="3937"/>
                  </a:lnTo>
                  <a:cubicBezTo>
                    <a:pt x="513" y="3945"/>
                    <a:pt x="498" y="3961"/>
                    <a:pt x="485" y="3970"/>
                  </a:cubicBezTo>
                  <a:lnTo>
                    <a:pt x="485" y="3970"/>
                  </a:lnTo>
                  <a:cubicBezTo>
                    <a:pt x="579" y="3905"/>
                    <a:pt x="614" y="3776"/>
                    <a:pt x="687" y="3711"/>
                  </a:cubicBezTo>
                  <a:cubicBezTo>
                    <a:pt x="700" y="3689"/>
                    <a:pt x="709" y="3676"/>
                    <a:pt x="722" y="3663"/>
                  </a:cubicBezTo>
                  <a:cubicBezTo>
                    <a:pt x="722" y="3663"/>
                    <a:pt x="722" y="3668"/>
                    <a:pt x="722" y="3668"/>
                  </a:cubicBezTo>
                  <a:cubicBezTo>
                    <a:pt x="722" y="3668"/>
                    <a:pt x="726" y="3663"/>
                    <a:pt x="726" y="3659"/>
                  </a:cubicBezTo>
                  <a:cubicBezTo>
                    <a:pt x="735" y="3650"/>
                    <a:pt x="744" y="3646"/>
                    <a:pt x="752" y="3637"/>
                  </a:cubicBezTo>
                  <a:lnTo>
                    <a:pt x="752" y="3637"/>
                  </a:lnTo>
                  <a:cubicBezTo>
                    <a:pt x="744" y="3642"/>
                    <a:pt x="735" y="3650"/>
                    <a:pt x="731" y="3655"/>
                  </a:cubicBezTo>
                  <a:cubicBezTo>
                    <a:pt x="739" y="3642"/>
                    <a:pt x="757" y="3616"/>
                    <a:pt x="770" y="3590"/>
                  </a:cubicBezTo>
                  <a:lnTo>
                    <a:pt x="787" y="3590"/>
                  </a:lnTo>
                  <a:cubicBezTo>
                    <a:pt x="787" y="3590"/>
                    <a:pt x="791" y="3585"/>
                    <a:pt x="791" y="3585"/>
                  </a:cubicBezTo>
                  <a:cubicBezTo>
                    <a:pt x="806" y="3570"/>
                    <a:pt x="805" y="3564"/>
                    <a:pt x="797" y="3564"/>
                  </a:cubicBezTo>
                  <a:cubicBezTo>
                    <a:pt x="793" y="3564"/>
                    <a:pt x="788" y="3565"/>
                    <a:pt x="783" y="3568"/>
                  </a:cubicBezTo>
                  <a:cubicBezTo>
                    <a:pt x="787" y="3555"/>
                    <a:pt x="791" y="3542"/>
                    <a:pt x="796" y="3533"/>
                  </a:cubicBezTo>
                  <a:cubicBezTo>
                    <a:pt x="826" y="3524"/>
                    <a:pt x="830" y="3468"/>
                    <a:pt x="870" y="3455"/>
                  </a:cubicBezTo>
                  <a:cubicBezTo>
                    <a:pt x="870" y="3435"/>
                    <a:pt x="928" y="3349"/>
                    <a:pt x="931" y="3315"/>
                  </a:cubicBezTo>
                  <a:lnTo>
                    <a:pt x="931" y="3315"/>
                  </a:lnTo>
                  <a:cubicBezTo>
                    <a:pt x="948" y="3289"/>
                    <a:pt x="970" y="3263"/>
                    <a:pt x="978" y="3238"/>
                  </a:cubicBezTo>
                  <a:lnTo>
                    <a:pt x="1000" y="3238"/>
                  </a:lnTo>
                  <a:lnTo>
                    <a:pt x="1017" y="3168"/>
                  </a:lnTo>
                  <a:cubicBezTo>
                    <a:pt x="1036" y="3152"/>
                    <a:pt x="1049" y="3140"/>
                    <a:pt x="1055" y="3140"/>
                  </a:cubicBezTo>
                  <a:cubicBezTo>
                    <a:pt x="1060" y="3140"/>
                    <a:pt x="1060" y="3148"/>
                    <a:pt x="1056" y="3168"/>
                  </a:cubicBezTo>
                  <a:cubicBezTo>
                    <a:pt x="1091" y="3072"/>
                    <a:pt x="1091" y="3099"/>
                    <a:pt x="1122" y="3016"/>
                  </a:cubicBezTo>
                  <a:lnTo>
                    <a:pt x="1130" y="3025"/>
                  </a:lnTo>
                  <a:cubicBezTo>
                    <a:pt x="1143" y="2999"/>
                    <a:pt x="1156" y="2951"/>
                    <a:pt x="1174" y="2938"/>
                  </a:cubicBezTo>
                  <a:cubicBezTo>
                    <a:pt x="1230" y="2894"/>
                    <a:pt x="1361" y="2660"/>
                    <a:pt x="1469" y="2521"/>
                  </a:cubicBezTo>
                  <a:lnTo>
                    <a:pt x="1469" y="2521"/>
                  </a:lnTo>
                  <a:cubicBezTo>
                    <a:pt x="1465" y="2522"/>
                    <a:pt x="1462" y="2522"/>
                    <a:pt x="1460" y="2522"/>
                  </a:cubicBezTo>
                  <a:cubicBezTo>
                    <a:pt x="1438" y="2522"/>
                    <a:pt x="1524" y="2462"/>
                    <a:pt x="1504" y="2442"/>
                  </a:cubicBezTo>
                  <a:cubicBezTo>
                    <a:pt x="1512" y="2440"/>
                    <a:pt x="1521" y="2433"/>
                    <a:pt x="1525" y="2433"/>
                  </a:cubicBezTo>
                  <a:cubicBezTo>
                    <a:pt x="1528" y="2433"/>
                    <a:pt x="1529" y="2436"/>
                    <a:pt x="1526" y="2447"/>
                  </a:cubicBezTo>
                  <a:cubicBezTo>
                    <a:pt x="1565" y="2369"/>
                    <a:pt x="1608" y="2343"/>
                    <a:pt x="1621" y="2277"/>
                  </a:cubicBezTo>
                  <a:cubicBezTo>
                    <a:pt x="1622" y="2277"/>
                    <a:pt x="1623" y="2277"/>
                    <a:pt x="1624" y="2277"/>
                  </a:cubicBezTo>
                  <a:lnTo>
                    <a:pt x="1624" y="2277"/>
                  </a:lnTo>
                  <a:cubicBezTo>
                    <a:pt x="1632" y="2277"/>
                    <a:pt x="1624" y="2295"/>
                    <a:pt x="1628" y="2295"/>
                  </a:cubicBezTo>
                  <a:cubicBezTo>
                    <a:pt x="1629" y="2295"/>
                    <a:pt x="1629" y="2295"/>
                    <a:pt x="1630" y="2295"/>
                  </a:cubicBezTo>
                  <a:cubicBezTo>
                    <a:pt x="1630" y="2286"/>
                    <a:pt x="1639" y="2269"/>
                    <a:pt x="1647" y="2260"/>
                  </a:cubicBezTo>
                  <a:cubicBezTo>
                    <a:pt x="1648" y="2260"/>
                    <a:pt x="1649" y="2259"/>
                    <a:pt x="1649" y="2259"/>
                  </a:cubicBezTo>
                  <a:lnTo>
                    <a:pt x="1649" y="2259"/>
                  </a:lnTo>
                  <a:cubicBezTo>
                    <a:pt x="1654" y="2259"/>
                    <a:pt x="1647" y="2278"/>
                    <a:pt x="1643" y="2290"/>
                  </a:cubicBezTo>
                  <a:cubicBezTo>
                    <a:pt x="1686" y="2212"/>
                    <a:pt x="1673" y="2190"/>
                    <a:pt x="1656" y="2173"/>
                  </a:cubicBezTo>
                  <a:cubicBezTo>
                    <a:pt x="1691" y="2138"/>
                    <a:pt x="1699" y="2121"/>
                    <a:pt x="1704" y="2082"/>
                  </a:cubicBezTo>
                  <a:cubicBezTo>
                    <a:pt x="1710" y="2078"/>
                    <a:pt x="1718" y="2071"/>
                    <a:pt x="1722" y="2071"/>
                  </a:cubicBezTo>
                  <a:lnTo>
                    <a:pt x="1722" y="2071"/>
                  </a:lnTo>
                  <a:cubicBezTo>
                    <a:pt x="1727" y="2071"/>
                    <a:pt x="1726" y="2079"/>
                    <a:pt x="1712" y="2104"/>
                  </a:cubicBezTo>
                  <a:cubicBezTo>
                    <a:pt x="1721" y="2091"/>
                    <a:pt x="1747" y="2051"/>
                    <a:pt x="1773" y="2012"/>
                  </a:cubicBezTo>
                  <a:cubicBezTo>
                    <a:pt x="1786" y="1991"/>
                    <a:pt x="1791" y="1986"/>
                    <a:pt x="1795" y="1973"/>
                  </a:cubicBezTo>
                  <a:cubicBezTo>
                    <a:pt x="1795" y="1965"/>
                    <a:pt x="1799" y="1956"/>
                    <a:pt x="1795" y="1951"/>
                  </a:cubicBezTo>
                  <a:cubicBezTo>
                    <a:pt x="1804" y="1951"/>
                    <a:pt x="1812" y="1930"/>
                    <a:pt x="1812" y="1921"/>
                  </a:cubicBezTo>
                  <a:cubicBezTo>
                    <a:pt x="1830" y="1899"/>
                    <a:pt x="1834" y="1891"/>
                    <a:pt x="1843" y="1878"/>
                  </a:cubicBezTo>
                  <a:cubicBezTo>
                    <a:pt x="1847" y="1886"/>
                    <a:pt x="1852" y="1895"/>
                    <a:pt x="1860" y="1912"/>
                  </a:cubicBezTo>
                  <a:lnTo>
                    <a:pt x="1856" y="1895"/>
                  </a:lnTo>
                  <a:cubicBezTo>
                    <a:pt x="1859" y="1891"/>
                    <a:pt x="1861" y="1889"/>
                    <a:pt x="1863" y="1889"/>
                  </a:cubicBezTo>
                  <a:cubicBezTo>
                    <a:pt x="1868" y="1889"/>
                    <a:pt x="1872" y="1896"/>
                    <a:pt x="1878" y="1908"/>
                  </a:cubicBezTo>
                  <a:cubicBezTo>
                    <a:pt x="1882" y="1921"/>
                    <a:pt x="1886" y="1938"/>
                    <a:pt x="1899" y="1956"/>
                  </a:cubicBezTo>
                  <a:lnTo>
                    <a:pt x="1895" y="1956"/>
                  </a:lnTo>
                  <a:cubicBezTo>
                    <a:pt x="1908" y="1999"/>
                    <a:pt x="1921" y="2021"/>
                    <a:pt x="1925" y="2030"/>
                  </a:cubicBezTo>
                  <a:cubicBezTo>
                    <a:pt x="1934" y="2043"/>
                    <a:pt x="1943" y="2051"/>
                    <a:pt x="1964" y="2112"/>
                  </a:cubicBezTo>
                  <a:lnTo>
                    <a:pt x="1973" y="2099"/>
                  </a:lnTo>
                  <a:cubicBezTo>
                    <a:pt x="2004" y="2099"/>
                    <a:pt x="2008" y="2208"/>
                    <a:pt x="2051" y="2269"/>
                  </a:cubicBezTo>
                  <a:lnTo>
                    <a:pt x="2047" y="2243"/>
                  </a:lnTo>
                  <a:lnTo>
                    <a:pt x="2047" y="2243"/>
                  </a:lnTo>
                  <a:cubicBezTo>
                    <a:pt x="2073" y="2273"/>
                    <a:pt x="2060" y="2360"/>
                    <a:pt x="2077" y="2399"/>
                  </a:cubicBezTo>
                  <a:cubicBezTo>
                    <a:pt x="2077" y="2401"/>
                    <a:pt x="2077" y="2401"/>
                    <a:pt x="2077" y="2401"/>
                  </a:cubicBezTo>
                  <a:cubicBezTo>
                    <a:pt x="2074" y="2401"/>
                    <a:pt x="2067" y="2388"/>
                    <a:pt x="2060" y="2377"/>
                  </a:cubicBezTo>
                  <a:lnTo>
                    <a:pt x="2060" y="2377"/>
                  </a:lnTo>
                  <a:cubicBezTo>
                    <a:pt x="2074" y="2420"/>
                    <a:pt x="2080" y="2428"/>
                    <a:pt x="2085" y="2428"/>
                  </a:cubicBezTo>
                  <a:cubicBezTo>
                    <a:pt x="2089" y="2428"/>
                    <a:pt x="2092" y="2424"/>
                    <a:pt x="2096" y="2424"/>
                  </a:cubicBezTo>
                  <a:cubicBezTo>
                    <a:pt x="2102" y="2424"/>
                    <a:pt x="2109" y="2429"/>
                    <a:pt x="2121" y="2451"/>
                  </a:cubicBezTo>
                  <a:cubicBezTo>
                    <a:pt x="2121" y="2469"/>
                    <a:pt x="2091" y="2447"/>
                    <a:pt x="2117" y="2495"/>
                  </a:cubicBezTo>
                  <a:cubicBezTo>
                    <a:pt x="2121" y="2521"/>
                    <a:pt x="2217" y="2616"/>
                    <a:pt x="2230" y="2690"/>
                  </a:cubicBezTo>
                  <a:cubicBezTo>
                    <a:pt x="2230" y="2679"/>
                    <a:pt x="2230" y="2668"/>
                    <a:pt x="2235" y="2668"/>
                  </a:cubicBezTo>
                  <a:cubicBezTo>
                    <a:pt x="2238" y="2668"/>
                    <a:pt x="2243" y="2672"/>
                    <a:pt x="2251" y="2681"/>
                  </a:cubicBezTo>
                  <a:cubicBezTo>
                    <a:pt x="2282" y="2734"/>
                    <a:pt x="2299" y="2834"/>
                    <a:pt x="2343" y="2864"/>
                  </a:cubicBezTo>
                  <a:cubicBezTo>
                    <a:pt x="2343" y="2873"/>
                    <a:pt x="2343" y="2877"/>
                    <a:pt x="2343" y="2877"/>
                  </a:cubicBezTo>
                  <a:cubicBezTo>
                    <a:pt x="2369" y="2912"/>
                    <a:pt x="2416" y="2994"/>
                    <a:pt x="2442" y="3012"/>
                  </a:cubicBezTo>
                  <a:cubicBezTo>
                    <a:pt x="2416" y="3072"/>
                    <a:pt x="2586" y="3238"/>
                    <a:pt x="2547" y="3259"/>
                  </a:cubicBezTo>
                  <a:lnTo>
                    <a:pt x="2612" y="3372"/>
                  </a:lnTo>
                  <a:lnTo>
                    <a:pt x="2608" y="3372"/>
                  </a:lnTo>
                  <a:cubicBezTo>
                    <a:pt x="2647" y="3446"/>
                    <a:pt x="2668" y="3468"/>
                    <a:pt x="2694" y="3490"/>
                  </a:cubicBezTo>
                  <a:cubicBezTo>
                    <a:pt x="2697" y="3498"/>
                    <a:pt x="2696" y="3500"/>
                    <a:pt x="2693" y="3500"/>
                  </a:cubicBezTo>
                  <a:cubicBezTo>
                    <a:pt x="2691" y="3500"/>
                    <a:pt x="2688" y="3498"/>
                    <a:pt x="2686" y="3498"/>
                  </a:cubicBezTo>
                  <a:lnTo>
                    <a:pt x="2686" y="3498"/>
                  </a:lnTo>
                  <a:cubicBezTo>
                    <a:pt x="2738" y="3607"/>
                    <a:pt x="2747" y="3620"/>
                    <a:pt x="2816" y="3698"/>
                  </a:cubicBezTo>
                  <a:lnTo>
                    <a:pt x="2812" y="3716"/>
                  </a:lnTo>
                  <a:cubicBezTo>
                    <a:pt x="2820" y="3724"/>
                    <a:pt x="2838" y="3768"/>
                    <a:pt x="2864" y="3815"/>
                  </a:cubicBezTo>
                  <a:cubicBezTo>
                    <a:pt x="2877" y="3842"/>
                    <a:pt x="2890" y="3872"/>
                    <a:pt x="2907" y="3898"/>
                  </a:cubicBezTo>
                  <a:cubicBezTo>
                    <a:pt x="2925" y="3928"/>
                    <a:pt x="2938" y="3946"/>
                    <a:pt x="2968" y="3985"/>
                  </a:cubicBezTo>
                  <a:cubicBezTo>
                    <a:pt x="2968" y="3985"/>
                    <a:pt x="2964" y="3985"/>
                    <a:pt x="2951" y="3976"/>
                  </a:cubicBezTo>
                  <a:lnTo>
                    <a:pt x="2951" y="3976"/>
                  </a:lnTo>
                  <a:cubicBezTo>
                    <a:pt x="2986" y="4015"/>
                    <a:pt x="3016" y="4063"/>
                    <a:pt x="3051" y="4098"/>
                  </a:cubicBezTo>
                  <a:cubicBezTo>
                    <a:pt x="3068" y="4115"/>
                    <a:pt x="3086" y="4124"/>
                    <a:pt x="3103" y="4137"/>
                  </a:cubicBezTo>
                  <a:cubicBezTo>
                    <a:pt x="3106" y="4140"/>
                    <a:pt x="3113" y="4145"/>
                    <a:pt x="3120" y="4145"/>
                  </a:cubicBezTo>
                  <a:cubicBezTo>
                    <a:pt x="3123" y="4145"/>
                    <a:pt x="3126" y="4144"/>
                    <a:pt x="3129" y="4141"/>
                  </a:cubicBezTo>
                  <a:cubicBezTo>
                    <a:pt x="3142" y="4137"/>
                    <a:pt x="3146" y="4133"/>
                    <a:pt x="3155" y="4128"/>
                  </a:cubicBezTo>
                  <a:cubicBezTo>
                    <a:pt x="3159" y="4120"/>
                    <a:pt x="3168" y="4120"/>
                    <a:pt x="3177" y="4111"/>
                  </a:cubicBezTo>
                  <a:cubicBezTo>
                    <a:pt x="3181" y="4107"/>
                    <a:pt x="3190" y="4098"/>
                    <a:pt x="3194" y="4089"/>
                  </a:cubicBezTo>
                  <a:cubicBezTo>
                    <a:pt x="3207" y="4072"/>
                    <a:pt x="3216" y="4054"/>
                    <a:pt x="3220" y="4033"/>
                  </a:cubicBezTo>
                  <a:cubicBezTo>
                    <a:pt x="3238" y="3989"/>
                    <a:pt x="3242" y="3955"/>
                    <a:pt x="3233" y="3933"/>
                  </a:cubicBezTo>
                  <a:cubicBezTo>
                    <a:pt x="3242" y="3907"/>
                    <a:pt x="3242" y="3898"/>
                    <a:pt x="3242" y="3881"/>
                  </a:cubicBezTo>
                  <a:lnTo>
                    <a:pt x="3251" y="3833"/>
                  </a:lnTo>
                  <a:lnTo>
                    <a:pt x="3251" y="3833"/>
                  </a:lnTo>
                  <a:cubicBezTo>
                    <a:pt x="3238" y="3868"/>
                    <a:pt x="3232" y="3879"/>
                    <a:pt x="3229" y="3879"/>
                  </a:cubicBezTo>
                  <a:cubicBezTo>
                    <a:pt x="3223" y="3879"/>
                    <a:pt x="3225" y="3846"/>
                    <a:pt x="3219" y="3846"/>
                  </a:cubicBezTo>
                  <a:cubicBezTo>
                    <a:pt x="3217" y="3846"/>
                    <a:pt x="3215" y="3848"/>
                    <a:pt x="3212" y="3855"/>
                  </a:cubicBezTo>
                  <a:cubicBezTo>
                    <a:pt x="3218" y="3823"/>
                    <a:pt x="3240" y="3780"/>
                    <a:pt x="3247" y="3780"/>
                  </a:cubicBezTo>
                  <a:lnTo>
                    <a:pt x="3247" y="3780"/>
                  </a:lnTo>
                  <a:cubicBezTo>
                    <a:pt x="3249" y="3780"/>
                    <a:pt x="3250" y="3787"/>
                    <a:pt x="3246" y="3802"/>
                  </a:cubicBezTo>
                  <a:lnTo>
                    <a:pt x="3242" y="3807"/>
                  </a:lnTo>
                  <a:cubicBezTo>
                    <a:pt x="3244" y="3809"/>
                    <a:pt x="3246" y="3811"/>
                    <a:pt x="3248" y="3811"/>
                  </a:cubicBezTo>
                  <a:cubicBezTo>
                    <a:pt x="3268" y="3811"/>
                    <a:pt x="3294" y="3680"/>
                    <a:pt x="3306" y="3680"/>
                  </a:cubicBezTo>
                  <a:cubicBezTo>
                    <a:pt x="3306" y="3680"/>
                    <a:pt x="3307" y="3681"/>
                    <a:pt x="3307" y="3681"/>
                  </a:cubicBezTo>
                  <a:cubicBezTo>
                    <a:pt x="3368" y="3459"/>
                    <a:pt x="3442" y="3246"/>
                    <a:pt x="3494" y="3038"/>
                  </a:cubicBezTo>
                  <a:lnTo>
                    <a:pt x="3494" y="3038"/>
                  </a:lnTo>
                  <a:lnTo>
                    <a:pt x="3468" y="3055"/>
                  </a:lnTo>
                  <a:lnTo>
                    <a:pt x="3485" y="2986"/>
                  </a:lnTo>
                  <a:cubicBezTo>
                    <a:pt x="3489" y="2979"/>
                    <a:pt x="3493" y="2974"/>
                    <a:pt x="3496" y="2974"/>
                  </a:cubicBezTo>
                  <a:lnTo>
                    <a:pt x="3496" y="2974"/>
                  </a:lnTo>
                  <a:cubicBezTo>
                    <a:pt x="3500" y="2974"/>
                    <a:pt x="3502" y="2985"/>
                    <a:pt x="3494" y="3016"/>
                  </a:cubicBezTo>
                  <a:cubicBezTo>
                    <a:pt x="3516" y="2990"/>
                    <a:pt x="3507" y="2925"/>
                    <a:pt x="3503" y="2925"/>
                  </a:cubicBezTo>
                  <a:cubicBezTo>
                    <a:pt x="3512" y="2898"/>
                    <a:pt x="3517" y="2889"/>
                    <a:pt x="3520" y="2889"/>
                  </a:cubicBezTo>
                  <a:cubicBezTo>
                    <a:pt x="3527" y="2889"/>
                    <a:pt x="3520" y="2942"/>
                    <a:pt x="3523" y="2942"/>
                  </a:cubicBezTo>
                  <a:cubicBezTo>
                    <a:pt x="3523" y="2942"/>
                    <a:pt x="3523" y="2941"/>
                    <a:pt x="3524" y="2938"/>
                  </a:cubicBezTo>
                  <a:lnTo>
                    <a:pt x="3533" y="2894"/>
                  </a:lnTo>
                  <a:lnTo>
                    <a:pt x="3529" y="2903"/>
                  </a:lnTo>
                  <a:cubicBezTo>
                    <a:pt x="3529" y="2868"/>
                    <a:pt x="3520" y="2864"/>
                    <a:pt x="3537" y="2799"/>
                  </a:cubicBezTo>
                  <a:cubicBezTo>
                    <a:pt x="3550" y="2760"/>
                    <a:pt x="3555" y="2781"/>
                    <a:pt x="3559" y="2768"/>
                  </a:cubicBezTo>
                  <a:cubicBezTo>
                    <a:pt x="3563" y="2768"/>
                    <a:pt x="3563" y="2764"/>
                    <a:pt x="3568" y="2742"/>
                  </a:cubicBezTo>
                  <a:lnTo>
                    <a:pt x="3590" y="2651"/>
                  </a:lnTo>
                  <a:lnTo>
                    <a:pt x="3568" y="2686"/>
                  </a:lnTo>
                  <a:cubicBezTo>
                    <a:pt x="3568" y="2654"/>
                    <a:pt x="3579" y="2623"/>
                    <a:pt x="3574" y="2623"/>
                  </a:cubicBezTo>
                  <a:lnTo>
                    <a:pt x="3574" y="2623"/>
                  </a:lnTo>
                  <a:cubicBezTo>
                    <a:pt x="3572" y="2623"/>
                    <a:pt x="3567" y="2627"/>
                    <a:pt x="3559" y="2638"/>
                  </a:cubicBezTo>
                  <a:cubicBezTo>
                    <a:pt x="3603" y="2581"/>
                    <a:pt x="3650" y="2299"/>
                    <a:pt x="3672" y="2260"/>
                  </a:cubicBezTo>
                  <a:cubicBezTo>
                    <a:pt x="3672" y="2203"/>
                    <a:pt x="3685" y="2147"/>
                    <a:pt x="3703" y="2077"/>
                  </a:cubicBezTo>
                  <a:lnTo>
                    <a:pt x="3703" y="2077"/>
                  </a:lnTo>
                  <a:cubicBezTo>
                    <a:pt x="3699" y="2084"/>
                    <a:pt x="3695" y="2089"/>
                    <a:pt x="3691" y="2089"/>
                  </a:cubicBezTo>
                  <a:cubicBezTo>
                    <a:pt x="3685" y="2089"/>
                    <a:pt x="3681" y="2076"/>
                    <a:pt x="3689" y="2038"/>
                  </a:cubicBezTo>
                  <a:lnTo>
                    <a:pt x="3689" y="2038"/>
                  </a:lnTo>
                  <a:cubicBezTo>
                    <a:pt x="3693" y="2041"/>
                    <a:pt x="3696" y="2043"/>
                    <a:pt x="3699" y="2043"/>
                  </a:cubicBezTo>
                  <a:cubicBezTo>
                    <a:pt x="3725" y="2043"/>
                    <a:pt x="3736" y="1938"/>
                    <a:pt x="3768" y="1895"/>
                  </a:cubicBezTo>
                  <a:lnTo>
                    <a:pt x="3768" y="1895"/>
                  </a:lnTo>
                  <a:cubicBezTo>
                    <a:pt x="3768" y="1895"/>
                    <a:pt x="3768" y="1896"/>
                    <a:pt x="3767" y="1896"/>
                  </a:cubicBezTo>
                  <a:cubicBezTo>
                    <a:pt x="3758" y="1896"/>
                    <a:pt x="3794" y="1771"/>
                    <a:pt x="3779" y="1771"/>
                  </a:cubicBezTo>
                  <a:lnTo>
                    <a:pt x="3779" y="1771"/>
                  </a:lnTo>
                  <a:cubicBezTo>
                    <a:pt x="3777" y="1771"/>
                    <a:pt x="3773" y="1774"/>
                    <a:pt x="3768" y="1782"/>
                  </a:cubicBezTo>
                  <a:cubicBezTo>
                    <a:pt x="3773" y="1763"/>
                    <a:pt x="3776" y="1759"/>
                    <a:pt x="3779" y="1759"/>
                  </a:cubicBezTo>
                  <a:cubicBezTo>
                    <a:pt x="3781" y="1759"/>
                    <a:pt x="3783" y="1761"/>
                    <a:pt x="3786" y="1761"/>
                  </a:cubicBezTo>
                  <a:cubicBezTo>
                    <a:pt x="3789" y="1761"/>
                    <a:pt x="3792" y="1758"/>
                    <a:pt x="3798" y="1747"/>
                  </a:cubicBezTo>
                  <a:cubicBezTo>
                    <a:pt x="3811" y="1626"/>
                    <a:pt x="3872" y="1487"/>
                    <a:pt x="3902" y="1339"/>
                  </a:cubicBezTo>
                  <a:cubicBezTo>
                    <a:pt x="3902" y="1338"/>
                    <a:pt x="3901" y="1338"/>
                    <a:pt x="3901" y="1338"/>
                  </a:cubicBezTo>
                  <a:cubicBezTo>
                    <a:pt x="3898" y="1338"/>
                    <a:pt x="3894" y="1342"/>
                    <a:pt x="3891" y="1342"/>
                  </a:cubicBezTo>
                  <a:cubicBezTo>
                    <a:pt x="3887" y="1342"/>
                    <a:pt x="3885" y="1339"/>
                    <a:pt x="3885" y="1326"/>
                  </a:cubicBezTo>
                  <a:lnTo>
                    <a:pt x="3928" y="1252"/>
                  </a:lnTo>
                  <a:cubicBezTo>
                    <a:pt x="3933" y="1222"/>
                    <a:pt x="3902" y="1217"/>
                    <a:pt x="3933" y="1169"/>
                  </a:cubicBezTo>
                  <a:lnTo>
                    <a:pt x="3933" y="1169"/>
                  </a:lnTo>
                  <a:cubicBezTo>
                    <a:pt x="3930" y="1172"/>
                    <a:pt x="3926" y="1177"/>
                    <a:pt x="3923" y="1177"/>
                  </a:cubicBezTo>
                  <a:cubicBezTo>
                    <a:pt x="3921" y="1177"/>
                    <a:pt x="3920" y="1174"/>
                    <a:pt x="3920" y="1165"/>
                  </a:cubicBezTo>
                  <a:cubicBezTo>
                    <a:pt x="4015" y="883"/>
                    <a:pt x="4037" y="570"/>
                    <a:pt x="4150" y="287"/>
                  </a:cubicBezTo>
                  <a:lnTo>
                    <a:pt x="4150" y="287"/>
                  </a:lnTo>
                  <a:cubicBezTo>
                    <a:pt x="4144" y="301"/>
                    <a:pt x="4141" y="306"/>
                    <a:pt x="4139" y="306"/>
                  </a:cubicBezTo>
                  <a:cubicBezTo>
                    <a:pt x="4136" y="306"/>
                    <a:pt x="4140" y="286"/>
                    <a:pt x="4146" y="266"/>
                  </a:cubicBezTo>
                  <a:lnTo>
                    <a:pt x="4146" y="266"/>
                  </a:lnTo>
                  <a:cubicBezTo>
                    <a:pt x="4143" y="273"/>
                    <a:pt x="4140" y="275"/>
                    <a:pt x="4138" y="275"/>
                  </a:cubicBezTo>
                  <a:cubicBezTo>
                    <a:pt x="4134" y="275"/>
                    <a:pt x="4130" y="266"/>
                    <a:pt x="4124" y="266"/>
                  </a:cubicBezTo>
                  <a:lnTo>
                    <a:pt x="4172" y="148"/>
                  </a:lnTo>
                  <a:cubicBezTo>
                    <a:pt x="4154" y="122"/>
                    <a:pt x="4198" y="18"/>
                    <a:pt x="4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5"/>
            <p:cNvSpPr/>
            <p:nvPr/>
          </p:nvSpPr>
          <p:spPr>
            <a:xfrm>
              <a:off x="7980765" y="2544508"/>
              <a:ext cx="861" cy="689"/>
            </a:xfrm>
            <a:custGeom>
              <a:avLst/>
              <a:gdLst/>
              <a:ahLst/>
              <a:cxnLst/>
              <a:rect l="l" t="t" r="r" b="b"/>
              <a:pathLst>
                <a:path w="10" h="8" extrusionOk="0">
                  <a:moveTo>
                    <a:pt x="8" y="1"/>
                  </a:moveTo>
                  <a:cubicBezTo>
                    <a:pt x="7" y="1"/>
                    <a:pt x="5" y="3"/>
                    <a:pt x="1" y="7"/>
                  </a:cubicBezTo>
                  <a:cubicBezTo>
                    <a:pt x="2" y="6"/>
                    <a:pt x="3" y="5"/>
                    <a:pt x="4" y="5"/>
                  </a:cubicBezTo>
                  <a:cubicBezTo>
                    <a:pt x="5" y="5"/>
                    <a:pt x="6" y="7"/>
                    <a:pt x="9" y="7"/>
                  </a:cubicBezTo>
                  <a:cubicBezTo>
                    <a:pt x="9" y="3"/>
                    <a:pt x="9" y="1"/>
                    <a:pt x="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5"/>
            <p:cNvSpPr/>
            <p:nvPr/>
          </p:nvSpPr>
          <p:spPr>
            <a:xfrm>
              <a:off x="8093045" y="2684599"/>
              <a:ext cx="775" cy="517"/>
            </a:xfrm>
            <a:custGeom>
              <a:avLst/>
              <a:gdLst/>
              <a:ahLst/>
              <a:cxnLst/>
              <a:rect l="l" t="t" r="r" b="b"/>
              <a:pathLst>
                <a:path w="9" h="6" extrusionOk="0">
                  <a:moveTo>
                    <a:pt x="0" y="1"/>
                  </a:moveTo>
                  <a:lnTo>
                    <a:pt x="4" y="3"/>
                  </a:lnTo>
                  <a:lnTo>
                    <a:pt x="4" y="1"/>
                  </a:lnTo>
                  <a:close/>
                  <a:moveTo>
                    <a:pt x="4" y="3"/>
                  </a:moveTo>
                  <a:lnTo>
                    <a:pt x="4" y="5"/>
                  </a:lnTo>
                  <a:lnTo>
                    <a:pt x="9" y="5"/>
                  </a:lnTo>
                  <a:lnTo>
                    <a:pt x="4" y="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5"/>
            <p:cNvSpPr/>
            <p:nvPr/>
          </p:nvSpPr>
          <p:spPr>
            <a:xfrm>
              <a:off x="7863663" y="2701045"/>
              <a:ext cx="861" cy="2411"/>
            </a:xfrm>
            <a:custGeom>
              <a:avLst/>
              <a:gdLst/>
              <a:ahLst/>
              <a:cxnLst/>
              <a:rect l="l" t="t" r="r" b="b"/>
              <a:pathLst>
                <a:path w="10" h="28" extrusionOk="0">
                  <a:moveTo>
                    <a:pt x="5" y="1"/>
                  </a:moveTo>
                  <a:cubicBezTo>
                    <a:pt x="5" y="18"/>
                    <a:pt x="5" y="23"/>
                    <a:pt x="1" y="27"/>
                  </a:cubicBezTo>
                  <a:cubicBezTo>
                    <a:pt x="5" y="27"/>
                    <a:pt x="5" y="23"/>
                    <a:pt x="5" y="23"/>
                  </a:cubicBezTo>
                  <a:cubicBezTo>
                    <a:pt x="9" y="18"/>
                    <a:pt x="9" y="14"/>
                    <a:pt x="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5"/>
            <p:cNvSpPr/>
            <p:nvPr/>
          </p:nvSpPr>
          <p:spPr>
            <a:xfrm>
              <a:off x="7840501" y="2567153"/>
              <a:ext cx="775" cy="4219"/>
            </a:xfrm>
            <a:custGeom>
              <a:avLst/>
              <a:gdLst/>
              <a:ahLst/>
              <a:cxnLst/>
              <a:rect l="l" t="t" r="r" b="b"/>
              <a:pathLst>
                <a:path w="9" h="49" extrusionOk="0">
                  <a:moveTo>
                    <a:pt x="0" y="0"/>
                  </a:moveTo>
                  <a:lnTo>
                    <a:pt x="0" y="0"/>
                  </a:lnTo>
                  <a:cubicBezTo>
                    <a:pt x="0" y="5"/>
                    <a:pt x="1" y="7"/>
                    <a:pt x="1" y="7"/>
                  </a:cubicBezTo>
                  <a:lnTo>
                    <a:pt x="1" y="7"/>
                  </a:lnTo>
                  <a:lnTo>
                    <a:pt x="0" y="0"/>
                  </a:lnTo>
                  <a:close/>
                  <a:moveTo>
                    <a:pt x="9" y="5"/>
                  </a:moveTo>
                  <a:lnTo>
                    <a:pt x="9" y="5"/>
                  </a:lnTo>
                  <a:cubicBezTo>
                    <a:pt x="6" y="5"/>
                    <a:pt x="4" y="8"/>
                    <a:pt x="2" y="8"/>
                  </a:cubicBezTo>
                  <a:cubicBezTo>
                    <a:pt x="2" y="8"/>
                    <a:pt x="2" y="8"/>
                    <a:pt x="1" y="7"/>
                  </a:cubicBezTo>
                  <a:lnTo>
                    <a:pt x="1" y="7"/>
                  </a:lnTo>
                  <a:lnTo>
                    <a:pt x="9" y="48"/>
                  </a:lnTo>
                  <a:cubicBezTo>
                    <a:pt x="5" y="22"/>
                    <a:pt x="9" y="13"/>
                    <a:pt x="9" y="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5"/>
            <p:cNvSpPr/>
            <p:nvPr/>
          </p:nvSpPr>
          <p:spPr>
            <a:xfrm>
              <a:off x="7845323" y="2528234"/>
              <a:ext cx="861" cy="3530"/>
            </a:xfrm>
            <a:custGeom>
              <a:avLst/>
              <a:gdLst/>
              <a:ahLst/>
              <a:cxnLst/>
              <a:rect l="l" t="t" r="r" b="b"/>
              <a:pathLst>
                <a:path w="10" h="41" extrusionOk="0">
                  <a:moveTo>
                    <a:pt x="5" y="1"/>
                  </a:moveTo>
                  <a:lnTo>
                    <a:pt x="1" y="5"/>
                  </a:lnTo>
                  <a:cubicBezTo>
                    <a:pt x="1" y="24"/>
                    <a:pt x="4" y="40"/>
                    <a:pt x="7" y="40"/>
                  </a:cubicBezTo>
                  <a:cubicBezTo>
                    <a:pt x="8" y="40"/>
                    <a:pt x="9" y="35"/>
                    <a:pt x="9" y="22"/>
                  </a:cubicBezTo>
                  <a:cubicBezTo>
                    <a:pt x="9" y="18"/>
                    <a:pt x="9" y="9"/>
                    <a:pt x="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5"/>
            <p:cNvSpPr/>
            <p:nvPr/>
          </p:nvSpPr>
          <p:spPr>
            <a:xfrm>
              <a:off x="7843256" y="2557079"/>
              <a:ext cx="2153" cy="6027"/>
            </a:xfrm>
            <a:custGeom>
              <a:avLst/>
              <a:gdLst/>
              <a:ahLst/>
              <a:cxnLst/>
              <a:rect l="l" t="t" r="r" b="b"/>
              <a:pathLst>
                <a:path w="25" h="70" extrusionOk="0">
                  <a:moveTo>
                    <a:pt x="16" y="0"/>
                  </a:moveTo>
                  <a:lnTo>
                    <a:pt x="16" y="4"/>
                  </a:lnTo>
                  <a:cubicBezTo>
                    <a:pt x="14" y="4"/>
                    <a:pt x="13" y="3"/>
                    <a:pt x="11" y="3"/>
                  </a:cubicBezTo>
                  <a:lnTo>
                    <a:pt x="11" y="3"/>
                  </a:lnTo>
                  <a:cubicBezTo>
                    <a:pt x="0" y="3"/>
                    <a:pt x="8" y="35"/>
                    <a:pt x="16" y="70"/>
                  </a:cubicBezTo>
                  <a:cubicBezTo>
                    <a:pt x="25" y="65"/>
                    <a:pt x="20" y="35"/>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5"/>
            <p:cNvSpPr/>
            <p:nvPr/>
          </p:nvSpPr>
          <p:spPr>
            <a:xfrm>
              <a:off x="7843945" y="2553635"/>
              <a:ext cx="689" cy="2755"/>
            </a:xfrm>
            <a:custGeom>
              <a:avLst/>
              <a:gdLst/>
              <a:ahLst/>
              <a:cxnLst/>
              <a:rect l="l" t="t" r="r" b="b"/>
              <a:pathLst>
                <a:path w="8" h="32" extrusionOk="0">
                  <a:moveTo>
                    <a:pt x="3" y="0"/>
                  </a:moveTo>
                  <a:lnTo>
                    <a:pt x="3" y="0"/>
                  </a:lnTo>
                  <a:cubicBezTo>
                    <a:pt x="0" y="0"/>
                    <a:pt x="4" y="16"/>
                    <a:pt x="8" y="31"/>
                  </a:cubicBezTo>
                  <a:cubicBezTo>
                    <a:pt x="8" y="23"/>
                    <a:pt x="4" y="10"/>
                    <a:pt x="4" y="1"/>
                  </a:cubicBezTo>
                  <a:cubicBezTo>
                    <a:pt x="3" y="1"/>
                    <a:pt x="3" y="0"/>
                    <a:pt x="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5"/>
            <p:cNvSpPr/>
            <p:nvPr/>
          </p:nvSpPr>
          <p:spPr>
            <a:xfrm>
              <a:off x="7841793" y="2591348"/>
              <a:ext cx="2153" cy="4822"/>
            </a:xfrm>
            <a:custGeom>
              <a:avLst/>
              <a:gdLst/>
              <a:ahLst/>
              <a:cxnLst/>
              <a:rect l="l" t="t" r="r" b="b"/>
              <a:pathLst>
                <a:path w="25" h="56" extrusionOk="0">
                  <a:moveTo>
                    <a:pt x="9" y="1"/>
                  </a:moveTo>
                  <a:lnTo>
                    <a:pt x="9" y="1"/>
                  </a:lnTo>
                  <a:cubicBezTo>
                    <a:pt x="1" y="1"/>
                    <a:pt x="17" y="55"/>
                    <a:pt x="21" y="55"/>
                  </a:cubicBezTo>
                  <a:cubicBezTo>
                    <a:pt x="23" y="55"/>
                    <a:pt x="23" y="47"/>
                    <a:pt x="20" y="24"/>
                  </a:cubicBezTo>
                  <a:cubicBezTo>
                    <a:pt x="24" y="6"/>
                    <a:pt x="7" y="15"/>
                    <a:pt x="11" y="2"/>
                  </a:cubicBezTo>
                  <a:cubicBezTo>
                    <a:pt x="10" y="1"/>
                    <a:pt x="10"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5"/>
            <p:cNvSpPr/>
            <p:nvPr/>
          </p:nvSpPr>
          <p:spPr>
            <a:xfrm>
              <a:off x="7846442" y="2560437"/>
              <a:ext cx="1205" cy="2669"/>
            </a:xfrm>
            <a:custGeom>
              <a:avLst/>
              <a:gdLst/>
              <a:ahLst/>
              <a:cxnLst/>
              <a:rect l="l" t="t" r="r" b="b"/>
              <a:pathLst>
                <a:path w="14" h="31" extrusionOk="0">
                  <a:moveTo>
                    <a:pt x="14" y="0"/>
                  </a:moveTo>
                  <a:lnTo>
                    <a:pt x="1" y="13"/>
                  </a:lnTo>
                  <a:lnTo>
                    <a:pt x="14" y="31"/>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5"/>
            <p:cNvSpPr/>
            <p:nvPr/>
          </p:nvSpPr>
          <p:spPr>
            <a:xfrm>
              <a:off x="7847562" y="2577658"/>
              <a:ext cx="861" cy="6027"/>
            </a:xfrm>
            <a:custGeom>
              <a:avLst/>
              <a:gdLst/>
              <a:ahLst/>
              <a:cxnLst/>
              <a:rect l="l" t="t" r="r" b="b"/>
              <a:pathLst>
                <a:path w="10" h="70" extrusionOk="0">
                  <a:moveTo>
                    <a:pt x="1" y="0"/>
                  </a:moveTo>
                  <a:cubicBezTo>
                    <a:pt x="5" y="35"/>
                    <a:pt x="1" y="70"/>
                    <a:pt x="5" y="70"/>
                  </a:cubicBezTo>
                  <a:lnTo>
                    <a:pt x="9" y="13"/>
                  </a:lnTo>
                  <a:cubicBezTo>
                    <a:pt x="9" y="13"/>
                    <a:pt x="5" y="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5"/>
            <p:cNvSpPr/>
            <p:nvPr/>
          </p:nvSpPr>
          <p:spPr>
            <a:xfrm>
              <a:off x="7847217" y="2573869"/>
              <a:ext cx="431" cy="3875"/>
            </a:xfrm>
            <a:custGeom>
              <a:avLst/>
              <a:gdLst/>
              <a:ahLst/>
              <a:cxnLst/>
              <a:rect l="l" t="t" r="r" b="b"/>
              <a:pathLst>
                <a:path w="5" h="45" extrusionOk="0">
                  <a:moveTo>
                    <a:pt x="0" y="1"/>
                  </a:moveTo>
                  <a:cubicBezTo>
                    <a:pt x="0" y="9"/>
                    <a:pt x="5" y="31"/>
                    <a:pt x="5" y="44"/>
                  </a:cubicBezTo>
                  <a:cubicBezTo>
                    <a:pt x="5" y="27"/>
                    <a:pt x="5" y="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5"/>
            <p:cNvSpPr/>
            <p:nvPr/>
          </p:nvSpPr>
          <p:spPr>
            <a:xfrm>
              <a:off x="7848337" y="2566809"/>
              <a:ext cx="86" cy="4564"/>
            </a:xfrm>
            <a:custGeom>
              <a:avLst/>
              <a:gdLst/>
              <a:ahLst/>
              <a:cxnLst/>
              <a:rect l="l" t="t" r="r" b="b"/>
              <a:pathLst>
                <a:path w="1" h="53" extrusionOk="0">
                  <a:moveTo>
                    <a:pt x="0" y="0"/>
                  </a:moveTo>
                  <a:lnTo>
                    <a:pt x="0" y="17"/>
                  </a:lnTo>
                  <a:lnTo>
                    <a:pt x="0" y="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5"/>
            <p:cNvSpPr/>
            <p:nvPr/>
          </p:nvSpPr>
          <p:spPr>
            <a:xfrm>
              <a:off x="7851350" y="2633539"/>
              <a:ext cx="1205" cy="5597"/>
            </a:xfrm>
            <a:custGeom>
              <a:avLst/>
              <a:gdLst/>
              <a:ahLst/>
              <a:cxnLst/>
              <a:rect l="l" t="t" r="r" b="b"/>
              <a:pathLst>
                <a:path w="14" h="65" extrusionOk="0">
                  <a:moveTo>
                    <a:pt x="2" y="1"/>
                  </a:moveTo>
                  <a:cubicBezTo>
                    <a:pt x="2" y="1"/>
                    <a:pt x="1" y="1"/>
                    <a:pt x="0" y="3"/>
                  </a:cubicBezTo>
                  <a:lnTo>
                    <a:pt x="9" y="64"/>
                  </a:lnTo>
                  <a:cubicBezTo>
                    <a:pt x="9" y="64"/>
                    <a:pt x="10" y="64"/>
                    <a:pt x="10" y="64"/>
                  </a:cubicBezTo>
                  <a:cubicBezTo>
                    <a:pt x="13" y="64"/>
                    <a:pt x="13" y="48"/>
                    <a:pt x="13" y="29"/>
                  </a:cubicBezTo>
                  <a:cubicBezTo>
                    <a:pt x="10" y="18"/>
                    <a:pt x="6"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5"/>
            <p:cNvSpPr/>
            <p:nvPr/>
          </p:nvSpPr>
          <p:spPr>
            <a:xfrm>
              <a:off x="7852814" y="2618041"/>
              <a:ext cx="1550" cy="2669"/>
            </a:xfrm>
            <a:custGeom>
              <a:avLst/>
              <a:gdLst/>
              <a:ahLst/>
              <a:cxnLst/>
              <a:rect l="l" t="t" r="r" b="b"/>
              <a:pathLst>
                <a:path w="18" h="31" extrusionOk="0">
                  <a:moveTo>
                    <a:pt x="9" y="0"/>
                  </a:moveTo>
                  <a:cubicBezTo>
                    <a:pt x="9" y="18"/>
                    <a:pt x="5" y="18"/>
                    <a:pt x="1" y="31"/>
                  </a:cubicBezTo>
                  <a:lnTo>
                    <a:pt x="18" y="31"/>
                  </a:lnTo>
                  <a:lnTo>
                    <a:pt x="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5"/>
            <p:cNvSpPr/>
            <p:nvPr/>
          </p:nvSpPr>
          <p:spPr>
            <a:xfrm>
              <a:off x="7855053" y="2630956"/>
              <a:ext cx="1464" cy="5597"/>
            </a:xfrm>
            <a:custGeom>
              <a:avLst/>
              <a:gdLst/>
              <a:ahLst/>
              <a:cxnLst/>
              <a:rect l="l" t="t" r="r" b="b"/>
              <a:pathLst>
                <a:path w="17" h="65" extrusionOk="0">
                  <a:moveTo>
                    <a:pt x="3" y="0"/>
                  </a:moveTo>
                  <a:cubicBezTo>
                    <a:pt x="2" y="0"/>
                    <a:pt x="1" y="6"/>
                    <a:pt x="1" y="24"/>
                  </a:cubicBezTo>
                  <a:cubicBezTo>
                    <a:pt x="4" y="27"/>
                    <a:pt x="13" y="64"/>
                    <a:pt x="15" y="64"/>
                  </a:cubicBezTo>
                  <a:cubicBezTo>
                    <a:pt x="17" y="64"/>
                    <a:pt x="16" y="56"/>
                    <a:pt x="14" y="33"/>
                  </a:cubicBezTo>
                  <a:cubicBezTo>
                    <a:pt x="11" y="30"/>
                    <a:pt x="6" y="0"/>
                    <a:pt x="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5"/>
            <p:cNvSpPr/>
            <p:nvPr/>
          </p:nvSpPr>
          <p:spPr>
            <a:xfrm>
              <a:off x="7858841" y="2708192"/>
              <a:ext cx="2669" cy="1980"/>
            </a:xfrm>
            <a:custGeom>
              <a:avLst/>
              <a:gdLst/>
              <a:ahLst/>
              <a:cxnLst/>
              <a:rect l="l" t="t" r="r" b="b"/>
              <a:pathLst>
                <a:path w="31" h="23" extrusionOk="0">
                  <a:moveTo>
                    <a:pt x="26" y="1"/>
                  </a:moveTo>
                  <a:lnTo>
                    <a:pt x="0" y="22"/>
                  </a:lnTo>
                  <a:cubicBezTo>
                    <a:pt x="9" y="18"/>
                    <a:pt x="17" y="18"/>
                    <a:pt x="31" y="14"/>
                  </a:cubicBezTo>
                  <a:lnTo>
                    <a:pt x="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5"/>
            <p:cNvSpPr/>
            <p:nvPr/>
          </p:nvSpPr>
          <p:spPr>
            <a:xfrm>
              <a:off x="7893197" y="2669617"/>
              <a:ext cx="6200" cy="6802"/>
            </a:xfrm>
            <a:custGeom>
              <a:avLst/>
              <a:gdLst/>
              <a:ahLst/>
              <a:cxnLst/>
              <a:rect l="l" t="t" r="r" b="b"/>
              <a:pathLst>
                <a:path w="72" h="79" extrusionOk="0">
                  <a:moveTo>
                    <a:pt x="52" y="0"/>
                  </a:moveTo>
                  <a:cubicBezTo>
                    <a:pt x="50" y="0"/>
                    <a:pt x="47" y="1"/>
                    <a:pt x="44" y="1"/>
                  </a:cubicBezTo>
                  <a:cubicBezTo>
                    <a:pt x="1" y="53"/>
                    <a:pt x="53" y="27"/>
                    <a:pt x="10" y="75"/>
                  </a:cubicBezTo>
                  <a:cubicBezTo>
                    <a:pt x="9" y="77"/>
                    <a:pt x="9" y="78"/>
                    <a:pt x="10" y="78"/>
                  </a:cubicBezTo>
                  <a:cubicBezTo>
                    <a:pt x="14" y="78"/>
                    <a:pt x="35" y="50"/>
                    <a:pt x="40" y="50"/>
                  </a:cubicBezTo>
                  <a:cubicBezTo>
                    <a:pt x="40" y="50"/>
                    <a:pt x="41" y="51"/>
                    <a:pt x="40" y="53"/>
                  </a:cubicBezTo>
                  <a:cubicBezTo>
                    <a:pt x="56" y="18"/>
                    <a:pt x="71" y="0"/>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5"/>
            <p:cNvSpPr/>
            <p:nvPr/>
          </p:nvSpPr>
          <p:spPr>
            <a:xfrm>
              <a:off x="7895866" y="2674181"/>
              <a:ext cx="775" cy="1550"/>
            </a:xfrm>
            <a:custGeom>
              <a:avLst/>
              <a:gdLst/>
              <a:ahLst/>
              <a:cxnLst/>
              <a:rect l="l" t="t" r="r" b="b"/>
              <a:pathLst>
                <a:path w="9" h="18" extrusionOk="0">
                  <a:moveTo>
                    <a:pt x="9" y="0"/>
                  </a:moveTo>
                  <a:lnTo>
                    <a:pt x="9" y="0"/>
                  </a:lnTo>
                  <a:cubicBezTo>
                    <a:pt x="5" y="4"/>
                    <a:pt x="0" y="13"/>
                    <a:pt x="0" y="17"/>
                  </a:cubicBezTo>
                  <a:cubicBezTo>
                    <a:pt x="5" y="9"/>
                    <a:pt x="9" y="4"/>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5"/>
            <p:cNvSpPr/>
            <p:nvPr/>
          </p:nvSpPr>
          <p:spPr>
            <a:xfrm>
              <a:off x="8202225" y="2370319"/>
              <a:ext cx="1636" cy="3875"/>
            </a:xfrm>
            <a:custGeom>
              <a:avLst/>
              <a:gdLst/>
              <a:ahLst/>
              <a:cxnLst/>
              <a:rect l="l" t="t" r="r" b="b"/>
              <a:pathLst>
                <a:path w="19" h="45" extrusionOk="0">
                  <a:moveTo>
                    <a:pt x="18" y="1"/>
                  </a:moveTo>
                  <a:lnTo>
                    <a:pt x="1" y="27"/>
                  </a:lnTo>
                  <a:lnTo>
                    <a:pt x="1" y="44"/>
                  </a:lnTo>
                  <a:lnTo>
                    <a:pt x="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5"/>
            <p:cNvSpPr/>
            <p:nvPr/>
          </p:nvSpPr>
          <p:spPr>
            <a:xfrm>
              <a:off x="8201880" y="2363258"/>
              <a:ext cx="1980" cy="3100"/>
            </a:xfrm>
            <a:custGeom>
              <a:avLst/>
              <a:gdLst/>
              <a:ahLst/>
              <a:cxnLst/>
              <a:rect l="l" t="t" r="r" b="b"/>
              <a:pathLst>
                <a:path w="23" h="36" extrusionOk="0">
                  <a:moveTo>
                    <a:pt x="14" y="0"/>
                  </a:moveTo>
                  <a:cubicBezTo>
                    <a:pt x="9" y="9"/>
                    <a:pt x="9" y="31"/>
                    <a:pt x="0" y="35"/>
                  </a:cubicBezTo>
                  <a:lnTo>
                    <a:pt x="22" y="31"/>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5"/>
            <p:cNvSpPr/>
            <p:nvPr/>
          </p:nvSpPr>
          <p:spPr>
            <a:xfrm>
              <a:off x="8033116" y="2570511"/>
              <a:ext cx="1205" cy="3444"/>
            </a:xfrm>
            <a:custGeom>
              <a:avLst/>
              <a:gdLst/>
              <a:ahLst/>
              <a:cxnLst/>
              <a:rect l="l" t="t" r="r" b="b"/>
              <a:pathLst>
                <a:path w="14" h="40" extrusionOk="0">
                  <a:moveTo>
                    <a:pt x="5" y="1"/>
                  </a:moveTo>
                  <a:cubicBezTo>
                    <a:pt x="1" y="9"/>
                    <a:pt x="5" y="18"/>
                    <a:pt x="14" y="40"/>
                  </a:cubicBezTo>
                  <a:lnTo>
                    <a:pt x="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5"/>
            <p:cNvSpPr/>
            <p:nvPr/>
          </p:nvSpPr>
          <p:spPr>
            <a:xfrm>
              <a:off x="8056364" y="2617266"/>
              <a:ext cx="1205" cy="1980"/>
            </a:xfrm>
            <a:custGeom>
              <a:avLst/>
              <a:gdLst/>
              <a:ahLst/>
              <a:cxnLst/>
              <a:rect l="l" t="t" r="r" b="b"/>
              <a:pathLst>
                <a:path w="14" h="23" extrusionOk="0">
                  <a:moveTo>
                    <a:pt x="9" y="1"/>
                  </a:moveTo>
                  <a:lnTo>
                    <a:pt x="0" y="22"/>
                  </a:lnTo>
                  <a:lnTo>
                    <a:pt x="13" y="9"/>
                  </a:lnTo>
                  <a:lnTo>
                    <a:pt x="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5"/>
            <p:cNvSpPr/>
            <p:nvPr/>
          </p:nvSpPr>
          <p:spPr>
            <a:xfrm>
              <a:off x="8076943" y="2650932"/>
              <a:ext cx="3014" cy="5339"/>
            </a:xfrm>
            <a:custGeom>
              <a:avLst/>
              <a:gdLst/>
              <a:ahLst/>
              <a:cxnLst/>
              <a:rect l="l" t="t" r="r" b="b"/>
              <a:pathLst>
                <a:path w="35" h="62" extrusionOk="0">
                  <a:moveTo>
                    <a:pt x="0" y="1"/>
                  </a:moveTo>
                  <a:cubicBezTo>
                    <a:pt x="3" y="8"/>
                    <a:pt x="7" y="15"/>
                    <a:pt x="12" y="22"/>
                  </a:cubicBezTo>
                  <a:lnTo>
                    <a:pt x="12" y="22"/>
                  </a:lnTo>
                  <a:cubicBezTo>
                    <a:pt x="9" y="15"/>
                    <a:pt x="5" y="8"/>
                    <a:pt x="0" y="1"/>
                  </a:cubicBezTo>
                  <a:close/>
                  <a:moveTo>
                    <a:pt x="12" y="22"/>
                  </a:moveTo>
                  <a:cubicBezTo>
                    <a:pt x="21" y="44"/>
                    <a:pt x="21" y="62"/>
                    <a:pt x="28" y="62"/>
                  </a:cubicBezTo>
                  <a:cubicBezTo>
                    <a:pt x="30" y="62"/>
                    <a:pt x="32" y="60"/>
                    <a:pt x="35" y="57"/>
                  </a:cubicBezTo>
                  <a:cubicBezTo>
                    <a:pt x="29" y="46"/>
                    <a:pt x="20" y="34"/>
                    <a:pt x="12"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5"/>
            <p:cNvSpPr/>
            <p:nvPr/>
          </p:nvSpPr>
          <p:spPr>
            <a:xfrm>
              <a:off x="7977751" y="2527890"/>
              <a:ext cx="21096" cy="803015"/>
            </a:xfrm>
            <a:custGeom>
              <a:avLst/>
              <a:gdLst/>
              <a:ahLst/>
              <a:cxnLst/>
              <a:rect l="l" t="t" r="r" b="b"/>
              <a:pathLst>
                <a:path w="245" h="9326" extrusionOk="0">
                  <a:moveTo>
                    <a:pt x="244" y="0"/>
                  </a:moveTo>
                  <a:lnTo>
                    <a:pt x="1" y="9325"/>
                  </a:lnTo>
                  <a:cubicBezTo>
                    <a:pt x="1" y="9325"/>
                    <a:pt x="1" y="9325"/>
                    <a:pt x="1" y="9325"/>
                  </a:cubicBezTo>
                  <a:cubicBezTo>
                    <a:pt x="3" y="9325"/>
                    <a:pt x="243" y="39"/>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5"/>
            <p:cNvSpPr/>
            <p:nvPr/>
          </p:nvSpPr>
          <p:spPr>
            <a:xfrm>
              <a:off x="7972154" y="3329950"/>
              <a:ext cx="11710" cy="8180"/>
            </a:xfrm>
            <a:custGeom>
              <a:avLst/>
              <a:gdLst/>
              <a:ahLst/>
              <a:cxnLst/>
              <a:rect l="l" t="t" r="r" b="b"/>
              <a:pathLst>
                <a:path w="136" h="95" extrusionOk="0">
                  <a:moveTo>
                    <a:pt x="127" y="1"/>
                  </a:moveTo>
                  <a:cubicBezTo>
                    <a:pt x="127" y="1"/>
                    <a:pt x="122" y="5"/>
                    <a:pt x="127" y="5"/>
                  </a:cubicBezTo>
                  <a:lnTo>
                    <a:pt x="122" y="5"/>
                  </a:lnTo>
                  <a:cubicBezTo>
                    <a:pt x="122" y="10"/>
                    <a:pt x="127" y="14"/>
                    <a:pt x="127" y="14"/>
                  </a:cubicBezTo>
                  <a:cubicBezTo>
                    <a:pt x="127" y="16"/>
                    <a:pt x="127" y="16"/>
                    <a:pt x="127" y="16"/>
                  </a:cubicBezTo>
                  <a:cubicBezTo>
                    <a:pt x="128" y="16"/>
                    <a:pt x="129" y="16"/>
                    <a:pt x="131" y="18"/>
                  </a:cubicBezTo>
                  <a:cubicBezTo>
                    <a:pt x="127" y="23"/>
                    <a:pt x="131" y="36"/>
                    <a:pt x="118" y="53"/>
                  </a:cubicBezTo>
                  <a:cubicBezTo>
                    <a:pt x="114" y="66"/>
                    <a:pt x="105" y="75"/>
                    <a:pt x="92" y="83"/>
                  </a:cubicBezTo>
                  <a:cubicBezTo>
                    <a:pt x="83" y="92"/>
                    <a:pt x="70" y="92"/>
                    <a:pt x="61" y="92"/>
                  </a:cubicBezTo>
                  <a:cubicBezTo>
                    <a:pt x="44" y="88"/>
                    <a:pt x="35" y="79"/>
                    <a:pt x="31" y="75"/>
                  </a:cubicBezTo>
                  <a:cubicBezTo>
                    <a:pt x="18" y="62"/>
                    <a:pt x="9" y="49"/>
                    <a:pt x="5" y="40"/>
                  </a:cubicBezTo>
                  <a:cubicBezTo>
                    <a:pt x="5" y="36"/>
                    <a:pt x="1" y="27"/>
                    <a:pt x="1" y="10"/>
                  </a:cubicBezTo>
                  <a:lnTo>
                    <a:pt x="1" y="10"/>
                  </a:lnTo>
                  <a:cubicBezTo>
                    <a:pt x="1" y="23"/>
                    <a:pt x="1" y="31"/>
                    <a:pt x="5" y="44"/>
                  </a:cubicBezTo>
                  <a:cubicBezTo>
                    <a:pt x="9" y="49"/>
                    <a:pt x="9" y="53"/>
                    <a:pt x="14" y="57"/>
                  </a:cubicBezTo>
                  <a:cubicBezTo>
                    <a:pt x="18" y="66"/>
                    <a:pt x="22" y="79"/>
                    <a:pt x="48" y="92"/>
                  </a:cubicBezTo>
                  <a:cubicBezTo>
                    <a:pt x="55" y="94"/>
                    <a:pt x="62" y="95"/>
                    <a:pt x="69" y="95"/>
                  </a:cubicBezTo>
                  <a:cubicBezTo>
                    <a:pt x="81" y="95"/>
                    <a:pt x="92" y="92"/>
                    <a:pt x="101" y="83"/>
                  </a:cubicBezTo>
                  <a:cubicBezTo>
                    <a:pt x="114" y="75"/>
                    <a:pt x="118" y="62"/>
                    <a:pt x="122" y="57"/>
                  </a:cubicBezTo>
                  <a:cubicBezTo>
                    <a:pt x="131" y="40"/>
                    <a:pt x="131" y="31"/>
                    <a:pt x="135" y="27"/>
                  </a:cubicBezTo>
                  <a:cubicBezTo>
                    <a:pt x="135" y="23"/>
                    <a:pt x="135" y="18"/>
                    <a:pt x="135" y="18"/>
                  </a:cubicBezTo>
                  <a:lnTo>
                    <a:pt x="135" y="10"/>
                  </a:lnTo>
                  <a:cubicBezTo>
                    <a:pt x="135" y="5"/>
                    <a:pt x="131" y="5"/>
                    <a:pt x="131" y="5"/>
                  </a:cubicBezTo>
                  <a:cubicBezTo>
                    <a:pt x="131" y="1"/>
                    <a:pt x="131" y="1"/>
                    <a:pt x="127" y="1"/>
                  </a:cubicBezTo>
                  <a:close/>
                </a:path>
              </a:pathLst>
            </a:custGeom>
            <a:solidFill>
              <a:srgbClr val="3D4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5"/>
            <p:cNvSpPr/>
            <p:nvPr/>
          </p:nvSpPr>
          <p:spPr>
            <a:xfrm>
              <a:off x="7981109" y="3307907"/>
              <a:ext cx="861" cy="3100"/>
            </a:xfrm>
            <a:custGeom>
              <a:avLst/>
              <a:gdLst/>
              <a:ahLst/>
              <a:cxnLst/>
              <a:rect l="l" t="t" r="r" b="b"/>
              <a:pathLst>
                <a:path w="10" h="36" extrusionOk="0">
                  <a:moveTo>
                    <a:pt x="1" y="1"/>
                  </a:moveTo>
                  <a:lnTo>
                    <a:pt x="5" y="31"/>
                  </a:lnTo>
                  <a:lnTo>
                    <a:pt x="10" y="35"/>
                  </a:lnTo>
                  <a:lnTo>
                    <a:pt x="1" y="1"/>
                  </a:lnTo>
                  <a:close/>
                </a:path>
              </a:pathLst>
            </a:custGeom>
            <a:solidFill>
              <a:srgbClr val="3D4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5"/>
            <p:cNvSpPr/>
            <p:nvPr/>
          </p:nvSpPr>
          <p:spPr>
            <a:xfrm>
              <a:off x="7980420" y="3292236"/>
              <a:ext cx="1894" cy="12055"/>
            </a:xfrm>
            <a:custGeom>
              <a:avLst/>
              <a:gdLst/>
              <a:ahLst/>
              <a:cxnLst/>
              <a:rect l="l" t="t" r="r" b="b"/>
              <a:pathLst>
                <a:path w="22" h="140" extrusionOk="0">
                  <a:moveTo>
                    <a:pt x="18" y="0"/>
                  </a:moveTo>
                  <a:cubicBezTo>
                    <a:pt x="0" y="22"/>
                    <a:pt x="18" y="78"/>
                    <a:pt x="13" y="117"/>
                  </a:cubicBezTo>
                  <a:lnTo>
                    <a:pt x="9" y="122"/>
                  </a:lnTo>
                  <a:lnTo>
                    <a:pt x="22" y="139"/>
                  </a:lnTo>
                  <a:cubicBezTo>
                    <a:pt x="22" y="91"/>
                    <a:pt x="13" y="35"/>
                    <a:pt x="18" y="0"/>
                  </a:cubicBezTo>
                  <a:close/>
                </a:path>
              </a:pathLst>
            </a:custGeom>
            <a:solidFill>
              <a:srgbClr val="3D4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5"/>
            <p:cNvSpPr/>
            <p:nvPr/>
          </p:nvSpPr>
          <p:spPr>
            <a:xfrm>
              <a:off x="7984898" y="3282420"/>
              <a:ext cx="431" cy="2755"/>
            </a:xfrm>
            <a:custGeom>
              <a:avLst/>
              <a:gdLst/>
              <a:ahLst/>
              <a:cxnLst/>
              <a:rect l="l" t="t" r="r" b="b"/>
              <a:pathLst>
                <a:path w="5" h="32" extrusionOk="0">
                  <a:moveTo>
                    <a:pt x="1" y="0"/>
                  </a:moveTo>
                  <a:cubicBezTo>
                    <a:pt x="0" y="0"/>
                    <a:pt x="0" y="5"/>
                    <a:pt x="0" y="32"/>
                  </a:cubicBezTo>
                  <a:cubicBezTo>
                    <a:pt x="5" y="27"/>
                    <a:pt x="5" y="27"/>
                    <a:pt x="5" y="23"/>
                  </a:cubicBezTo>
                  <a:cubicBezTo>
                    <a:pt x="5" y="18"/>
                    <a:pt x="5" y="14"/>
                    <a:pt x="5" y="1"/>
                  </a:cubicBezTo>
                  <a:cubicBezTo>
                    <a:pt x="4" y="2"/>
                    <a:pt x="4" y="3"/>
                    <a:pt x="3" y="3"/>
                  </a:cubicBezTo>
                  <a:cubicBezTo>
                    <a:pt x="2" y="3"/>
                    <a:pt x="1" y="0"/>
                    <a:pt x="1" y="0"/>
                  </a:cubicBezTo>
                  <a:close/>
                </a:path>
              </a:pathLst>
            </a:custGeom>
            <a:solidFill>
              <a:srgbClr val="3D4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5"/>
            <p:cNvSpPr/>
            <p:nvPr/>
          </p:nvSpPr>
          <p:spPr>
            <a:xfrm>
              <a:off x="7985242" y="3284142"/>
              <a:ext cx="344" cy="1033"/>
            </a:xfrm>
            <a:custGeom>
              <a:avLst/>
              <a:gdLst/>
              <a:ahLst/>
              <a:cxnLst/>
              <a:rect l="l" t="t" r="r" b="b"/>
              <a:pathLst>
                <a:path w="4" h="12" extrusionOk="0">
                  <a:moveTo>
                    <a:pt x="2" y="0"/>
                  </a:moveTo>
                  <a:lnTo>
                    <a:pt x="2" y="0"/>
                  </a:lnTo>
                  <a:cubicBezTo>
                    <a:pt x="2" y="0"/>
                    <a:pt x="1" y="1"/>
                    <a:pt x="1" y="3"/>
                  </a:cubicBezTo>
                  <a:cubicBezTo>
                    <a:pt x="1" y="10"/>
                    <a:pt x="1" y="12"/>
                    <a:pt x="1" y="12"/>
                  </a:cubicBezTo>
                  <a:cubicBezTo>
                    <a:pt x="2" y="12"/>
                    <a:pt x="3" y="0"/>
                    <a:pt x="2" y="0"/>
                  </a:cubicBezTo>
                  <a:close/>
                </a:path>
              </a:pathLst>
            </a:custGeom>
            <a:solidFill>
              <a:srgbClr val="3D4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5"/>
            <p:cNvSpPr/>
            <p:nvPr/>
          </p:nvSpPr>
          <p:spPr>
            <a:xfrm>
              <a:off x="7985242" y="3274326"/>
              <a:ext cx="1205" cy="3703"/>
            </a:xfrm>
            <a:custGeom>
              <a:avLst/>
              <a:gdLst/>
              <a:ahLst/>
              <a:cxnLst/>
              <a:rect l="l" t="t" r="r" b="b"/>
              <a:pathLst>
                <a:path w="14" h="43" extrusionOk="0">
                  <a:moveTo>
                    <a:pt x="7" y="1"/>
                  </a:moveTo>
                  <a:cubicBezTo>
                    <a:pt x="5" y="1"/>
                    <a:pt x="3" y="6"/>
                    <a:pt x="1" y="13"/>
                  </a:cubicBezTo>
                  <a:lnTo>
                    <a:pt x="5" y="43"/>
                  </a:lnTo>
                  <a:cubicBezTo>
                    <a:pt x="9" y="39"/>
                    <a:pt x="9" y="19"/>
                    <a:pt x="12" y="19"/>
                  </a:cubicBezTo>
                  <a:cubicBezTo>
                    <a:pt x="13" y="19"/>
                    <a:pt x="13" y="20"/>
                    <a:pt x="14" y="21"/>
                  </a:cubicBezTo>
                  <a:cubicBezTo>
                    <a:pt x="12" y="6"/>
                    <a:pt x="9" y="1"/>
                    <a:pt x="7" y="1"/>
                  </a:cubicBezTo>
                  <a:close/>
                </a:path>
              </a:pathLst>
            </a:custGeom>
            <a:solidFill>
              <a:srgbClr val="3D4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5"/>
            <p:cNvSpPr/>
            <p:nvPr/>
          </p:nvSpPr>
          <p:spPr>
            <a:xfrm>
              <a:off x="7984123" y="3273121"/>
              <a:ext cx="517" cy="1205"/>
            </a:xfrm>
            <a:custGeom>
              <a:avLst/>
              <a:gdLst/>
              <a:ahLst/>
              <a:cxnLst/>
              <a:rect l="l" t="t" r="r" b="b"/>
              <a:pathLst>
                <a:path w="6" h="14" extrusionOk="0">
                  <a:moveTo>
                    <a:pt x="1" y="0"/>
                  </a:moveTo>
                  <a:lnTo>
                    <a:pt x="5" y="14"/>
                  </a:lnTo>
                  <a:cubicBezTo>
                    <a:pt x="5" y="14"/>
                    <a:pt x="5" y="9"/>
                    <a:pt x="1" y="0"/>
                  </a:cubicBezTo>
                  <a:close/>
                </a:path>
              </a:pathLst>
            </a:custGeom>
            <a:solidFill>
              <a:srgbClr val="3D4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5"/>
            <p:cNvSpPr/>
            <p:nvPr/>
          </p:nvSpPr>
          <p:spPr>
            <a:xfrm>
              <a:off x="7983865" y="3274240"/>
              <a:ext cx="775" cy="3100"/>
            </a:xfrm>
            <a:custGeom>
              <a:avLst/>
              <a:gdLst/>
              <a:ahLst/>
              <a:cxnLst/>
              <a:rect l="l" t="t" r="r" b="b"/>
              <a:pathLst>
                <a:path w="9" h="36" extrusionOk="0">
                  <a:moveTo>
                    <a:pt x="4" y="1"/>
                  </a:moveTo>
                  <a:cubicBezTo>
                    <a:pt x="4" y="8"/>
                    <a:pt x="0" y="9"/>
                    <a:pt x="6" y="15"/>
                  </a:cubicBezTo>
                  <a:lnTo>
                    <a:pt x="6" y="15"/>
                  </a:lnTo>
                  <a:lnTo>
                    <a:pt x="4" y="1"/>
                  </a:lnTo>
                  <a:close/>
                  <a:moveTo>
                    <a:pt x="6" y="15"/>
                  </a:moveTo>
                  <a:lnTo>
                    <a:pt x="8" y="35"/>
                  </a:lnTo>
                  <a:cubicBezTo>
                    <a:pt x="8" y="25"/>
                    <a:pt x="5" y="17"/>
                    <a:pt x="6" y="17"/>
                  </a:cubicBezTo>
                  <a:lnTo>
                    <a:pt x="6" y="17"/>
                  </a:lnTo>
                  <a:cubicBezTo>
                    <a:pt x="7" y="17"/>
                    <a:pt x="7" y="17"/>
                    <a:pt x="8" y="18"/>
                  </a:cubicBezTo>
                  <a:cubicBezTo>
                    <a:pt x="7" y="17"/>
                    <a:pt x="6" y="16"/>
                    <a:pt x="6" y="15"/>
                  </a:cubicBezTo>
                  <a:close/>
                </a:path>
              </a:pathLst>
            </a:custGeom>
            <a:solidFill>
              <a:srgbClr val="3D4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5"/>
            <p:cNvSpPr/>
            <p:nvPr/>
          </p:nvSpPr>
          <p:spPr>
            <a:xfrm>
              <a:off x="7983434" y="3278718"/>
              <a:ext cx="1205" cy="4133"/>
            </a:xfrm>
            <a:custGeom>
              <a:avLst/>
              <a:gdLst/>
              <a:ahLst/>
              <a:cxnLst/>
              <a:rect l="l" t="t" r="r" b="b"/>
              <a:pathLst>
                <a:path w="14" h="48" extrusionOk="0">
                  <a:moveTo>
                    <a:pt x="13" y="1"/>
                  </a:moveTo>
                  <a:cubicBezTo>
                    <a:pt x="10" y="12"/>
                    <a:pt x="8" y="25"/>
                    <a:pt x="5" y="25"/>
                  </a:cubicBezTo>
                  <a:cubicBezTo>
                    <a:pt x="3" y="25"/>
                    <a:pt x="2" y="20"/>
                    <a:pt x="0" y="9"/>
                  </a:cubicBezTo>
                  <a:lnTo>
                    <a:pt x="0" y="9"/>
                  </a:lnTo>
                  <a:cubicBezTo>
                    <a:pt x="0" y="35"/>
                    <a:pt x="3" y="48"/>
                    <a:pt x="6" y="48"/>
                  </a:cubicBezTo>
                  <a:cubicBezTo>
                    <a:pt x="9" y="48"/>
                    <a:pt x="13" y="31"/>
                    <a:pt x="13" y="1"/>
                  </a:cubicBezTo>
                  <a:close/>
                </a:path>
              </a:pathLst>
            </a:custGeom>
            <a:solidFill>
              <a:srgbClr val="3D4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5"/>
            <p:cNvSpPr/>
            <p:nvPr/>
          </p:nvSpPr>
          <p:spPr>
            <a:xfrm>
              <a:off x="7979990" y="3291117"/>
              <a:ext cx="775" cy="3789"/>
            </a:xfrm>
            <a:custGeom>
              <a:avLst/>
              <a:gdLst/>
              <a:ahLst/>
              <a:cxnLst/>
              <a:rect l="l" t="t" r="r" b="b"/>
              <a:pathLst>
                <a:path w="9" h="44" extrusionOk="0">
                  <a:moveTo>
                    <a:pt x="5" y="0"/>
                  </a:moveTo>
                  <a:lnTo>
                    <a:pt x="1" y="22"/>
                  </a:lnTo>
                  <a:lnTo>
                    <a:pt x="4" y="38"/>
                  </a:lnTo>
                  <a:lnTo>
                    <a:pt x="4" y="38"/>
                  </a:lnTo>
                  <a:cubicBezTo>
                    <a:pt x="3" y="24"/>
                    <a:pt x="9" y="0"/>
                    <a:pt x="5" y="0"/>
                  </a:cubicBezTo>
                  <a:close/>
                  <a:moveTo>
                    <a:pt x="4" y="38"/>
                  </a:moveTo>
                  <a:lnTo>
                    <a:pt x="4" y="38"/>
                  </a:lnTo>
                  <a:cubicBezTo>
                    <a:pt x="4" y="40"/>
                    <a:pt x="5" y="42"/>
                    <a:pt x="5" y="43"/>
                  </a:cubicBezTo>
                  <a:lnTo>
                    <a:pt x="4" y="38"/>
                  </a:lnTo>
                  <a:close/>
                </a:path>
              </a:pathLst>
            </a:custGeom>
            <a:solidFill>
              <a:srgbClr val="3D4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5"/>
            <p:cNvSpPr/>
            <p:nvPr/>
          </p:nvSpPr>
          <p:spPr>
            <a:xfrm>
              <a:off x="7984898" y="3259689"/>
              <a:ext cx="1550" cy="3014"/>
            </a:xfrm>
            <a:custGeom>
              <a:avLst/>
              <a:gdLst/>
              <a:ahLst/>
              <a:cxnLst/>
              <a:rect l="l" t="t" r="r" b="b"/>
              <a:pathLst>
                <a:path w="18" h="35" extrusionOk="0">
                  <a:moveTo>
                    <a:pt x="18" y="0"/>
                  </a:moveTo>
                  <a:lnTo>
                    <a:pt x="18" y="0"/>
                  </a:lnTo>
                  <a:cubicBezTo>
                    <a:pt x="17" y="0"/>
                    <a:pt x="16" y="0"/>
                    <a:pt x="16" y="1"/>
                  </a:cubicBezTo>
                  <a:lnTo>
                    <a:pt x="16" y="1"/>
                  </a:lnTo>
                  <a:cubicBezTo>
                    <a:pt x="16" y="0"/>
                    <a:pt x="17" y="0"/>
                    <a:pt x="18" y="0"/>
                  </a:cubicBezTo>
                  <a:close/>
                  <a:moveTo>
                    <a:pt x="16" y="1"/>
                  </a:moveTo>
                  <a:lnTo>
                    <a:pt x="16" y="1"/>
                  </a:lnTo>
                  <a:cubicBezTo>
                    <a:pt x="11" y="3"/>
                    <a:pt x="4" y="9"/>
                    <a:pt x="0" y="13"/>
                  </a:cubicBezTo>
                  <a:lnTo>
                    <a:pt x="5" y="35"/>
                  </a:lnTo>
                  <a:cubicBezTo>
                    <a:pt x="9" y="23"/>
                    <a:pt x="9" y="4"/>
                    <a:pt x="16" y="1"/>
                  </a:cubicBezTo>
                  <a:close/>
                </a:path>
              </a:pathLst>
            </a:custGeom>
            <a:solidFill>
              <a:srgbClr val="3D4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5"/>
            <p:cNvSpPr/>
            <p:nvPr/>
          </p:nvSpPr>
          <p:spPr>
            <a:xfrm>
              <a:off x="7984553" y="3257794"/>
              <a:ext cx="431" cy="3100"/>
            </a:xfrm>
            <a:custGeom>
              <a:avLst/>
              <a:gdLst/>
              <a:ahLst/>
              <a:cxnLst/>
              <a:rect l="l" t="t" r="r" b="b"/>
              <a:pathLst>
                <a:path w="5" h="36" extrusionOk="0">
                  <a:moveTo>
                    <a:pt x="0" y="0"/>
                  </a:moveTo>
                  <a:cubicBezTo>
                    <a:pt x="0" y="31"/>
                    <a:pt x="0" y="35"/>
                    <a:pt x="4" y="35"/>
                  </a:cubicBezTo>
                  <a:lnTo>
                    <a:pt x="0" y="0"/>
                  </a:lnTo>
                  <a:close/>
                </a:path>
              </a:pathLst>
            </a:custGeom>
            <a:solidFill>
              <a:srgbClr val="3D4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5"/>
            <p:cNvSpPr/>
            <p:nvPr/>
          </p:nvSpPr>
          <p:spPr>
            <a:xfrm>
              <a:off x="7982659" y="3271657"/>
              <a:ext cx="775" cy="5683"/>
            </a:xfrm>
            <a:custGeom>
              <a:avLst/>
              <a:gdLst/>
              <a:ahLst/>
              <a:cxnLst/>
              <a:rect l="l" t="t" r="r" b="b"/>
              <a:pathLst>
                <a:path w="9" h="66" extrusionOk="0">
                  <a:moveTo>
                    <a:pt x="0" y="0"/>
                  </a:moveTo>
                  <a:lnTo>
                    <a:pt x="0" y="13"/>
                  </a:lnTo>
                  <a:lnTo>
                    <a:pt x="9" y="65"/>
                  </a:lnTo>
                  <a:lnTo>
                    <a:pt x="0" y="0"/>
                  </a:lnTo>
                  <a:close/>
                </a:path>
              </a:pathLst>
            </a:custGeom>
            <a:solidFill>
              <a:srgbClr val="3D4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5"/>
            <p:cNvSpPr/>
            <p:nvPr/>
          </p:nvSpPr>
          <p:spPr>
            <a:xfrm>
              <a:off x="7986362" y="3247720"/>
              <a:ext cx="861" cy="3014"/>
            </a:xfrm>
            <a:custGeom>
              <a:avLst/>
              <a:gdLst/>
              <a:ahLst/>
              <a:cxnLst/>
              <a:rect l="l" t="t" r="r" b="b"/>
              <a:pathLst>
                <a:path w="10" h="35" extrusionOk="0">
                  <a:moveTo>
                    <a:pt x="5" y="17"/>
                  </a:moveTo>
                  <a:lnTo>
                    <a:pt x="9" y="3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5"/>
            <p:cNvSpPr/>
            <p:nvPr/>
          </p:nvSpPr>
          <p:spPr>
            <a:xfrm>
              <a:off x="7986792" y="3236440"/>
              <a:ext cx="1205" cy="5941"/>
            </a:xfrm>
            <a:custGeom>
              <a:avLst/>
              <a:gdLst/>
              <a:ahLst/>
              <a:cxnLst/>
              <a:rect l="l" t="t" r="r" b="b"/>
              <a:pathLst>
                <a:path w="14" h="69" extrusionOk="0">
                  <a:moveTo>
                    <a:pt x="4" y="1"/>
                  </a:moveTo>
                  <a:cubicBezTo>
                    <a:pt x="4" y="18"/>
                    <a:pt x="4" y="40"/>
                    <a:pt x="0" y="66"/>
                  </a:cubicBezTo>
                  <a:cubicBezTo>
                    <a:pt x="1" y="68"/>
                    <a:pt x="2" y="69"/>
                    <a:pt x="2" y="69"/>
                  </a:cubicBezTo>
                  <a:cubicBezTo>
                    <a:pt x="5" y="69"/>
                    <a:pt x="8" y="57"/>
                    <a:pt x="10" y="57"/>
                  </a:cubicBezTo>
                  <a:cubicBezTo>
                    <a:pt x="11" y="57"/>
                    <a:pt x="12" y="58"/>
                    <a:pt x="13" y="61"/>
                  </a:cubicBezTo>
                  <a:cubicBezTo>
                    <a:pt x="13" y="40"/>
                    <a:pt x="9" y="18"/>
                    <a:pt x="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5"/>
            <p:cNvSpPr/>
            <p:nvPr/>
          </p:nvSpPr>
          <p:spPr>
            <a:xfrm>
              <a:off x="7986362" y="3233857"/>
              <a:ext cx="861" cy="2669"/>
            </a:xfrm>
            <a:custGeom>
              <a:avLst/>
              <a:gdLst/>
              <a:ahLst/>
              <a:cxnLst/>
              <a:rect l="l" t="t" r="r" b="b"/>
              <a:pathLst>
                <a:path w="10" h="31" extrusionOk="0">
                  <a:moveTo>
                    <a:pt x="1" y="0"/>
                  </a:moveTo>
                  <a:lnTo>
                    <a:pt x="1" y="0"/>
                  </a:lnTo>
                  <a:cubicBezTo>
                    <a:pt x="2" y="3"/>
                    <a:pt x="3" y="6"/>
                    <a:pt x="3" y="8"/>
                  </a:cubicBezTo>
                  <a:lnTo>
                    <a:pt x="3" y="8"/>
                  </a:lnTo>
                  <a:cubicBezTo>
                    <a:pt x="3" y="5"/>
                    <a:pt x="2" y="3"/>
                    <a:pt x="1" y="0"/>
                  </a:cubicBezTo>
                  <a:close/>
                  <a:moveTo>
                    <a:pt x="3" y="8"/>
                  </a:moveTo>
                  <a:cubicBezTo>
                    <a:pt x="5" y="16"/>
                    <a:pt x="6" y="24"/>
                    <a:pt x="9" y="31"/>
                  </a:cubicBezTo>
                  <a:cubicBezTo>
                    <a:pt x="9" y="24"/>
                    <a:pt x="7" y="17"/>
                    <a:pt x="3"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5"/>
            <p:cNvSpPr/>
            <p:nvPr/>
          </p:nvSpPr>
          <p:spPr>
            <a:xfrm>
              <a:off x="7984898" y="3251078"/>
              <a:ext cx="861" cy="2325"/>
            </a:xfrm>
            <a:custGeom>
              <a:avLst/>
              <a:gdLst/>
              <a:ahLst/>
              <a:cxnLst/>
              <a:rect l="l" t="t" r="r" b="b"/>
              <a:pathLst>
                <a:path w="10" h="27" extrusionOk="0">
                  <a:moveTo>
                    <a:pt x="9" y="0"/>
                  </a:moveTo>
                  <a:lnTo>
                    <a:pt x="0" y="13"/>
                  </a:lnTo>
                  <a:lnTo>
                    <a:pt x="0" y="26"/>
                  </a:lnTo>
                  <a:cubicBezTo>
                    <a:pt x="0" y="26"/>
                    <a:pt x="9" y="17"/>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5"/>
            <p:cNvSpPr/>
            <p:nvPr/>
          </p:nvSpPr>
          <p:spPr>
            <a:xfrm>
              <a:off x="7984898" y="3249528"/>
              <a:ext cx="86" cy="2755"/>
            </a:xfrm>
            <a:custGeom>
              <a:avLst/>
              <a:gdLst/>
              <a:ahLst/>
              <a:cxnLst/>
              <a:rect l="l" t="t" r="r" b="b"/>
              <a:pathLst>
                <a:path w="1" h="32" extrusionOk="0">
                  <a:moveTo>
                    <a:pt x="0" y="31"/>
                  </a:moveTo>
                  <a:lnTo>
                    <a:pt x="0" y="31"/>
                  </a:lnTo>
                  <a:cubicBezTo>
                    <a:pt x="0" y="18"/>
                    <a:pt x="0" y="5"/>
                    <a:pt x="0" y="1"/>
                  </a:cubicBezTo>
                  <a:cubicBezTo>
                    <a:pt x="0" y="5"/>
                    <a:pt x="0" y="14"/>
                    <a:pt x="0" y="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5"/>
            <p:cNvSpPr/>
            <p:nvPr/>
          </p:nvSpPr>
          <p:spPr>
            <a:xfrm>
              <a:off x="7984898" y="3253317"/>
              <a:ext cx="86" cy="86"/>
            </a:xfrm>
            <a:custGeom>
              <a:avLst/>
              <a:gdLst/>
              <a:ahLst/>
              <a:cxnLst/>
              <a:rect l="l" t="t" r="r" b="b"/>
              <a:pathLst>
                <a:path w="1" h="1" extrusionOk="0">
                  <a:moveTo>
                    <a:pt x="0" y="0"/>
                  </a:moveTo>
                  <a:lnTo>
                    <a:pt x="0" y="0"/>
                  </a:lnTo>
                  <a:cubicBezTo>
                    <a:pt x="0" y="0"/>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5"/>
            <p:cNvSpPr/>
            <p:nvPr/>
          </p:nvSpPr>
          <p:spPr>
            <a:xfrm>
              <a:off x="7981884" y="3262013"/>
              <a:ext cx="1550" cy="3358"/>
            </a:xfrm>
            <a:custGeom>
              <a:avLst/>
              <a:gdLst/>
              <a:ahLst/>
              <a:cxnLst/>
              <a:rect l="l" t="t" r="r" b="b"/>
              <a:pathLst>
                <a:path w="18" h="39" extrusionOk="0">
                  <a:moveTo>
                    <a:pt x="7" y="1"/>
                  </a:moveTo>
                  <a:cubicBezTo>
                    <a:pt x="5" y="1"/>
                    <a:pt x="3" y="5"/>
                    <a:pt x="1" y="16"/>
                  </a:cubicBezTo>
                  <a:cubicBezTo>
                    <a:pt x="2" y="20"/>
                    <a:pt x="4" y="21"/>
                    <a:pt x="5" y="21"/>
                  </a:cubicBezTo>
                  <a:cubicBezTo>
                    <a:pt x="7" y="21"/>
                    <a:pt x="8" y="21"/>
                    <a:pt x="9" y="21"/>
                  </a:cubicBezTo>
                  <a:cubicBezTo>
                    <a:pt x="12" y="21"/>
                    <a:pt x="14" y="22"/>
                    <a:pt x="16" y="28"/>
                  </a:cubicBezTo>
                  <a:lnTo>
                    <a:pt x="16" y="28"/>
                  </a:lnTo>
                  <a:cubicBezTo>
                    <a:pt x="13" y="15"/>
                    <a:pt x="11" y="1"/>
                    <a:pt x="7" y="1"/>
                  </a:cubicBezTo>
                  <a:close/>
                  <a:moveTo>
                    <a:pt x="16" y="28"/>
                  </a:moveTo>
                  <a:cubicBezTo>
                    <a:pt x="17" y="32"/>
                    <a:pt x="17" y="35"/>
                    <a:pt x="18" y="38"/>
                  </a:cubicBezTo>
                  <a:cubicBezTo>
                    <a:pt x="17" y="34"/>
                    <a:pt x="17" y="30"/>
                    <a:pt x="16" y="28"/>
                  </a:cubicBezTo>
                  <a:close/>
                </a:path>
              </a:pathLst>
            </a:custGeom>
            <a:solidFill>
              <a:srgbClr val="3D4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65"/>
            <p:cNvSpPr/>
            <p:nvPr/>
          </p:nvSpPr>
          <p:spPr>
            <a:xfrm>
              <a:off x="7983434" y="3254781"/>
              <a:ext cx="775" cy="3100"/>
            </a:xfrm>
            <a:custGeom>
              <a:avLst/>
              <a:gdLst/>
              <a:ahLst/>
              <a:cxnLst/>
              <a:rect l="l" t="t" r="r" b="b"/>
              <a:pathLst>
                <a:path w="9" h="36" extrusionOk="0">
                  <a:moveTo>
                    <a:pt x="4" y="1"/>
                  </a:moveTo>
                  <a:lnTo>
                    <a:pt x="0" y="35"/>
                  </a:lnTo>
                  <a:cubicBezTo>
                    <a:pt x="0" y="35"/>
                    <a:pt x="4" y="31"/>
                    <a:pt x="6" y="31"/>
                  </a:cubicBezTo>
                  <a:cubicBezTo>
                    <a:pt x="7" y="31"/>
                    <a:pt x="8" y="32"/>
                    <a:pt x="8" y="33"/>
                  </a:cubicBezTo>
                  <a:lnTo>
                    <a:pt x="8" y="33"/>
                  </a:lnTo>
                  <a:lnTo>
                    <a:pt x="4" y="1"/>
                  </a:lnTo>
                  <a:close/>
                  <a:moveTo>
                    <a:pt x="8" y="33"/>
                  </a:moveTo>
                  <a:lnTo>
                    <a:pt x="9" y="35"/>
                  </a:lnTo>
                  <a:cubicBezTo>
                    <a:pt x="9" y="34"/>
                    <a:pt x="9" y="34"/>
                    <a:pt x="8" y="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65"/>
            <p:cNvSpPr/>
            <p:nvPr/>
          </p:nvSpPr>
          <p:spPr>
            <a:xfrm>
              <a:off x="7983434" y="3253317"/>
              <a:ext cx="431" cy="1550"/>
            </a:xfrm>
            <a:custGeom>
              <a:avLst/>
              <a:gdLst/>
              <a:ahLst/>
              <a:cxnLst/>
              <a:rect l="l" t="t" r="r" b="b"/>
              <a:pathLst>
                <a:path w="5" h="18" extrusionOk="0">
                  <a:moveTo>
                    <a:pt x="0" y="0"/>
                  </a:moveTo>
                  <a:lnTo>
                    <a:pt x="4" y="18"/>
                  </a:lnTo>
                  <a:lnTo>
                    <a:pt x="4" y="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5"/>
            <p:cNvSpPr/>
            <p:nvPr/>
          </p:nvSpPr>
          <p:spPr>
            <a:xfrm>
              <a:off x="7984898" y="3234977"/>
              <a:ext cx="861" cy="5425"/>
            </a:xfrm>
            <a:custGeom>
              <a:avLst/>
              <a:gdLst/>
              <a:ahLst/>
              <a:cxnLst/>
              <a:rect l="l" t="t" r="r" b="b"/>
              <a:pathLst>
                <a:path w="10" h="63" extrusionOk="0">
                  <a:moveTo>
                    <a:pt x="5" y="0"/>
                  </a:moveTo>
                  <a:cubicBezTo>
                    <a:pt x="0" y="18"/>
                    <a:pt x="0" y="39"/>
                    <a:pt x="0" y="57"/>
                  </a:cubicBezTo>
                  <a:cubicBezTo>
                    <a:pt x="3" y="59"/>
                    <a:pt x="5" y="62"/>
                    <a:pt x="6" y="62"/>
                  </a:cubicBezTo>
                  <a:cubicBezTo>
                    <a:pt x="8" y="62"/>
                    <a:pt x="9" y="59"/>
                    <a:pt x="9" y="48"/>
                  </a:cubicBezTo>
                  <a:cubicBezTo>
                    <a:pt x="5" y="35"/>
                    <a:pt x="5" y="18"/>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5"/>
            <p:cNvSpPr/>
            <p:nvPr/>
          </p:nvSpPr>
          <p:spPr>
            <a:xfrm>
              <a:off x="7984898" y="3245051"/>
              <a:ext cx="431" cy="431"/>
            </a:xfrm>
            <a:custGeom>
              <a:avLst/>
              <a:gdLst/>
              <a:ahLst/>
              <a:cxnLst/>
              <a:rect l="l" t="t" r="r" b="b"/>
              <a:pathLst>
                <a:path w="5" h="5" extrusionOk="0">
                  <a:moveTo>
                    <a:pt x="5" y="1"/>
                  </a:moveTo>
                  <a:cubicBezTo>
                    <a:pt x="5" y="1"/>
                    <a:pt x="0" y="5"/>
                    <a:pt x="5" y="5"/>
                  </a:cubicBezTo>
                  <a:lnTo>
                    <a:pt x="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5"/>
            <p:cNvSpPr/>
            <p:nvPr/>
          </p:nvSpPr>
          <p:spPr>
            <a:xfrm>
              <a:off x="7985673" y="3219220"/>
              <a:ext cx="86" cy="86"/>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5"/>
            <p:cNvSpPr/>
            <p:nvPr/>
          </p:nvSpPr>
          <p:spPr>
            <a:xfrm>
              <a:off x="7984553" y="3239799"/>
              <a:ext cx="431" cy="3100"/>
            </a:xfrm>
            <a:custGeom>
              <a:avLst/>
              <a:gdLst/>
              <a:ahLst/>
              <a:cxnLst/>
              <a:rect l="l" t="t" r="r" b="b"/>
              <a:pathLst>
                <a:path w="5" h="36" extrusionOk="0">
                  <a:moveTo>
                    <a:pt x="4" y="1"/>
                  </a:moveTo>
                  <a:cubicBezTo>
                    <a:pt x="4" y="1"/>
                    <a:pt x="0" y="1"/>
                    <a:pt x="0" y="5"/>
                  </a:cubicBezTo>
                  <a:cubicBezTo>
                    <a:pt x="0" y="18"/>
                    <a:pt x="0" y="27"/>
                    <a:pt x="4" y="36"/>
                  </a:cubicBezTo>
                  <a:cubicBezTo>
                    <a:pt x="4" y="27"/>
                    <a:pt x="4" y="14"/>
                    <a:pt x="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65"/>
            <p:cNvSpPr/>
            <p:nvPr/>
          </p:nvSpPr>
          <p:spPr>
            <a:xfrm>
              <a:off x="7985673" y="3229724"/>
              <a:ext cx="775" cy="2325"/>
            </a:xfrm>
            <a:custGeom>
              <a:avLst/>
              <a:gdLst/>
              <a:ahLst/>
              <a:cxnLst/>
              <a:rect l="l" t="t" r="r" b="b"/>
              <a:pathLst>
                <a:path w="9" h="27" extrusionOk="0">
                  <a:moveTo>
                    <a:pt x="9" y="0"/>
                  </a:moveTo>
                  <a:lnTo>
                    <a:pt x="9" y="0"/>
                  </a:lnTo>
                  <a:cubicBezTo>
                    <a:pt x="4" y="9"/>
                    <a:pt x="4" y="18"/>
                    <a:pt x="0" y="27"/>
                  </a:cubicBezTo>
                  <a:cubicBezTo>
                    <a:pt x="4" y="18"/>
                    <a:pt x="9" y="0"/>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65"/>
            <p:cNvSpPr/>
            <p:nvPr/>
          </p:nvSpPr>
          <p:spPr>
            <a:xfrm>
              <a:off x="7985242" y="3244620"/>
              <a:ext cx="344" cy="517"/>
            </a:xfrm>
            <a:custGeom>
              <a:avLst/>
              <a:gdLst/>
              <a:ahLst/>
              <a:cxnLst/>
              <a:rect l="l" t="t" r="r" b="b"/>
              <a:pathLst>
                <a:path w="4" h="6" extrusionOk="0">
                  <a:moveTo>
                    <a:pt x="4" y="0"/>
                  </a:moveTo>
                  <a:cubicBezTo>
                    <a:pt x="4" y="0"/>
                    <a:pt x="3" y="1"/>
                    <a:pt x="1" y="1"/>
                  </a:cubicBezTo>
                  <a:lnTo>
                    <a:pt x="1" y="6"/>
                  </a:lnTo>
                  <a:cubicBezTo>
                    <a:pt x="3" y="1"/>
                    <a:pt x="4" y="0"/>
                    <a:pt x="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65"/>
            <p:cNvSpPr/>
            <p:nvPr/>
          </p:nvSpPr>
          <p:spPr>
            <a:xfrm>
              <a:off x="7984898" y="3242812"/>
              <a:ext cx="431" cy="2325"/>
            </a:xfrm>
            <a:custGeom>
              <a:avLst/>
              <a:gdLst/>
              <a:ahLst/>
              <a:cxnLst/>
              <a:rect l="l" t="t" r="r" b="b"/>
              <a:pathLst>
                <a:path w="5" h="27" extrusionOk="0">
                  <a:moveTo>
                    <a:pt x="0" y="1"/>
                  </a:moveTo>
                  <a:cubicBezTo>
                    <a:pt x="0" y="14"/>
                    <a:pt x="0" y="18"/>
                    <a:pt x="5" y="27"/>
                  </a:cubicBezTo>
                  <a:cubicBezTo>
                    <a:pt x="5" y="27"/>
                    <a:pt x="5" y="22"/>
                    <a:pt x="5" y="22"/>
                  </a:cubicBezTo>
                  <a:cubicBezTo>
                    <a:pt x="5" y="14"/>
                    <a:pt x="0" y="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65"/>
            <p:cNvSpPr/>
            <p:nvPr/>
          </p:nvSpPr>
          <p:spPr>
            <a:xfrm>
              <a:off x="7980420" y="3210954"/>
              <a:ext cx="4908" cy="11280"/>
            </a:xfrm>
            <a:custGeom>
              <a:avLst/>
              <a:gdLst/>
              <a:ahLst/>
              <a:cxnLst/>
              <a:rect l="l" t="t" r="r" b="b"/>
              <a:pathLst>
                <a:path w="57" h="131" extrusionOk="0">
                  <a:moveTo>
                    <a:pt x="7" y="0"/>
                  </a:moveTo>
                  <a:cubicBezTo>
                    <a:pt x="6" y="0"/>
                    <a:pt x="6" y="1"/>
                    <a:pt x="5" y="1"/>
                  </a:cubicBezTo>
                  <a:lnTo>
                    <a:pt x="9" y="40"/>
                  </a:lnTo>
                  <a:cubicBezTo>
                    <a:pt x="9" y="40"/>
                    <a:pt x="4" y="33"/>
                    <a:pt x="2" y="33"/>
                  </a:cubicBezTo>
                  <a:cubicBezTo>
                    <a:pt x="1" y="33"/>
                    <a:pt x="0" y="34"/>
                    <a:pt x="0" y="36"/>
                  </a:cubicBezTo>
                  <a:cubicBezTo>
                    <a:pt x="9" y="40"/>
                    <a:pt x="13" y="79"/>
                    <a:pt x="5" y="114"/>
                  </a:cubicBezTo>
                  <a:cubicBezTo>
                    <a:pt x="6" y="125"/>
                    <a:pt x="12" y="130"/>
                    <a:pt x="19" y="130"/>
                  </a:cubicBezTo>
                  <a:cubicBezTo>
                    <a:pt x="32" y="130"/>
                    <a:pt x="48" y="116"/>
                    <a:pt x="57" y="97"/>
                  </a:cubicBezTo>
                  <a:cubicBezTo>
                    <a:pt x="57" y="97"/>
                    <a:pt x="52" y="97"/>
                    <a:pt x="48" y="62"/>
                  </a:cubicBezTo>
                  <a:cubicBezTo>
                    <a:pt x="41" y="73"/>
                    <a:pt x="37" y="116"/>
                    <a:pt x="30" y="116"/>
                  </a:cubicBezTo>
                  <a:cubicBezTo>
                    <a:pt x="29" y="116"/>
                    <a:pt x="28" y="114"/>
                    <a:pt x="26" y="110"/>
                  </a:cubicBezTo>
                  <a:cubicBezTo>
                    <a:pt x="22" y="62"/>
                    <a:pt x="31" y="71"/>
                    <a:pt x="35" y="49"/>
                  </a:cubicBezTo>
                  <a:lnTo>
                    <a:pt x="35" y="49"/>
                  </a:lnTo>
                  <a:cubicBezTo>
                    <a:pt x="34" y="51"/>
                    <a:pt x="32" y="52"/>
                    <a:pt x="31" y="52"/>
                  </a:cubicBezTo>
                  <a:cubicBezTo>
                    <a:pt x="22" y="52"/>
                    <a:pt x="20" y="0"/>
                    <a:pt x="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65"/>
            <p:cNvSpPr/>
            <p:nvPr/>
          </p:nvSpPr>
          <p:spPr>
            <a:xfrm>
              <a:off x="7985242" y="3219220"/>
              <a:ext cx="1205" cy="7233"/>
            </a:xfrm>
            <a:custGeom>
              <a:avLst/>
              <a:gdLst/>
              <a:ahLst/>
              <a:cxnLst/>
              <a:rect l="l" t="t" r="r" b="b"/>
              <a:pathLst>
                <a:path w="14" h="84" extrusionOk="0">
                  <a:moveTo>
                    <a:pt x="5" y="1"/>
                  </a:moveTo>
                  <a:lnTo>
                    <a:pt x="1" y="70"/>
                  </a:lnTo>
                  <a:lnTo>
                    <a:pt x="1" y="83"/>
                  </a:lnTo>
                  <a:cubicBezTo>
                    <a:pt x="5" y="66"/>
                    <a:pt x="5" y="53"/>
                    <a:pt x="14" y="31"/>
                  </a:cubicBezTo>
                  <a:cubicBezTo>
                    <a:pt x="9" y="9"/>
                    <a:pt x="9" y="5"/>
                    <a:pt x="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65"/>
            <p:cNvSpPr/>
            <p:nvPr/>
          </p:nvSpPr>
          <p:spPr>
            <a:xfrm>
              <a:off x="7983004" y="3225936"/>
              <a:ext cx="2755" cy="8697"/>
            </a:xfrm>
            <a:custGeom>
              <a:avLst/>
              <a:gdLst/>
              <a:ahLst/>
              <a:cxnLst/>
              <a:rect l="l" t="t" r="r" b="b"/>
              <a:pathLst>
                <a:path w="32" h="101" extrusionOk="0">
                  <a:moveTo>
                    <a:pt x="27" y="1"/>
                  </a:moveTo>
                  <a:cubicBezTo>
                    <a:pt x="27" y="14"/>
                    <a:pt x="27" y="31"/>
                    <a:pt x="27" y="66"/>
                  </a:cubicBezTo>
                  <a:cubicBezTo>
                    <a:pt x="28" y="58"/>
                    <a:pt x="29" y="55"/>
                    <a:pt x="30" y="55"/>
                  </a:cubicBezTo>
                  <a:cubicBezTo>
                    <a:pt x="30" y="55"/>
                    <a:pt x="30" y="55"/>
                    <a:pt x="30" y="56"/>
                  </a:cubicBezTo>
                  <a:lnTo>
                    <a:pt x="30" y="56"/>
                  </a:lnTo>
                  <a:lnTo>
                    <a:pt x="27" y="1"/>
                  </a:lnTo>
                  <a:close/>
                  <a:moveTo>
                    <a:pt x="30" y="56"/>
                  </a:moveTo>
                  <a:lnTo>
                    <a:pt x="31" y="66"/>
                  </a:lnTo>
                  <a:lnTo>
                    <a:pt x="31" y="66"/>
                  </a:lnTo>
                  <a:cubicBezTo>
                    <a:pt x="31" y="64"/>
                    <a:pt x="31" y="56"/>
                    <a:pt x="30" y="56"/>
                  </a:cubicBezTo>
                  <a:close/>
                  <a:moveTo>
                    <a:pt x="8" y="33"/>
                  </a:moveTo>
                  <a:cubicBezTo>
                    <a:pt x="6" y="33"/>
                    <a:pt x="4" y="35"/>
                    <a:pt x="1" y="40"/>
                  </a:cubicBezTo>
                  <a:cubicBezTo>
                    <a:pt x="1" y="84"/>
                    <a:pt x="9" y="71"/>
                    <a:pt x="14" y="97"/>
                  </a:cubicBezTo>
                  <a:cubicBezTo>
                    <a:pt x="14" y="75"/>
                    <a:pt x="14" y="68"/>
                    <a:pt x="15" y="68"/>
                  </a:cubicBezTo>
                  <a:cubicBezTo>
                    <a:pt x="16" y="68"/>
                    <a:pt x="18" y="81"/>
                    <a:pt x="21" y="81"/>
                  </a:cubicBezTo>
                  <a:cubicBezTo>
                    <a:pt x="23" y="81"/>
                    <a:pt x="25" y="78"/>
                    <a:pt x="27" y="66"/>
                  </a:cubicBezTo>
                  <a:cubicBezTo>
                    <a:pt x="20" y="56"/>
                    <a:pt x="16" y="33"/>
                    <a:pt x="8" y="33"/>
                  </a:cubicBezTo>
                  <a:close/>
                  <a:moveTo>
                    <a:pt x="27" y="66"/>
                  </a:moveTo>
                  <a:cubicBezTo>
                    <a:pt x="27" y="79"/>
                    <a:pt x="27" y="92"/>
                    <a:pt x="27" y="101"/>
                  </a:cubicBezTo>
                  <a:cubicBezTo>
                    <a:pt x="27" y="93"/>
                    <a:pt x="30" y="81"/>
                    <a:pt x="31" y="69"/>
                  </a:cubicBezTo>
                  <a:lnTo>
                    <a:pt x="31" y="69"/>
                  </a:lnTo>
                  <a:lnTo>
                    <a:pt x="31" y="71"/>
                  </a:lnTo>
                  <a:lnTo>
                    <a:pt x="31" y="66"/>
                  </a:lnTo>
                  <a:cubicBezTo>
                    <a:pt x="31" y="67"/>
                    <a:pt x="31" y="68"/>
                    <a:pt x="31" y="69"/>
                  </a:cubicBezTo>
                  <a:lnTo>
                    <a:pt x="31" y="69"/>
                  </a:lnTo>
                  <a:lnTo>
                    <a:pt x="31" y="6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65"/>
            <p:cNvSpPr/>
            <p:nvPr/>
          </p:nvSpPr>
          <p:spPr>
            <a:xfrm>
              <a:off x="7979990" y="3259775"/>
              <a:ext cx="517" cy="689"/>
            </a:xfrm>
            <a:custGeom>
              <a:avLst/>
              <a:gdLst/>
              <a:ahLst/>
              <a:cxnLst/>
              <a:rect l="l" t="t" r="r" b="b"/>
              <a:pathLst>
                <a:path w="6" h="8" extrusionOk="0">
                  <a:moveTo>
                    <a:pt x="2" y="1"/>
                  </a:moveTo>
                  <a:cubicBezTo>
                    <a:pt x="1" y="1"/>
                    <a:pt x="1" y="3"/>
                    <a:pt x="1" y="8"/>
                  </a:cubicBezTo>
                  <a:cubicBezTo>
                    <a:pt x="1" y="8"/>
                    <a:pt x="5" y="3"/>
                    <a:pt x="5" y="3"/>
                  </a:cubicBezTo>
                  <a:cubicBezTo>
                    <a:pt x="3" y="2"/>
                    <a:pt x="2" y="1"/>
                    <a:pt x="2" y="1"/>
                  </a:cubicBezTo>
                  <a:close/>
                </a:path>
              </a:pathLst>
            </a:custGeom>
            <a:solidFill>
              <a:srgbClr val="3D4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65"/>
            <p:cNvSpPr/>
            <p:nvPr/>
          </p:nvSpPr>
          <p:spPr>
            <a:xfrm>
              <a:off x="7980420" y="3255125"/>
              <a:ext cx="2669" cy="6630"/>
            </a:xfrm>
            <a:custGeom>
              <a:avLst/>
              <a:gdLst/>
              <a:ahLst/>
              <a:cxnLst/>
              <a:rect l="l" t="t" r="r" b="b"/>
              <a:pathLst>
                <a:path w="31" h="77" extrusionOk="0">
                  <a:moveTo>
                    <a:pt x="30" y="1"/>
                  </a:moveTo>
                  <a:cubicBezTo>
                    <a:pt x="29" y="1"/>
                    <a:pt x="28" y="2"/>
                    <a:pt x="26" y="4"/>
                  </a:cubicBezTo>
                  <a:lnTo>
                    <a:pt x="26" y="4"/>
                  </a:lnTo>
                  <a:cubicBezTo>
                    <a:pt x="28" y="3"/>
                    <a:pt x="29" y="2"/>
                    <a:pt x="31" y="1"/>
                  </a:cubicBezTo>
                  <a:cubicBezTo>
                    <a:pt x="30" y="1"/>
                    <a:pt x="30" y="1"/>
                    <a:pt x="30" y="1"/>
                  </a:cubicBezTo>
                  <a:close/>
                  <a:moveTo>
                    <a:pt x="26" y="4"/>
                  </a:moveTo>
                  <a:cubicBezTo>
                    <a:pt x="16" y="11"/>
                    <a:pt x="12" y="16"/>
                    <a:pt x="5" y="31"/>
                  </a:cubicBezTo>
                  <a:cubicBezTo>
                    <a:pt x="5" y="40"/>
                    <a:pt x="9" y="40"/>
                    <a:pt x="9" y="57"/>
                  </a:cubicBezTo>
                  <a:cubicBezTo>
                    <a:pt x="12" y="38"/>
                    <a:pt x="21" y="13"/>
                    <a:pt x="26" y="4"/>
                  </a:cubicBezTo>
                  <a:close/>
                  <a:moveTo>
                    <a:pt x="9" y="57"/>
                  </a:moveTo>
                  <a:cubicBezTo>
                    <a:pt x="7" y="62"/>
                    <a:pt x="6" y="63"/>
                    <a:pt x="5" y="63"/>
                  </a:cubicBezTo>
                  <a:cubicBezTo>
                    <a:pt x="2" y="63"/>
                    <a:pt x="0" y="57"/>
                    <a:pt x="0" y="57"/>
                  </a:cubicBezTo>
                  <a:lnTo>
                    <a:pt x="0" y="57"/>
                  </a:lnTo>
                  <a:cubicBezTo>
                    <a:pt x="0" y="63"/>
                    <a:pt x="2" y="76"/>
                    <a:pt x="6" y="76"/>
                  </a:cubicBezTo>
                  <a:cubicBezTo>
                    <a:pt x="8" y="76"/>
                    <a:pt x="10" y="72"/>
                    <a:pt x="13" y="62"/>
                  </a:cubicBezTo>
                  <a:lnTo>
                    <a:pt x="9" y="57"/>
                  </a:lnTo>
                  <a:close/>
                </a:path>
              </a:pathLst>
            </a:custGeom>
            <a:solidFill>
              <a:srgbClr val="3D4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65"/>
            <p:cNvSpPr/>
            <p:nvPr/>
          </p:nvSpPr>
          <p:spPr>
            <a:xfrm>
              <a:off x="7981540" y="3239799"/>
              <a:ext cx="1205" cy="4994"/>
            </a:xfrm>
            <a:custGeom>
              <a:avLst/>
              <a:gdLst/>
              <a:ahLst/>
              <a:cxnLst/>
              <a:rect l="l" t="t" r="r" b="b"/>
              <a:pathLst>
                <a:path w="14" h="58" extrusionOk="0">
                  <a:moveTo>
                    <a:pt x="9" y="1"/>
                  </a:moveTo>
                  <a:lnTo>
                    <a:pt x="0" y="27"/>
                  </a:lnTo>
                  <a:lnTo>
                    <a:pt x="9" y="27"/>
                  </a:lnTo>
                  <a:cubicBezTo>
                    <a:pt x="5" y="57"/>
                    <a:pt x="9" y="53"/>
                    <a:pt x="13" y="57"/>
                  </a:cubicBezTo>
                  <a:lnTo>
                    <a:pt x="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5"/>
            <p:cNvSpPr/>
            <p:nvPr/>
          </p:nvSpPr>
          <p:spPr>
            <a:xfrm>
              <a:off x="7985673" y="3216637"/>
              <a:ext cx="1550" cy="2669"/>
            </a:xfrm>
            <a:custGeom>
              <a:avLst/>
              <a:gdLst/>
              <a:ahLst/>
              <a:cxnLst/>
              <a:rect l="l" t="t" r="r" b="b"/>
              <a:pathLst>
                <a:path w="18" h="31" extrusionOk="0">
                  <a:moveTo>
                    <a:pt x="0" y="0"/>
                  </a:moveTo>
                  <a:lnTo>
                    <a:pt x="4" y="22"/>
                  </a:lnTo>
                  <a:lnTo>
                    <a:pt x="17" y="3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5"/>
            <p:cNvSpPr/>
            <p:nvPr/>
          </p:nvSpPr>
          <p:spPr>
            <a:xfrm>
              <a:off x="7986017" y="3211040"/>
              <a:ext cx="861" cy="1550"/>
            </a:xfrm>
            <a:custGeom>
              <a:avLst/>
              <a:gdLst/>
              <a:ahLst/>
              <a:cxnLst/>
              <a:rect l="l" t="t" r="r" b="b"/>
              <a:pathLst>
                <a:path w="10" h="18" extrusionOk="0">
                  <a:moveTo>
                    <a:pt x="5" y="0"/>
                  </a:moveTo>
                  <a:lnTo>
                    <a:pt x="0" y="18"/>
                  </a:lnTo>
                  <a:lnTo>
                    <a:pt x="9" y="18"/>
                  </a:lnTo>
                  <a:lnTo>
                    <a:pt x="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5"/>
            <p:cNvSpPr/>
            <p:nvPr/>
          </p:nvSpPr>
          <p:spPr>
            <a:xfrm>
              <a:off x="7985242" y="2859304"/>
              <a:ext cx="86" cy="1636"/>
            </a:xfrm>
            <a:custGeom>
              <a:avLst/>
              <a:gdLst/>
              <a:ahLst/>
              <a:cxnLst/>
              <a:rect l="l" t="t" r="r" b="b"/>
              <a:pathLst>
                <a:path w="1" h="19" extrusionOk="0">
                  <a:moveTo>
                    <a:pt x="1" y="18"/>
                  </a:moveTo>
                  <a:lnTo>
                    <a:pt x="1" y="1"/>
                  </a:lnTo>
                  <a:cubicBezTo>
                    <a:pt x="1" y="10"/>
                    <a:pt x="1" y="14"/>
                    <a:pt x="1" y="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5"/>
            <p:cNvSpPr/>
            <p:nvPr/>
          </p:nvSpPr>
          <p:spPr>
            <a:xfrm>
              <a:off x="7984898" y="2870756"/>
              <a:ext cx="431" cy="603"/>
            </a:xfrm>
            <a:custGeom>
              <a:avLst/>
              <a:gdLst/>
              <a:ahLst/>
              <a:cxnLst/>
              <a:rect l="l" t="t" r="r" b="b"/>
              <a:pathLst>
                <a:path w="5" h="7" extrusionOk="0">
                  <a:moveTo>
                    <a:pt x="1" y="1"/>
                  </a:moveTo>
                  <a:cubicBezTo>
                    <a:pt x="1" y="1"/>
                    <a:pt x="0" y="1"/>
                    <a:pt x="0" y="3"/>
                  </a:cubicBezTo>
                  <a:lnTo>
                    <a:pt x="5" y="7"/>
                  </a:lnTo>
                  <a:cubicBezTo>
                    <a:pt x="5" y="4"/>
                    <a:pt x="3"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5"/>
            <p:cNvSpPr/>
            <p:nvPr/>
          </p:nvSpPr>
          <p:spPr>
            <a:xfrm>
              <a:off x="7989720" y="3055363"/>
              <a:ext cx="2325" cy="4219"/>
            </a:xfrm>
            <a:custGeom>
              <a:avLst/>
              <a:gdLst/>
              <a:ahLst/>
              <a:cxnLst/>
              <a:rect l="l" t="t" r="r" b="b"/>
              <a:pathLst>
                <a:path w="27" h="49" extrusionOk="0">
                  <a:moveTo>
                    <a:pt x="14" y="1"/>
                  </a:moveTo>
                  <a:lnTo>
                    <a:pt x="5" y="9"/>
                  </a:lnTo>
                  <a:cubicBezTo>
                    <a:pt x="5" y="27"/>
                    <a:pt x="5" y="40"/>
                    <a:pt x="1" y="48"/>
                  </a:cubicBezTo>
                  <a:lnTo>
                    <a:pt x="5" y="48"/>
                  </a:lnTo>
                  <a:cubicBezTo>
                    <a:pt x="14" y="27"/>
                    <a:pt x="27" y="1"/>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5"/>
            <p:cNvSpPr/>
            <p:nvPr/>
          </p:nvSpPr>
          <p:spPr>
            <a:xfrm>
              <a:off x="7987137" y="2954708"/>
              <a:ext cx="861" cy="1980"/>
            </a:xfrm>
            <a:custGeom>
              <a:avLst/>
              <a:gdLst/>
              <a:ahLst/>
              <a:cxnLst/>
              <a:rect l="l" t="t" r="r" b="b"/>
              <a:pathLst>
                <a:path w="10" h="23" extrusionOk="0">
                  <a:moveTo>
                    <a:pt x="5" y="1"/>
                  </a:moveTo>
                  <a:lnTo>
                    <a:pt x="0" y="5"/>
                  </a:lnTo>
                  <a:cubicBezTo>
                    <a:pt x="5" y="14"/>
                    <a:pt x="9" y="18"/>
                    <a:pt x="9" y="23"/>
                  </a:cubicBezTo>
                  <a:cubicBezTo>
                    <a:pt x="9" y="18"/>
                    <a:pt x="9" y="10"/>
                    <a:pt x="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5"/>
            <p:cNvSpPr/>
            <p:nvPr/>
          </p:nvSpPr>
          <p:spPr>
            <a:xfrm>
              <a:off x="7984123" y="2950230"/>
              <a:ext cx="517" cy="3100"/>
            </a:xfrm>
            <a:custGeom>
              <a:avLst/>
              <a:gdLst/>
              <a:ahLst/>
              <a:cxnLst/>
              <a:rect l="l" t="t" r="r" b="b"/>
              <a:pathLst>
                <a:path w="6" h="36" extrusionOk="0">
                  <a:moveTo>
                    <a:pt x="5" y="1"/>
                  </a:moveTo>
                  <a:lnTo>
                    <a:pt x="4" y="10"/>
                  </a:lnTo>
                  <a:lnTo>
                    <a:pt x="4" y="10"/>
                  </a:lnTo>
                  <a:cubicBezTo>
                    <a:pt x="5" y="7"/>
                    <a:pt x="5" y="4"/>
                    <a:pt x="5" y="1"/>
                  </a:cubicBezTo>
                  <a:close/>
                  <a:moveTo>
                    <a:pt x="4" y="10"/>
                  </a:moveTo>
                  <a:cubicBezTo>
                    <a:pt x="3" y="16"/>
                    <a:pt x="1" y="24"/>
                    <a:pt x="1" y="35"/>
                  </a:cubicBezTo>
                  <a:lnTo>
                    <a:pt x="4" y="1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5"/>
            <p:cNvSpPr/>
            <p:nvPr/>
          </p:nvSpPr>
          <p:spPr>
            <a:xfrm>
              <a:off x="7984898" y="2803595"/>
              <a:ext cx="1205" cy="1808"/>
            </a:xfrm>
            <a:custGeom>
              <a:avLst/>
              <a:gdLst/>
              <a:ahLst/>
              <a:cxnLst/>
              <a:rect l="l" t="t" r="r" b="b"/>
              <a:pathLst>
                <a:path w="14" h="21" extrusionOk="0">
                  <a:moveTo>
                    <a:pt x="0" y="0"/>
                  </a:moveTo>
                  <a:cubicBezTo>
                    <a:pt x="0" y="17"/>
                    <a:pt x="2" y="21"/>
                    <a:pt x="4" y="21"/>
                  </a:cubicBezTo>
                  <a:cubicBezTo>
                    <a:pt x="6" y="21"/>
                    <a:pt x="9" y="18"/>
                    <a:pt x="13" y="18"/>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5"/>
            <p:cNvSpPr/>
            <p:nvPr/>
          </p:nvSpPr>
          <p:spPr>
            <a:xfrm>
              <a:off x="7986792" y="3144051"/>
              <a:ext cx="1550" cy="4564"/>
            </a:xfrm>
            <a:custGeom>
              <a:avLst/>
              <a:gdLst/>
              <a:ahLst/>
              <a:cxnLst/>
              <a:rect l="l" t="t" r="r" b="b"/>
              <a:pathLst>
                <a:path w="18" h="53" extrusionOk="0">
                  <a:moveTo>
                    <a:pt x="17" y="0"/>
                  </a:moveTo>
                  <a:lnTo>
                    <a:pt x="17" y="0"/>
                  </a:lnTo>
                  <a:cubicBezTo>
                    <a:pt x="9" y="27"/>
                    <a:pt x="0" y="44"/>
                    <a:pt x="9" y="53"/>
                  </a:cubicBezTo>
                  <a:cubicBezTo>
                    <a:pt x="13" y="31"/>
                    <a:pt x="13" y="18"/>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5"/>
            <p:cNvSpPr/>
            <p:nvPr/>
          </p:nvSpPr>
          <p:spPr>
            <a:xfrm>
              <a:off x="7993853" y="2864040"/>
              <a:ext cx="431" cy="1378"/>
            </a:xfrm>
            <a:custGeom>
              <a:avLst/>
              <a:gdLst/>
              <a:ahLst/>
              <a:cxnLst/>
              <a:rect l="l" t="t" r="r" b="b"/>
              <a:pathLst>
                <a:path w="5" h="16" extrusionOk="0">
                  <a:moveTo>
                    <a:pt x="3" y="1"/>
                  </a:moveTo>
                  <a:cubicBezTo>
                    <a:pt x="3" y="1"/>
                    <a:pt x="2" y="1"/>
                    <a:pt x="1" y="2"/>
                  </a:cubicBezTo>
                  <a:cubicBezTo>
                    <a:pt x="1" y="11"/>
                    <a:pt x="5" y="15"/>
                    <a:pt x="5" y="15"/>
                  </a:cubicBezTo>
                  <a:cubicBezTo>
                    <a:pt x="5" y="6"/>
                    <a:pt x="5" y="1"/>
                    <a:pt x="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5"/>
            <p:cNvSpPr/>
            <p:nvPr/>
          </p:nvSpPr>
          <p:spPr>
            <a:xfrm>
              <a:off x="7987911" y="3139143"/>
              <a:ext cx="775" cy="4994"/>
            </a:xfrm>
            <a:custGeom>
              <a:avLst/>
              <a:gdLst/>
              <a:ahLst/>
              <a:cxnLst/>
              <a:rect l="l" t="t" r="r" b="b"/>
              <a:pathLst>
                <a:path w="9" h="58" extrusionOk="0">
                  <a:moveTo>
                    <a:pt x="4" y="1"/>
                  </a:moveTo>
                  <a:cubicBezTo>
                    <a:pt x="4" y="5"/>
                    <a:pt x="4" y="5"/>
                    <a:pt x="0" y="10"/>
                  </a:cubicBezTo>
                  <a:cubicBezTo>
                    <a:pt x="4" y="27"/>
                    <a:pt x="4" y="40"/>
                    <a:pt x="4" y="57"/>
                  </a:cubicBezTo>
                  <a:cubicBezTo>
                    <a:pt x="9" y="40"/>
                    <a:pt x="9" y="18"/>
                    <a:pt x="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5"/>
            <p:cNvSpPr/>
            <p:nvPr/>
          </p:nvSpPr>
          <p:spPr>
            <a:xfrm>
              <a:off x="7991614" y="2603058"/>
              <a:ext cx="431" cy="431"/>
            </a:xfrm>
            <a:custGeom>
              <a:avLst/>
              <a:gdLst/>
              <a:ahLst/>
              <a:cxnLst/>
              <a:rect l="l" t="t" r="r" b="b"/>
              <a:pathLst>
                <a:path w="5" h="5" extrusionOk="0">
                  <a:moveTo>
                    <a:pt x="5" y="1"/>
                  </a:moveTo>
                  <a:cubicBezTo>
                    <a:pt x="5" y="1"/>
                    <a:pt x="1" y="1"/>
                    <a:pt x="1" y="5"/>
                  </a:cubicBezTo>
                  <a:lnTo>
                    <a:pt x="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5"/>
            <p:cNvSpPr/>
            <p:nvPr/>
          </p:nvSpPr>
          <p:spPr>
            <a:xfrm>
              <a:off x="8002119" y="2545110"/>
              <a:ext cx="86" cy="2325"/>
            </a:xfrm>
            <a:custGeom>
              <a:avLst/>
              <a:gdLst/>
              <a:ahLst/>
              <a:cxnLst/>
              <a:rect l="l" t="t" r="r" b="b"/>
              <a:pathLst>
                <a:path w="1" h="27" extrusionOk="0">
                  <a:moveTo>
                    <a:pt x="0" y="0"/>
                  </a:moveTo>
                  <a:lnTo>
                    <a:pt x="0" y="26"/>
                  </a:lnTo>
                  <a:cubicBezTo>
                    <a:pt x="0" y="22"/>
                    <a:pt x="0" y="1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5"/>
            <p:cNvSpPr/>
            <p:nvPr/>
          </p:nvSpPr>
          <p:spPr>
            <a:xfrm>
              <a:off x="7987137" y="3187447"/>
              <a:ext cx="86" cy="1205"/>
            </a:xfrm>
            <a:custGeom>
              <a:avLst/>
              <a:gdLst/>
              <a:ahLst/>
              <a:cxnLst/>
              <a:rect l="l" t="t" r="r" b="b"/>
              <a:pathLst>
                <a:path w="1" h="14" extrusionOk="0">
                  <a:moveTo>
                    <a:pt x="0" y="0"/>
                  </a:moveTo>
                  <a:cubicBezTo>
                    <a:pt x="0" y="13"/>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5"/>
            <p:cNvSpPr/>
            <p:nvPr/>
          </p:nvSpPr>
          <p:spPr>
            <a:xfrm>
              <a:off x="7983004" y="3193044"/>
              <a:ext cx="431" cy="861"/>
            </a:xfrm>
            <a:custGeom>
              <a:avLst/>
              <a:gdLst/>
              <a:ahLst/>
              <a:cxnLst/>
              <a:rect l="l" t="t" r="r" b="b"/>
              <a:pathLst>
                <a:path w="5" h="10" extrusionOk="0">
                  <a:moveTo>
                    <a:pt x="5" y="9"/>
                  </a:moveTo>
                  <a:cubicBezTo>
                    <a:pt x="5" y="5"/>
                    <a:pt x="5" y="1"/>
                    <a:pt x="1" y="1"/>
                  </a:cubicBezTo>
                  <a:cubicBezTo>
                    <a:pt x="5" y="1"/>
                    <a:pt x="5" y="5"/>
                    <a:pt x="5"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5"/>
            <p:cNvSpPr/>
            <p:nvPr/>
          </p:nvSpPr>
          <p:spPr>
            <a:xfrm>
              <a:off x="7983004" y="3125711"/>
              <a:ext cx="86" cy="431"/>
            </a:xfrm>
            <a:custGeom>
              <a:avLst/>
              <a:gdLst/>
              <a:ahLst/>
              <a:cxnLst/>
              <a:rect l="l" t="t" r="r" b="b"/>
              <a:pathLst>
                <a:path w="1" h="5" extrusionOk="0">
                  <a:moveTo>
                    <a:pt x="1" y="1"/>
                  </a:moveTo>
                  <a:lnTo>
                    <a:pt x="1" y="1"/>
                  </a:lnTo>
                  <a:cubicBezTo>
                    <a:pt x="1" y="5"/>
                    <a:pt x="1" y="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5"/>
            <p:cNvSpPr/>
            <p:nvPr/>
          </p:nvSpPr>
          <p:spPr>
            <a:xfrm>
              <a:off x="7986792" y="3187792"/>
              <a:ext cx="431" cy="1636"/>
            </a:xfrm>
            <a:custGeom>
              <a:avLst/>
              <a:gdLst/>
              <a:ahLst/>
              <a:cxnLst/>
              <a:rect l="l" t="t" r="r" b="b"/>
              <a:pathLst>
                <a:path w="5" h="19" extrusionOk="0">
                  <a:moveTo>
                    <a:pt x="4" y="1"/>
                  </a:moveTo>
                  <a:cubicBezTo>
                    <a:pt x="0" y="1"/>
                    <a:pt x="0" y="9"/>
                    <a:pt x="0" y="18"/>
                  </a:cubicBezTo>
                  <a:cubicBezTo>
                    <a:pt x="0" y="14"/>
                    <a:pt x="0" y="5"/>
                    <a:pt x="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5"/>
            <p:cNvSpPr/>
            <p:nvPr/>
          </p:nvSpPr>
          <p:spPr>
            <a:xfrm>
              <a:off x="7987137" y="3188911"/>
              <a:ext cx="86" cy="1636"/>
            </a:xfrm>
            <a:custGeom>
              <a:avLst/>
              <a:gdLst/>
              <a:ahLst/>
              <a:cxnLst/>
              <a:rect l="l" t="t" r="r" b="b"/>
              <a:pathLst>
                <a:path w="1" h="19" extrusionOk="0">
                  <a:moveTo>
                    <a:pt x="0" y="1"/>
                  </a:moveTo>
                  <a:cubicBezTo>
                    <a:pt x="0" y="10"/>
                    <a:pt x="0" y="10"/>
                    <a:pt x="0" y="14"/>
                  </a:cubicBezTo>
                  <a:cubicBezTo>
                    <a:pt x="0" y="18"/>
                    <a:pt x="0" y="1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5"/>
            <p:cNvSpPr/>
            <p:nvPr/>
          </p:nvSpPr>
          <p:spPr>
            <a:xfrm>
              <a:off x="7987137" y="3185553"/>
              <a:ext cx="86" cy="2325"/>
            </a:xfrm>
            <a:custGeom>
              <a:avLst/>
              <a:gdLst/>
              <a:ahLst/>
              <a:cxnLst/>
              <a:rect l="l" t="t" r="r" b="b"/>
              <a:pathLst>
                <a:path w="1" h="27" extrusionOk="0">
                  <a:moveTo>
                    <a:pt x="0" y="1"/>
                  </a:moveTo>
                  <a:cubicBezTo>
                    <a:pt x="0" y="9"/>
                    <a:pt x="0" y="18"/>
                    <a:pt x="0" y="27"/>
                  </a:cubicBezTo>
                  <a:cubicBezTo>
                    <a:pt x="0" y="22"/>
                    <a:pt x="0" y="18"/>
                    <a:pt x="0" y="2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5"/>
            <p:cNvSpPr/>
            <p:nvPr/>
          </p:nvSpPr>
          <p:spPr>
            <a:xfrm>
              <a:off x="7991270" y="2710086"/>
              <a:ext cx="86" cy="1550"/>
            </a:xfrm>
            <a:custGeom>
              <a:avLst/>
              <a:gdLst/>
              <a:ahLst/>
              <a:cxnLst/>
              <a:rect l="l" t="t" r="r" b="b"/>
              <a:pathLst>
                <a:path w="1" h="18" extrusionOk="0">
                  <a:moveTo>
                    <a:pt x="0" y="18"/>
                  </a:moveTo>
                  <a:cubicBezTo>
                    <a:pt x="0" y="18"/>
                    <a:pt x="0" y="18"/>
                    <a:pt x="0" y="18"/>
                  </a:cubicBezTo>
                  <a:cubicBezTo>
                    <a:pt x="0" y="0"/>
                    <a:pt x="0" y="9"/>
                    <a:pt x="0" y="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5"/>
            <p:cNvSpPr/>
            <p:nvPr/>
          </p:nvSpPr>
          <p:spPr>
            <a:xfrm>
              <a:off x="7981884" y="3024710"/>
              <a:ext cx="86" cy="431"/>
            </a:xfrm>
            <a:custGeom>
              <a:avLst/>
              <a:gdLst/>
              <a:ahLst/>
              <a:cxnLst/>
              <a:rect l="l" t="t" r="r" b="b"/>
              <a:pathLst>
                <a:path w="1" h="5" extrusionOk="0">
                  <a:moveTo>
                    <a:pt x="1" y="0"/>
                  </a:moveTo>
                  <a:lnTo>
                    <a:pt x="1" y="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5"/>
            <p:cNvSpPr/>
            <p:nvPr/>
          </p:nvSpPr>
          <p:spPr>
            <a:xfrm>
              <a:off x="7981540" y="3020233"/>
              <a:ext cx="3100" cy="4564"/>
            </a:xfrm>
            <a:custGeom>
              <a:avLst/>
              <a:gdLst/>
              <a:ahLst/>
              <a:cxnLst/>
              <a:rect l="l" t="t" r="r" b="b"/>
              <a:pathLst>
                <a:path w="36" h="53" extrusionOk="0">
                  <a:moveTo>
                    <a:pt x="0" y="0"/>
                  </a:moveTo>
                  <a:lnTo>
                    <a:pt x="0" y="0"/>
                  </a:lnTo>
                  <a:cubicBezTo>
                    <a:pt x="9" y="22"/>
                    <a:pt x="9" y="35"/>
                    <a:pt x="5" y="52"/>
                  </a:cubicBezTo>
                  <a:lnTo>
                    <a:pt x="35" y="3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5"/>
            <p:cNvSpPr/>
            <p:nvPr/>
          </p:nvSpPr>
          <p:spPr>
            <a:xfrm>
              <a:off x="7978526" y="2531248"/>
              <a:ext cx="24023" cy="678335"/>
            </a:xfrm>
            <a:custGeom>
              <a:avLst/>
              <a:gdLst/>
              <a:ahLst/>
              <a:cxnLst/>
              <a:rect l="l" t="t" r="r" b="b"/>
              <a:pathLst>
                <a:path w="279" h="7878" extrusionOk="0">
                  <a:moveTo>
                    <a:pt x="178" y="578"/>
                  </a:moveTo>
                  <a:lnTo>
                    <a:pt x="178" y="578"/>
                  </a:lnTo>
                  <a:cubicBezTo>
                    <a:pt x="174" y="600"/>
                    <a:pt x="170" y="605"/>
                    <a:pt x="170" y="617"/>
                  </a:cubicBezTo>
                  <a:cubicBezTo>
                    <a:pt x="172" y="621"/>
                    <a:pt x="173" y="623"/>
                    <a:pt x="174" y="623"/>
                  </a:cubicBezTo>
                  <a:cubicBezTo>
                    <a:pt x="178" y="623"/>
                    <a:pt x="176" y="595"/>
                    <a:pt x="178" y="578"/>
                  </a:cubicBezTo>
                  <a:close/>
                  <a:moveTo>
                    <a:pt x="149" y="940"/>
                  </a:moveTo>
                  <a:lnTo>
                    <a:pt x="148" y="943"/>
                  </a:lnTo>
                  <a:cubicBezTo>
                    <a:pt x="149" y="942"/>
                    <a:pt x="149" y="941"/>
                    <a:pt x="149" y="940"/>
                  </a:cubicBezTo>
                  <a:close/>
                  <a:moveTo>
                    <a:pt x="248" y="1326"/>
                  </a:moveTo>
                  <a:cubicBezTo>
                    <a:pt x="247" y="1327"/>
                    <a:pt x="246" y="1328"/>
                    <a:pt x="246" y="1329"/>
                  </a:cubicBezTo>
                  <a:lnTo>
                    <a:pt x="246" y="1329"/>
                  </a:lnTo>
                  <a:cubicBezTo>
                    <a:pt x="246" y="1328"/>
                    <a:pt x="247" y="1327"/>
                    <a:pt x="248" y="1326"/>
                  </a:cubicBezTo>
                  <a:close/>
                  <a:moveTo>
                    <a:pt x="122" y="2082"/>
                  </a:moveTo>
                  <a:cubicBezTo>
                    <a:pt x="123" y="2082"/>
                    <a:pt x="123" y="2082"/>
                    <a:pt x="123" y="2083"/>
                  </a:cubicBezTo>
                  <a:lnTo>
                    <a:pt x="123" y="2083"/>
                  </a:lnTo>
                  <a:cubicBezTo>
                    <a:pt x="123" y="2082"/>
                    <a:pt x="123" y="2082"/>
                    <a:pt x="122" y="2082"/>
                  </a:cubicBezTo>
                  <a:close/>
                  <a:moveTo>
                    <a:pt x="112" y="2290"/>
                  </a:moveTo>
                  <a:lnTo>
                    <a:pt x="112" y="2290"/>
                  </a:lnTo>
                  <a:cubicBezTo>
                    <a:pt x="111" y="2292"/>
                    <a:pt x="111" y="2294"/>
                    <a:pt x="110" y="2298"/>
                  </a:cubicBezTo>
                  <a:lnTo>
                    <a:pt x="110" y="2298"/>
                  </a:lnTo>
                  <a:cubicBezTo>
                    <a:pt x="111" y="2295"/>
                    <a:pt x="111" y="2293"/>
                    <a:pt x="112" y="2290"/>
                  </a:cubicBezTo>
                  <a:close/>
                  <a:moveTo>
                    <a:pt x="110" y="2298"/>
                  </a:moveTo>
                  <a:lnTo>
                    <a:pt x="110" y="2298"/>
                  </a:lnTo>
                  <a:cubicBezTo>
                    <a:pt x="109" y="2308"/>
                    <a:pt x="108" y="2319"/>
                    <a:pt x="109" y="2329"/>
                  </a:cubicBezTo>
                  <a:cubicBezTo>
                    <a:pt x="109" y="2315"/>
                    <a:pt x="110" y="2304"/>
                    <a:pt x="110" y="2298"/>
                  </a:cubicBezTo>
                  <a:close/>
                  <a:moveTo>
                    <a:pt x="200" y="3012"/>
                  </a:moveTo>
                  <a:cubicBezTo>
                    <a:pt x="200" y="3013"/>
                    <a:pt x="200" y="3015"/>
                    <a:pt x="200" y="3016"/>
                  </a:cubicBezTo>
                  <a:cubicBezTo>
                    <a:pt x="200" y="3014"/>
                    <a:pt x="200" y="3013"/>
                    <a:pt x="200" y="3012"/>
                  </a:cubicBezTo>
                  <a:close/>
                  <a:moveTo>
                    <a:pt x="66" y="4537"/>
                  </a:moveTo>
                  <a:cubicBezTo>
                    <a:pt x="66" y="4537"/>
                    <a:pt x="66" y="4538"/>
                    <a:pt x="66" y="4538"/>
                  </a:cubicBezTo>
                  <a:lnTo>
                    <a:pt x="66" y="4538"/>
                  </a:lnTo>
                  <a:cubicBezTo>
                    <a:pt x="66" y="4538"/>
                    <a:pt x="66" y="4537"/>
                    <a:pt x="66" y="4537"/>
                  </a:cubicBezTo>
                  <a:close/>
                  <a:moveTo>
                    <a:pt x="83" y="4967"/>
                  </a:moveTo>
                  <a:cubicBezTo>
                    <a:pt x="83" y="4975"/>
                    <a:pt x="83" y="4988"/>
                    <a:pt x="79" y="5001"/>
                  </a:cubicBezTo>
                  <a:cubicBezTo>
                    <a:pt x="79" y="4993"/>
                    <a:pt x="79" y="4980"/>
                    <a:pt x="83" y="4967"/>
                  </a:cubicBezTo>
                  <a:close/>
                  <a:moveTo>
                    <a:pt x="66" y="5375"/>
                  </a:moveTo>
                  <a:cubicBezTo>
                    <a:pt x="66" y="5378"/>
                    <a:pt x="67" y="5382"/>
                    <a:pt x="67" y="5387"/>
                  </a:cubicBezTo>
                  <a:lnTo>
                    <a:pt x="67" y="5387"/>
                  </a:lnTo>
                  <a:cubicBezTo>
                    <a:pt x="68" y="5382"/>
                    <a:pt x="68" y="5378"/>
                    <a:pt x="66" y="5375"/>
                  </a:cubicBezTo>
                  <a:close/>
                  <a:moveTo>
                    <a:pt x="257" y="0"/>
                  </a:moveTo>
                  <a:lnTo>
                    <a:pt x="261" y="26"/>
                  </a:lnTo>
                  <a:cubicBezTo>
                    <a:pt x="258" y="21"/>
                    <a:pt x="255" y="18"/>
                    <a:pt x="252" y="18"/>
                  </a:cubicBezTo>
                  <a:cubicBezTo>
                    <a:pt x="237" y="18"/>
                    <a:pt x="221" y="70"/>
                    <a:pt x="204" y="70"/>
                  </a:cubicBezTo>
                  <a:cubicBezTo>
                    <a:pt x="202" y="70"/>
                    <a:pt x="201" y="70"/>
                    <a:pt x="200" y="70"/>
                  </a:cubicBezTo>
                  <a:lnTo>
                    <a:pt x="200" y="70"/>
                  </a:lnTo>
                  <a:cubicBezTo>
                    <a:pt x="218" y="113"/>
                    <a:pt x="166" y="178"/>
                    <a:pt x="196" y="244"/>
                  </a:cubicBezTo>
                  <a:cubicBezTo>
                    <a:pt x="194" y="248"/>
                    <a:pt x="193" y="249"/>
                    <a:pt x="191" y="249"/>
                  </a:cubicBezTo>
                  <a:cubicBezTo>
                    <a:pt x="188" y="249"/>
                    <a:pt x="187" y="238"/>
                    <a:pt x="185" y="238"/>
                  </a:cubicBezTo>
                  <a:cubicBezTo>
                    <a:pt x="184" y="238"/>
                    <a:pt x="184" y="238"/>
                    <a:pt x="183" y="239"/>
                  </a:cubicBezTo>
                  <a:cubicBezTo>
                    <a:pt x="192" y="257"/>
                    <a:pt x="192" y="278"/>
                    <a:pt x="187" y="313"/>
                  </a:cubicBezTo>
                  <a:lnTo>
                    <a:pt x="187" y="309"/>
                  </a:lnTo>
                  <a:cubicBezTo>
                    <a:pt x="187" y="417"/>
                    <a:pt x="174" y="461"/>
                    <a:pt x="166" y="583"/>
                  </a:cubicBezTo>
                  <a:lnTo>
                    <a:pt x="178" y="574"/>
                  </a:lnTo>
                  <a:lnTo>
                    <a:pt x="178" y="574"/>
                  </a:lnTo>
                  <a:cubicBezTo>
                    <a:pt x="178" y="575"/>
                    <a:pt x="178" y="577"/>
                    <a:pt x="178" y="578"/>
                  </a:cubicBezTo>
                  <a:lnTo>
                    <a:pt x="178" y="578"/>
                  </a:lnTo>
                  <a:cubicBezTo>
                    <a:pt x="178" y="577"/>
                    <a:pt x="178" y="575"/>
                    <a:pt x="179" y="574"/>
                  </a:cubicBezTo>
                  <a:lnTo>
                    <a:pt x="179" y="574"/>
                  </a:lnTo>
                  <a:lnTo>
                    <a:pt x="178" y="574"/>
                  </a:lnTo>
                  <a:lnTo>
                    <a:pt x="178" y="574"/>
                  </a:lnTo>
                  <a:cubicBezTo>
                    <a:pt x="179" y="569"/>
                    <a:pt x="180" y="565"/>
                    <a:pt x="183" y="565"/>
                  </a:cubicBezTo>
                  <a:cubicBezTo>
                    <a:pt x="184" y="565"/>
                    <a:pt x="185" y="567"/>
                    <a:pt x="187" y="570"/>
                  </a:cubicBezTo>
                  <a:cubicBezTo>
                    <a:pt x="166" y="604"/>
                    <a:pt x="183" y="752"/>
                    <a:pt x="157" y="774"/>
                  </a:cubicBezTo>
                  <a:cubicBezTo>
                    <a:pt x="157" y="787"/>
                    <a:pt x="158" y="790"/>
                    <a:pt x="160" y="790"/>
                  </a:cubicBezTo>
                  <a:cubicBezTo>
                    <a:pt x="162" y="790"/>
                    <a:pt x="165" y="788"/>
                    <a:pt x="166" y="788"/>
                  </a:cubicBezTo>
                  <a:cubicBezTo>
                    <a:pt x="168" y="788"/>
                    <a:pt x="170" y="791"/>
                    <a:pt x="170" y="804"/>
                  </a:cubicBezTo>
                  <a:lnTo>
                    <a:pt x="161" y="813"/>
                  </a:lnTo>
                  <a:lnTo>
                    <a:pt x="170" y="822"/>
                  </a:lnTo>
                  <a:cubicBezTo>
                    <a:pt x="170" y="848"/>
                    <a:pt x="161" y="861"/>
                    <a:pt x="153" y="861"/>
                  </a:cubicBezTo>
                  <a:cubicBezTo>
                    <a:pt x="157" y="856"/>
                    <a:pt x="153" y="843"/>
                    <a:pt x="153" y="839"/>
                  </a:cubicBezTo>
                  <a:cubicBezTo>
                    <a:pt x="144" y="867"/>
                    <a:pt x="152" y="922"/>
                    <a:pt x="149" y="940"/>
                  </a:cubicBezTo>
                  <a:lnTo>
                    <a:pt x="149" y="940"/>
                  </a:lnTo>
                  <a:lnTo>
                    <a:pt x="157" y="904"/>
                  </a:lnTo>
                  <a:lnTo>
                    <a:pt x="157" y="904"/>
                  </a:lnTo>
                  <a:cubicBezTo>
                    <a:pt x="161" y="1013"/>
                    <a:pt x="148" y="1143"/>
                    <a:pt x="157" y="1247"/>
                  </a:cubicBezTo>
                  <a:lnTo>
                    <a:pt x="166" y="1243"/>
                  </a:lnTo>
                  <a:lnTo>
                    <a:pt x="166" y="1243"/>
                  </a:lnTo>
                  <a:cubicBezTo>
                    <a:pt x="170" y="1321"/>
                    <a:pt x="157" y="1304"/>
                    <a:pt x="157" y="1391"/>
                  </a:cubicBezTo>
                  <a:cubicBezTo>
                    <a:pt x="161" y="1408"/>
                    <a:pt x="166" y="1430"/>
                    <a:pt x="161" y="1452"/>
                  </a:cubicBezTo>
                  <a:cubicBezTo>
                    <a:pt x="161" y="1448"/>
                    <a:pt x="160" y="1447"/>
                    <a:pt x="159" y="1447"/>
                  </a:cubicBezTo>
                  <a:cubicBezTo>
                    <a:pt x="156" y="1447"/>
                    <a:pt x="151" y="1473"/>
                    <a:pt x="147" y="1473"/>
                  </a:cubicBezTo>
                  <a:cubicBezTo>
                    <a:pt x="146" y="1473"/>
                    <a:pt x="145" y="1471"/>
                    <a:pt x="144" y="1465"/>
                  </a:cubicBezTo>
                  <a:lnTo>
                    <a:pt x="144" y="1465"/>
                  </a:lnTo>
                  <a:cubicBezTo>
                    <a:pt x="153" y="1551"/>
                    <a:pt x="153" y="1508"/>
                    <a:pt x="170" y="1565"/>
                  </a:cubicBezTo>
                  <a:lnTo>
                    <a:pt x="161" y="1578"/>
                  </a:lnTo>
                  <a:cubicBezTo>
                    <a:pt x="166" y="1599"/>
                    <a:pt x="170" y="1599"/>
                    <a:pt x="174" y="1643"/>
                  </a:cubicBezTo>
                  <a:cubicBezTo>
                    <a:pt x="172" y="1634"/>
                    <a:pt x="170" y="1632"/>
                    <a:pt x="168" y="1632"/>
                  </a:cubicBezTo>
                  <a:cubicBezTo>
                    <a:pt x="164" y="1632"/>
                    <a:pt x="159" y="1643"/>
                    <a:pt x="155" y="1643"/>
                  </a:cubicBezTo>
                  <a:cubicBezTo>
                    <a:pt x="153" y="1643"/>
                    <a:pt x="151" y="1640"/>
                    <a:pt x="148" y="1630"/>
                  </a:cubicBezTo>
                  <a:lnTo>
                    <a:pt x="148" y="1630"/>
                  </a:lnTo>
                  <a:cubicBezTo>
                    <a:pt x="131" y="1721"/>
                    <a:pt x="166" y="1769"/>
                    <a:pt x="135" y="1808"/>
                  </a:cubicBezTo>
                  <a:cubicBezTo>
                    <a:pt x="139" y="1815"/>
                    <a:pt x="142" y="1817"/>
                    <a:pt x="145" y="1817"/>
                  </a:cubicBezTo>
                  <a:cubicBezTo>
                    <a:pt x="158" y="1817"/>
                    <a:pt x="154" y="1749"/>
                    <a:pt x="156" y="1749"/>
                  </a:cubicBezTo>
                  <a:lnTo>
                    <a:pt x="156" y="1749"/>
                  </a:lnTo>
                  <a:cubicBezTo>
                    <a:pt x="156" y="1749"/>
                    <a:pt x="157" y="1750"/>
                    <a:pt x="157" y="1751"/>
                  </a:cubicBezTo>
                  <a:cubicBezTo>
                    <a:pt x="158" y="1749"/>
                    <a:pt x="159" y="1748"/>
                    <a:pt x="160" y="1748"/>
                  </a:cubicBezTo>
                  <a:cubicBezTo>
                    <a:pt x="168" y="1748"/>
                    <a:pt x="174" y="1790"/>
                    <a:pt x="170" y="1817"/>
                  </a:cubicBezTo>
                  <a:cubicBezTo>
                    <a:pt x="170" y="1847"/>
                    <a:pt x="140" y="1864"/>
                    <a:pt x="135" y="1938"/>
                  </a:cubicBezTo>
                  <a:cubicBezTo>
                    <a:pt x="135" y="1930"/>
                    <a:pt x="135" y="1930"/>
                    <a:pt x="135" y="1925"/>
                  </a:cubicBezTo>
                  <a:lnTo>
                    <a:pt x="135" y="1925"/>
                  </a:lnTo>
                  <a:cubicBezTo>
                    <a:pt x="131" y="1951"/>
                    <a:pt x="144" y="1977"/>
                    <a:pt x="131" y="2012"/>
                  </a:cubicBezTo>
                  <a:cubicBezTo>
                    <a:pt x="148" y="2029"/>
                    <a:pt x="131" y="2056"/>
                    <a:pt x="148" y="2060"/>
                  </a:cubicBezTo>
                  <a:lnTo>
                    <a:pt x="144" y="1995"/>
                  </a:lnTo>
                  <a:lnTo>
                    <a:pt x="144" y="1995"/>
                  </a:lnTo>
                  <a:cubicBezTo>
                    <a:pt x="148" y="2034"/>
                    <a:pt x="170" y="2069"/>
                    <a:pt x="157" y="2129"/>
                  </a:cubicBezTo>
                  <a:cubicBezTo>
                    <a:pt x="153" y="2125"/>
                    <a:pt x="148" y="2108"/>
                    <a:pt x="148" y="2095"/>
                  </a:cubicBezTo>
                  <a:lnTo>
                    <a:pt x="148" y="2095"/>
                  </a:lnTo>
                  <a:cubicBezTo>
                    <a:pt x="144" y="2112"/>
                    <a:pt x="153" y="2129"/>
                    <a:pt x="144" y="2147"/>
                  </a:cubicBezTo>
                  <a:cubicBezTo>
                    <a:pt x="127" y="2142"/>
                    <a:pt x="144" y="2064"/>
                    <a:pt x="131" y="2025"/>
                  </a:cubicBezTo>
                  <a:lnTo>
                    <a:pt x="131" y="2025"/>
                  </a:lnTo>
                  <a:cubicBezTo>
                    <a:pt x="123" y="2040"/>
                    <a:pt x="135" y="2086"/>
                    <a:pt x="128" y="2086"/>
                  </a:cubicBezTo>
                  <a:cubicBezTo>
                    <a:pt x="127" y="2086"/>
                    <a:pt x="125" y="2085"/>
                    <a:pt x="123" y="2083"/>
                  </a:cubicBezTo>
                  <a:lnTo>
                    <a:pt x="123" y="2083"/>
                  </a:lnTo>
                  <a:cubicBezTo>
                    <a:pt x="147" y="2113"/>
                    <a:pt x="118" y="2156"/>
                    <a:pt x="135" y="2203"/>
                  </a:cubicBezTo>
                  <a:lnTo>
                    <a:pt x="122" y="2199"/>
                  </a:lnTo>
                  <a:lnTo>
                    <a:pt x="122" y="2199"/>
                  </a:lnTo>
                  <a:cubicBezTo>
                    <a:pt x="127" y="2208"/>
                    <a:pt x="131" y="2225"/>
                    <a:pt x="131" y="2238"/>
                  </a:cubicBezTo>
                  <a:lnTo>
                    <a:pt x="118" y="2212"/>
                  </a:lnTo>
                  <a:lnTo>
                    <a:pt x="118" y="2212"/>
                  </a:lnTo>
                  <a:cubicBezTo>
                    <a:pt x="124" y="2240"/>
                    <a:pt x="116" y="2265"/>
                    <a:pt x="112" y="2290"/>
                  </a:cubicBezTo>
                  <a:lnTo>
                    <a:pt x="112" y="2290"/>
                  </a:lnTo>
                  <a:cubicBezTo>
                    <a:pt x="113" y="2286"/>
                    <a:pt x="114" y="2285"/>
                    <a:pt x="115" y="2285"/>
                  </a:cubicBezTo>
                  <a:cubicBezTo>
                    <a:pt x="118" y="2285"/>
                    <a:pt x="121" y="2288"/>
                    <a:pt x="124" y="2288"/>
                  </a:cubicBezTo>
                  <a:cubicBezTo>
                    <a:pt x="126" y="2288"/>
                    <a:pt x="129" y="2286"/>
                    <a:pt x="131" y="2277"/>
                  </a:cubicBezTo>
                  <a:lnTo>
                    <a:pt x="131" y="2277"/>
                  </a:lnTo>
                  <a:cubicBezTo>
                    <a:pt x="144" y="2377"/>
                    <a:pt x="100" y="2334"/>
                    <a:pt x="105" y="2447"/>
                  </a:cubicBezTo>
                  <a:cubicBezTo>
                    <a:pt x="105" y="2433"/>
                    <a:pt x="110" y="2405"/>
                    <a:pt x="115" y="2405"/>
                  </a:cubicBezTo>
                  <a:cubicBezTo>
                    <a:pt x="116" y="2405"/>
                    <a:pt x="117" y="2407"/>
                    <a:pt x="118" y="2412"/>
                  </a:cubicBezTo>
                  <a:cubicBezTo>
                    <a:pt x="113" y="2434"/>
                    <a:pt x="109" y="2460"/>
                    <a:pt x="105" y="2473"/>
                  </a:cubicBezTo>
                  <a:cubicBezTo>
                    <a:pt x="105" y="2497"/>
                    <a:pt x="106" y="2504"/>
                    <a:pt x="107" y="2504"/>
                  </a:cubicBezTo>
                  <a:cubicBezTo>
                    <a:pt x="110" y="2504"/>
                    <a:pt x="114" y="2487"/>
                    <a:pt x="118" y="2487"/>
                  </a:cubicBezTo>
                  <a:cubicBezTo>
                    <a:pt x="119" y="2487"/>
                    <a:pt x="121" y="2489"/>
                    <a:pt x="122" y="2494"/>
                  </a:cubicBezTo>
                  <a:cubicBezTo>
                    <a:pt x="105" y="2520"/>
                    <a:pt x="127" y="2533"/>
                    <a:pt x="127" y="2564"/>
                  </a:cubicBezTo>
                  <a:lnTo>
                    <a:pt x="118" y="2564"/>
                  </a:lnTo>
                  <a:cubicBezTo>
                    <a:pt x="109" y="2646"/>
                    <a:pt x="140" y="2586"/>
                    <a:pt x="131" y="2664"/>
                  </a:cubicBezTo>
                  <a:lnTo>
                    <a:pt x="113" y="2629"/>
                  </a:lnTo>
                  <a:lnTo>
                    <a:pt x="118" y="2668"/>
                  </a:lnTo>
                  <a:lnTo>
                    <a:pt x="105" y="2659"/>
                  </a:lnTo>
                  <a:lnTo>
                    <a:pt x="105" y="2659"/>
                  </a:lnTo>
                  <a:cubicBezTo>
                    <a:pt x="113" y="2703"/>
                    <a:pt x="109" y="2716"/>
                    <a:pt x="105" y="2759"/>
                  </a:cubicBezTo>
                  <a:cubicBezTo>
                    <a:pt x="106" y="2758"/>
                    <a:pt x="108" y="2757"/>
                    <a:pt x="110" y="2757"/>
                  </a:cubicBezTo>
                  <a:cubicBezTo>
                    <a:pt x="118" y="2757"/>
                    <a:pt x="127" y="2774"/>
                    <a:pt x="127" y="2803"/>
                  </a:cubicBezTo>
                  <a:cubicBezTo>
                    <a:pt x="124" y="2812"/>
                    <a:pt x="121" y="2813"/>
                    <a:pt x="119" y="2813"/>
                  </a:cubicBezTo>
                  <a:cubicBezTo>
                    <a:pt x="119" y="2813"/>
                    <a:pt x="118" y="2813"/>
                    <a:pt x="117" y="2813"/>
                  </a:cubicBezTo>
                  <a:lnTo>
                    <a:pt x="117" y="2813"/>
                  </a:lnTo>
                  <a:cubicBezTo>
                    <a:pt x="116" y="2813"/>
                    <a:pt x="116" y="2816"/>
                    <a:pt x="118" y="2842"/>
                  </a:cubicBezTo>
                  <a:cubicBezTo>
                    <a:pt x="109" y="2829"/>
                    <a:pt x="100" y="2816"/>
                    <a:pt x="113" y="2794"/>
                  </a:cubicBezTo>
                  <a:cubicBezTo>
                    <a:pt x="109" y="2790"/>
                    <a:pt x="105" y="2781"/>
                    <a:pt x="100" y="2777"/>
                  </a:cubicBezTo>
                  <a:cubicBezTo>
                    <a:pt x="92" y="2807"/>
                    <a:pt x="96" y="2846"/>
                    <a:pt x="96" y="2868"/>
                  </a:cubicBezTo>
                  <a:cubicBezTo>
                    <a:pt x="96" y="2859"/>
                    <a:pt x="100" y="2851"/>
                    <a:pt x="100" y="2846"/>
                  </a:cubicBezTo>
                  <a:lnTo>
                    <a:pt x="113" y="2925"/>
                  </a:lnTo>
                  <a:cubicBezTo>
                    <a:pt x="112" y="2927"/>
                    <a:pt x="111" y="2928"/>
                    <a:pt x="110" y="2928"/>
                  </a:cubicBezTo>
                  <a:cubicBezTo>
                    <a:pt x="107" y="2928"/>
                    <a:pt x="105" y="2922"/>
                    <a:pt x="105" y="2916"/>
                  </a:cubicBezTo>
                  <a:lnTo>
                    <a:pt x="105" y="2916"/>
                  </a:lnTo>
                  <a:cubicBezTo>
                    <a:pt x="105" y="2929"/>
                    <a:pt x="109" y="2942"/>
                    <a:pt x="109" y="2964"/>
                  </a:cubicBezTo>
                  <a:cubicBezTo>
                    <a:pt x="100" y="2959"/>
                    <a:pt x="92" y="2959"/>
                    <a:pt x="87" y="2925"/>
                  </a:cubicBezTo>
                  <a:lnTo>
                    <a:pt x="87" y="2925"/>
                  </a:lnTo>
                  <a:lnTo>
                    <a:pt x="96" y="2998"/>
                  </a:lnTo>
                  <a:cubicBezTo>
                    <a:pt x="92" y="3002"/>
                    <a:pt x="85" y="3030"/>
                    <a:pt x="83" y="3030"/>
                  </a:cubicBezTo>
                  <a:cubicBezTo>
                    <a:pt x="83" y="3030"/>
                    <a:pt x="83" y="3030"/>
                    <a:pt x="83" y="3029"/>
                  </a:cubicBezTo>
                  <a:lnTo>
                    <a:pt x="83" y="3029"/>
                  </a:lnTo>
                  <a:cubicBezTo>
                    <a:pt x="74" y="3068"/>
                    <a:pt x="96" y="3129"/>
                    <a:pt x="87" y="3181"/>
                  </a:cubicBezTo>
                  <a:cubicBezTo>
                    <a:pt x="87" y="3185"/>
                    <a:pt x="92" y="3190"/>
                    <a:pt x="92" y="3203"/>
                  </a:cubicBezTo>
                  <a:cubicBezTo>
                    <a:pt x="87" y="3250"/>
                    <a:pt x="74" y="3294"/>
                    <a:pt x="87" y="3355"/>
                  </a:cubicBezTo>
                  <a:lnTo>
                    <a:pt x="70" y="3389"/>
                  </a:lnTo>
                  <a:cubicBezTo>
                    <a:pt x="71" y="3400"/>
                    <a:pt x="73" y="3404"/>
                    <a:pt x="75" y="3404"/>
                  </a:cubicBezTo>
                  <a:cubicBezTo>
                    <a:pt x="79" y="3404"/>
                    <a:pt x="84" y="3388"/>
                    <a:pt x="89" y="3388"/>
                  </a:cubicBezTo>
                  <a:cubicBezTo>
                    <a:pt x="92" y="3388"/>
                    <a:pt x="95" y="3395"/>
                    <a:pt x="96" y="3420"/>
                  </a:cubicBezTo>
                  <a:cubicBezTo>
                    <a:pt x="98" y="3450"/>
                    <a:pt x="95" y="3454"/>
                    <a:pt x="89" y="3454"/>
                  </a:cubicBezTo>
                  <a:cubicBezTo>
                    <a:pt x="87" y="3454"/>
                    <a:pt x="85" y="3453"/>
                    <a:pt x="82" y="3453"/>
                  </a:cubicBezTo>
                  <a:cubicBezTo>
                    <a:pt x="79" y="3453"/>
                    <a:pt x="77" y="3454"/>
                    <a:pt x="74" y="3459"/>
                  </a:cubicBezTo>
                  <a:cubicBezTo>
                    <a:pt x="83" y="3489"/>
                    <a:pt x="100" y="3537"/>
                    <a:pt x="83" y="3589"/>
                  </a:cubicBezTo>
                  <a:cubicBezTo>
                    <a:pt x="83" y="3573"/>
                    <a:pt x="83" y="3561"/>
                    <a:pt x="83" y="3546"/>
                  </a:cubicBezTo>
                  <a:lnTo>
                    <a:pt x="74" y="3581"/>
                  </a:lnTo>
                  <a:cubicBezTo>
                    <a:pt x="65" y="3550"/>
                    <a:pt x="65" y="3523"/>
                    <a:pt x="60" y="3523"/>
                  </a:cubicBezTo>
                  <a:cubicBezTo>
                    <a:pt x="59" y="3523"/>
                    <a:pt x="56" y="3527"/>
                    <a:pt x="53" y="3537"/>
                  </a:cubicBezTo>
                  <a:cubicBezTo>
                    <a:pt x="83" y="3546"/>
                    <a:pt x="53" y="3689"/>
                    <a:pt x="83" y="3694"/>
                  </a:cubicBezTo>
                  <a:lnTo>
                    <a:pt x="74" y="3720"/>
                  </a:lnTo>
                  <a:cubicBezTo>
                    <a:pt x="74" y="3711"/>
                    <a:pt x="74" y="3711"/>
                    <a:pt x="74" y="3702"/>
                  </a:cubicBezTo>
                  <a:lnTo>
                    <a:pt x="74" y="3702"/>
                  </a:lnTo>
                  <a:cubicBezTo>
                    <a:pt x="57" y="3754"/>
                    <a:pt x="96" y="3741"/>
                    <a:pt x="92" y="3807"/>
                  </a:cubicBezTo>
                  <a:cubicBezTo>
                    <a:pt x="89" y="3822"/>
                    <a:pt x="85" y="3833"/>
                    <a:pt x="82" y="3833"/>
                  </a:cubicBezTo>
                  <a:cubicBezTo>
                    <a:pt x="81" y="3833"/>
                    <a:pt x="80" y="3832"/>
                    <a:pt x="79" y="3828"/>
                  </a:cubicBezTo>
                  <a:lnTo>
                    <a:pt x="79" y="3828"/>
                  </a:lnTo>
                  <a:lnTo>
                    <a:pt x="87" y="3876"/>
                  </a:lnTo>
                  <a:cubicBezTo>
                    <a:pt x="85" y="3884"/>
                    <a:pt x="83" y="3888"/>
                    <a:pt x="82" y="3888"/>
                  </a:cubicBezTo>
                  <a:cubicBezTo>
                    <a:pt x="80" y="3888"/>
                    <a:pt x="79" y="3883"/>
                    <a:pt x="79" y="3876"/>
                  </a:cubicBezTo>
                  <a:lnTo>
                    <a:pt x="79" y="3950"/>
                  </a:lnTo>
                  <a:cubicBezTo>
                    <a:pt x="87" y="3959"/>
                    <a:pt x="92" y="3985"/>
                    <a:pt x="96" y="3998"/>
                  </a:cubicBezTo>
                  <a:cubicBezTo>
                    <a:pt x="95" y="4002"/>
                    <a:pt x="94" y="4003"/>
                    <a:pt x="94" y="4003"/>
                  </a:cubicBezTo>
                  <a:cubicBezTo>
                    <a:pt x="92" y="4003"/>
                    <a:pt x="91" y="3992"/>
                    <a:pt x="89" y="3992"/>
                  </a:cubicBezTo>
                  <a:cubicBezTo>
                    <a:pt x="88" y="3992"/>
                    <a:pt x="88" y="3992"/>
                    <a:pt x="87" y="3993"/>
                  </a:cubicBezTo>
                  <a:lnTo>
                    <a:pt x="96" y="4032"/>
                  </a:lnTo>
                  <a:cubicBezTo>
                    <a:pt x="94" y="4036"/>
                    <a:pt x="93" y="4037"/>
                    <a:pt x="91" y="4037"/>
                  </a:cubicBezTo>
                  <a:cubicBezTo>
                    <a:pt x="85" y="4037"/>
                    <a:pt x="80" y="4009"/>
                    <a:pt x="83" y="3985"/>
                  </a:cubicBezTo>
                  <a:lnTo>
                    <a:pt x="83" y="3985"/>
                  </a:lnTo>
                  <a:cubicBezTo>
                    <a:pt x="48" y="4024"/>
                    <a:pt x="87" y="4024"/>
                    <a:pt x="66" y="4106"/>
                  </a:cubicBezTo>
                  <a:lnTo>
                    <a:pt x="66" y="4067"/>
                  </a:lnTo>
                  <a:cubicBezTo>
                    <a:pt x="48" y="4089"/>
                    <a:pt x="53" y="4124"/>
                    <a:pt x="40" y="4167"/>
                  </a:cubicBezTo>
                  <a:cubicBezTo>
                    <a:pt x="43" y="4157"/>
                    <a:pt x="59" y="4108"/>
                    <a:pt x="70" y="4108"/>
                  </a:cubicBezTo>
                  <a:cubicBezTo>
                    <a:pt x="72" y="4108"/>
                    <a:pt x="73" y="4109"/>
                    <a:pt x="74" y="4110"/>
                  </a:cubicBezTo>
                  <a:lnTo>
                    <a:pt x="74" y="4110"/>
                  </a:lnTo>
                  <a:cubicBezTo>
                    <a:pt x="73" y="4099"/>
                    <a:pt x="71" y="4086"/>
                    <a:pt x="74" y="4080"/>
                  </a:cubicBezTo>
                  <a:cubicBezTo>
                    <a:pt x="86" y="4091"/>
                    <a:pt x="81" y="4099"/>
                    <a:pt x="76" y="4115"/>
                  </a:cubicBezTo>
                  <a:lnTo>
                    <a:pt x="76" y="4115"/>
                  </a:lnTo>
                  <a:cubicBezTo>
                    <a:pt x="76" y="4113"/>
                    <a:pt x="75" y="4111"/>
                    <a:pt x="74" y="4110"/>
                  </a:cubicBezTo>
                  <a:lnTo>
                    <a:pt x="74" y="4110"/>
                  </a:lnTo>
                  <a:cubicBezTo>
                    <a:pt x="74" y="4115"/>
                    <a:pt x="74" y="4120"/>
                    <a:pt x="74" y="4124"/>
                  </a:cubicBezTo>
                  <a:cubicBezTo>
                    <a:pt x="75" y="4121"/>
                    <a:pt x="76" y="4118"/>
                    <a:pt x="76" y="4115"/>
                  </a:cubicBezTo>
                  <a:lnTo>
                    <a:pt x="76" y="4115"/>
                  </a:lnTo>
                  <a:cubicBezTo>
                    <a:pt x="77" y="4117"/>
                    <a:pt x="78" y="4120"/>
                    <a:pt x="79" y="4124"/>
                  </a:cubicBezTo>
                  <a:cubicBezTo>
                    <a:pt x="74" y="4137"/>
                    <a:pt x="74" y="4154"/>
                    <a:pt x="79" y="4176"/>
                  </a:cubicBezTo>
                  <a:cubicBezTo>
                    <a:pt x="66" y="4176"/>
                    <a:pt x="70" y="4202"/>
                    <a:pt x="70" y="4232"/>
                  </a:cubicBezTo>
                  <a:lnTo>
                    <a:pt x="53" y="4228"/>
                  </a:lnTo>
                  <a:lnTo>
                    <a:pt x="53" y="4228"/>
                  </a:lnTo>
                  <a:cubicBezTo>
                    <a:pt x="57" y="4263"/>
                    <a:pt x="66" y="4258"/>
                    <a:pt x="70" y="4280"/>
                  </a:cubicBezTo>
                  <a:cubicBezTo>
                    <a:pt x="70" y="4315"/>
                    <a:pt x="57" y="4324"/>
                    <a:pt x="48" y="4328"/>
                  </a:cubicBezTo>
                  <a:cubicBezTo>
                    <a:pt x="47" y="4344"/>
                    <a:pt x="48" y="4349"/>
                    <a:pt x="49" y="4349"/>
                  </a:cubicBezTo>
                  <a:cubicBezTo>
                    <a:pt x="52" y="4349"/>
                    <a:pt x="58" y="4333"/>
                    <a:pt x="63" y="4333"/>
                  </a:cubicBezTo>
                  <a:cubicBezTo>
                    <a:pt x="66" y="4333"/>
                    <a:pt x="69" y="4339"/>
                    <a:pt x="70" y="4358"/>
                  </a:cubicBezTo>
                  <a:cubicBezTo>
                    <a:pt x="61" y="4406"/>
                    <a:pt x="66" y="4441"/>
                    <a:pt x="74" y="4497"/>
                  </a:cubicBezTo>
                  <a:cubicBezTo>
                    <a:pt x="73" y="4509"/>
                    <a:pt x="72" y="4512"/>
                    <a:pt x="70" y="4512"/>
                  </a:cubicBezTo>
                  <a:cubicBezTo>
                    <a:pt x="68" y="4512"/>
                    <a:pt x="66" y="4503"/>
                    <a:pt x="63" y="4503"/>
                  </a:cubicBezTo>
                  <a:cubicBezTo>
                    <a:pt x="63" y="4503"/>
                    <a:pt x="62" y="4504"/>
                    <a:pt x="61" y="4506"/>
                  </a:cubicBezTo>
                  <a:lnTo>
                    <a:pt x="70" y="4537"/>
                  </a:lnTo>
                  <a:cubicBezTo>
                    <a:pt x="70" y="4539"/>
                    <a:pt x="69" y="4540"/>
                    <a:pt x="68" y="4540"/>
                  </a:cubicBezTo>
                  <a:cubicBezTo>
                    <a:pt x="67" y="4540"/>
                    <a:pt x="66" y="4539"/>
                    <a:pt x="66" y="4538"/>
                  </a:cubicBezTo>
                  <a:lnTo>
                    <a:pt x="66" y="4538"/>
                  </a:lnTo>
                  <a:cubicBezTo>
                    <a:pt x="70" y="4562"/>
                    <a:pt x="79" y="4542"/>
                    <a:pt x="83" y="4580"/>
                  </a:cubicBezTo>
                  <a:cubicBezTo>
                    <a:pt x="100" y="4593"/>
                    <a:pt x="57" y="4663"/>
                    <a:pt x="74" y="4710"/>
                  </a:cubicBezTo>
                  <a:cubicBezTo>
                    <a:pt x="73" y="4713"/>
                    <a:pt x="72" y="4715"/>
                    <a:pt x="71" y="4715"/>
                  </a:cubicBezTo>
                  <a:cubicBezTo>
                    <a:pt x="68" y="4715"/>
                    <a:pt x="65" y="4705"/>
                    <a:pt x="63" y="4705"/>
                  </a:cubicBezTo>
                  <a:cubicBezTo>
                    <a:pt x="62" y="4705"/>
                    <a:pt x="62" y="4706"/>
                    <a:pt x="61" y="4706"/>
                  </a:cubicBezTo>
                  <a:cubicBezTo>
                    <a:pt x="70" y="4775"/>
                    <a:pt x="66" y="4767"/>
                    <a:pt x="83" y="4819"/>
                  </a:cubicBezTo>
                  <a:lnTo>
                    <a:pt x="70" y="4867"/>
                  </a:lnTo>
                  <a:cubicBezTo>
                    <a:pt x="73" y="4858"/>
                    <a:pt x="76" y="4855"/>
                    <a:pt x="79" y="4855"/>
                  </a:cubicBezTo>
                  <a:cubicBezTo>
                    <a:pt x="89" y="4855"/>
                    <a:pt x="98" y="4889"/>
                    <a:pt x="105" y="4919"/>
                  </a:cubicBezTo>
                  <a:cubicBezTo>
                    <a:pt x="109" y="4906"/>
                    <a:pt x="118" y="4893"/>
                    <a:pt x="118" y="4888"/>
                  </a:cubicBezTo>
                  <a:lnTo>
                    <a:pt x="127" y="4949"/>
                  </a:lnTo>
                  <a:cubicBezTo>
                    <a:pt x="125" y="4952"/>
                    <a:pt x="124" y="4953"/>
                    <a:pt x="123" y="4953"/>
                  </a:cubicBezTo>
                  <a:cubicBezTo>
                    <a:pt x="119" y="4953"/>
                    <a:pt x="115" y="4947"/>
                    <a:pt x="109" y="4941"/>
                  </a:cubicBezTo>
                  <a:lnTo>
                    <a:pt x="109" y="4941"/>
                  </a:lnTo>
                  <a:cubicBezTo>
                    <a:pt x="113" y="4945"/>
                    <a:pt x="113" y="4949"/>
                    <a:pt x="113" y="4949"/>
                  </a:cubicBezTo>
                  <a:cubicBezTo>
                    <a:pt x="112" y="4958"/>
                    <a:pt x="109" y="4962"/>
                    <a:pt x="106" y="4962"/>
                  </a:cubicBezTo>
                  <a:cubicBezTo>
                    <a:pt x="102" y="4962"/>
                    <a:pt x="97" y="4955"/>
                    <a:pt x="92" y="4945"/>
                  </a:cubicBezTo>
                  <a:cubicBezTo>
                    <a:pt x="96" y="4936"/>
                    <a:pt x="100" y="4932"/>
                    <a:pt x="100" y="4923"/>
                  </a:cubicBezTo>
                  <a:cubicBezTo>
                    <a:pt x="93" y="4908"/>
                    <a:pt x="85" y="4896"/>
                    <a:pt x="78" y="4896"/>
                  </a:cubicBezTo>
                  <a:cubicBezTo>
                    <a:pt x="77" y="4896"/>
                    <a:pt x="76" y="4897"/>
                    <a:pt x="74" y="4897"/>
                  </a:cubicBezTo>
                  <a:cubicBezTo>
                    <a:pt x="74" y="4901"/>
                    <a:pt x="79" y="4910"/>
                    <a:pt x="79" y="4915"/>
                  </a:cubicBezTo>
                  <a:cubicBezTo>
                    <a:pt x="74" y="4910"/>
                    <a:pt x="74" y="4910"/>
                    <a:pt x="70" y="4910"/>
                  </a:cubicBezTo>
                  <a:cubicBezTo>
                    <a:pt x="70" y="4915"/>
                    <a:pt x="74" y="4919"/>
                    <a:pt x="79" y="4932"/>
                  </a:cubicBezTo>
                  <a:lnTo>
                    <a:pt x="61" y="4945"/>
                  </a:lnTo>
                  <a:lnTo>
                    <a:pt x="66" y="4949"/>
                  </a:lnTo>
                  <a:lnTo>
                    <a:pt x="53" y="5027"/>
                  </a:lnTo>
                  <a:cubicBezTo>
                    <a:pt x="70" y="5088"/>
                    <a:pt x="92" y="5136"/>
                    <a:pt x="96" y="5232"/>
                  </a:cubicBezTo>
                  <a:cubicBezTo>
                    <a:pt x="92" y="5221"/>
                    <a:pt x="89" y="5217"/>
                    <a:pt x="85" y="5217"/>
                  </a:cubicBezTo>
                  <a:cubicBezTo>
                    <a:pt x="79" y="5217"/>
                    <a:pt x="73" y="5223"/>
                    <a:pt x="66" y="5223"/>
                  </a:cubicBezTo>
                  <a:cubicBezTo>
                    <a:pt x="79" y="5197"/>
                    <a:pt x="57" y="5149"/>
                    <a:pt x="66" y="5106"/>
                  </a:cubicBezTo>
                  <a:lnTo>
                    <a:pt x="66" y="5106"/>
                  </a:lnTo>
                  <a:cubicBezTo>
                    <a:pt x="63" y="5119"/>
                    <a:pt x="61" y="5122"/>
                    <a:pt x="58" y="5122"/>
                  </a:cubicBezTo>
                  <a:cubicBezTo>
                    <a:pt x="56" y="5122"/>
                    <a:pt x="54" y="5121"/>
                    <a:pt x="53" y="5119"/>
                  </a:cubicBezTo>
                  <a:lnTo>
                    <a:pt x="53" y="5119"/>
                  </a:lnTo>
                  <a:lnTo>
                    <a:pt x="66" y="5201"/>
                  </a:lnTo>
                  <a:cubicBezTo>
                    <a:pt x="53" y="5201"/>
                    <a:pt x="57" y="5219"/>
                    <a:pt x="48" y="5240"/>
                  </a:cubicBezTo>
                  <a:cubicBezTo>
                    <a:pt x="50" y="5239"/>
                    <a:pt x="52" y="5239"/>
                    <a:pt x="54" y="5239"/>
                  </a:cubicBezTo>
                  <a:cubicBezTo>
                    <a:pt x="73" y="5239"/>
                    <a:pt x="62" y="5308"/>
                    <a:pt x="70" y="5340"/>
                  </a:cubicBezTo>
                  <a:cubicBezTo>
                    <a:pt x="61" y="5340"/>
                    <a:pt x="53" y="5332"/>
                    <a:pt x="57" y="5293"/>
                  </a:cubicBezTo>
                  <a:lnTo>
                    <a:pt x="57" y="5293"/>
                  </a:lnTo>
                  <a:cubicBezTo>
                    <a:pt x="40" y="5335"/>
                    <a:pt x="80" y="5352"/>
                    <a:pt x="67" y="5392"/>
                  </a:cubicBezTo>
                  <a:lnTo>
                    <a:pt x="67" y="5392"/>
                  </a:lnTo>
                  <a:cubicBezTo>
                    <a:pt x="67" y="5390"/>
                    <a:pt x="67" y="5389"/>
                    <a:pt x="67" y="5387"/>
                  </a:cubicBezTo>
                  <a:lnTo>
                    <a:pt x="67" y="5387"/>
                  </a:lnTo>
                  <a:cubicBezTo>
                    <a:pt x="66" y="5390"/>
                    <a:pt x="66" y="5393"/>
                    <a:pt x="66" y="5397"/>
                  </a:cubicBezTo>
                  <a:cubicBezTo>
                    <a:pt x="66" y="5395"/>
                    <a:pt x="67" y="5394"/>
                    <a:pt x="67" y="5392"/>
                  </a:cubicBezTo>
                  <a:lnTo>
                    <a:pt x="67" y="5392"/>
                  </a:lnTo>
                  <a:cubicBezTo>
                    <a:pt x="68" y="5417"/>
                    <a:pt x="65" y="5447"/>
                    <a:pt x="60" y="5447"/>
                  </a:cubicBezTo>
                  <a:cubicBezTo>
                    <a:pt x="59" y="5447"/>
                    <a:pt x="58" y="5446"/>
                    <a:pt x="57" y="5445"/>
                  </a:cubicBezTo>
                  <a:lnTo>
                    <a:pt x="57" y="5436"/>
                  </a:lnTo>
                  <a:lnTo>
                    <a:pt x="57" y="5436"/>
                  </a:lnTo>
                  <a:cubicBezTo>
                    <a:pt x="53" y="5501"/>
                    <a:pt x="53" y="5640"/>
                    <a:pt x="70" y="5653"/>
                  </a:cubicBezTo>
                  <a:cubicBezTo>
                    <a:pt x="70" y="5653"/>
                    <a:pt x="48" y="5644"/>
                    <a:pt x="44" y="5640"/>
                  </a:cubicBezTo>
                  <a:lnTo>
                    <a:pt x="44" y="5640"/>
                  </a:lnTo>
                  <a:lnTo>
                    <a:pt x="108" y="5760"/>
                  </a:lnTo>
                  <a:lnTo>
                    <a:pt x="108" y="5760"/>
                  </a:lnTo>
                  <a:cubicBezTo>
                    <a:pt x="114" y="5748"/>
                    <a:pt x="118" y="5740"/>
                    <a:pt x="122" y="5740"/>
                  </a:cubicBezTo>
                  <a:cubicBezTo>
                    <a:pt x="124" y="5740"/>
                    <a:pt x="127" y="5745"/>
                    <a:pt x="131" y="5757"/>
                  </a:cubicBezTo>
                  <a:cubicBezTo>
                    <a:pt x="118" y="5688"/>
                    <a:pt x="127" y="5701"/>
                    <a:pt x="113" y="5644"/>
                  </a:cubicBezTo>
                  <a:lnTo>
                    <a:pt x="122" y="5644"/>
                  </a:lnTo>
                  <a:cubicBezTo>
                    <a:pt x="122" y="5627"/>
                    <a:pt x="109" y="5592"/>
                    <a:pt x="118" y="5579"/>
                  </a:cubicBezTo>
                  <a:cubicBezTo>
                    <a:pt x="135" y="5536"/>
                    <a:pt x="127" y="5353"/>
                    <a:pt x="144" y="5236"/>
                  </a:cubicBezTo>
                  <a:lnTo>
                    <a:pt x="144" y="5236"/>
                  </a:lnTo>
                  <a:cubicBezTo>
                    <a:pt x="141" y="5239"/>
                    <a:pt x="139" y="5240"/>
                    <a:pt x="137" y="5240"/>
                  </a:cubicBezTo>
                  <a:cubicBezTo>
                    <a:pt x="127" y="5240"/>
                    <a:pt x="155" y="5179"/>
                    <a:pt x="140" y="5175"/>
                  </a:cubicBezTo>
                  <a:cubicBezTo>
                    <a:pt x="142" y="5170"/>
                    <a:pt x="145" y="5160"/>
                    <a:pt x="148" y="5160"/>
                  </a:cubicBezTo>
                  <a:cubicBezTo>
                    <a:pt x="150" y="5160"/>
                    <a:pt x="151" y="5163"/>
                    <a:pt x="153" y="5171"/>
                  </a:cubicBezTo>
                  <a:cubicBezTo>
                    <a:pt x="148" y="5110"/>
                    <a:pt x="166" y="5080"/>
                    <a:pt x="148" y="5036"/>
                  </a:cubicBezTo>
                  <a:cubicBezTo>
                    <a:pt x="149" y="5036"/>
                    <a:pt x="150" y="5035"/>
                    <a:pt x="151" y="5035"/>
                  </a:cubicBezTo>
                  <a:cubicBezTo>
                    <a:pt x="156" y="5035"/>
                    <a:pt x="157" y="5046"/>
                    <a:pt x="160" y="5046"/>
                  </a:cubicBezTo>
                  <a:cubicBezTo>
                    <a:pt x="160" y="5046"/>
                    <a:pt x="161" y="5045"/>
                    <a:pt x="161" y="5045"/>
                  </a:cubicBezTo>
                  <a:cubicBezTo>
                    <a:pt x="161" y="5041"/>
                    <a:pt x="157" y="5023"/>
                    <a:pt x="161" y="5019"/>
                  </a:cubicBezTo>
                  <a:cubicBezTo>
                    <a:pt x="162" y="5018"/>
                    <a:pt x="162" y="5018"/>
                    <a:pt x="163" y="5018"/>
                  </a:cubicBezTo>
                  <a:cubicBezTo>
                    <a:pt x="166" y="5018"/>
                    <a:pt x="166" y="5029"/>
                    <a:pt x="170" y="5036"/>
                  </a:cubicBezTo>
                  <a:cubicBezTo>
                    <a:pt x="170" y="4975"/>
                    <a:pt x="148" y="4967"/>
                    <a:pt x="131" y="4962"/>
                  </a:cubicBezTo>
                  <a:cubicBezTo>
                    <a:pt x="140" y="4932"/>
                    <a:pt x="140" y="4915"/>
                    <a:pt x="131" y="4893"/>
                  </a:cubicBezTo>
                  <a:cubicBezTo>
                    <a:pt x="133" y="4888"/>
                    <a:pt x="137" y="4881"/>
                    <a:pt x="140" y="4881"/>
                  </a:cubicBezTo>
                  <a:cubicBezTo>
                    <a:pt x="142" y="4881"/>
                    <a:pt x="144" y="4886"/>
                    <a:pt x="144" y="4901"/>
                  </a:cubicBezTo>
                  <a:cubicBezTo>
                    <a:pt x="144" y="4880"/>
                    <a:pt x="157" y="4771"/>
                    <a:pt x="140" y="4771"/>
                  </a:cubicBezTo>
                  <a:cubicBezTo>
                    <a:pt x="144" y="4762"/>
                    <a:pt x="144" y="4741"/>
                    <a:pt x="140" y="4732"/>
                  </a:cubicBezTo>
                  <a:cubicBezTo>
                    <a:pt x="144" y="4684"/>
                    <a:pt x="144" y="4680"/>
                    <a:pt x="144" y="4632"/>
                  </a:cubicBezTo>
                  <a:lnTo>
                    <a:pt x="144" y="4632"/>
                  </a:lnTo>
                  <a:lnTo>
                    <a:pt x="140" y="4645"/>
                  </a:lnTo>
                  <a:cubicBezTo>
                    <a:pt x="122" y="4628"/>
                    <a:pt x="140" y="4606"/>
                    <a:pt x="135" y="4567"/>
                  </a:cubicBezTo>
                  <a:lnTo>
                    <a:pt x="140" y="4567"/>
                  </a:lnTo>
                  <a:cubicBezTo>
                    <a:pt x="153" y="4480"/>
                    <a:pt x="131" y="4532"/>
                    <a:pt x="148" y="4445"/>
                  </a:cubicBezTo>
                  <a:lnTo>
                    <a:pt x="148" y="4445"/>
                  </a:lnTo>
                  <a:lnTo>
                    <a:pt x="140" y="4450"/>
                  </a:lnTo>
                  <a:cubicBezTo>
                    <a:pt x="113" y="4441"/>
                    <a:pt x="157" y="4371"/>
                    <a:pt x="148" y="4324"/>
                  </a:cubicBezTo>
                  <a:lnTo>
                    <a:pt x="148" y="4324"/>
                  </a:lnTo>
                  <a:lnTo>
                    <a:pt x="140" y="4341"/>
                  </a:lnTo>
                  <a:cubicBezTo>
                    <a:pt x="131" y="4311"/>
                    <a:pt x="174" y="4263"/>
                    <a:pt x="179" y="4237"/>
                  </a:cubicBezTo>
                  <a:cubicBezTo>
                    <a:pt x="179" y="4236"/>
                    <a:pt x="179" y="4236"/>
                    <a:pt x="179" y="4236"/>
                  </a:cubicBezTo>
                  <a:cubicBezTo>
                    <a:pt x="180" y="4236"/>
                    <a:pt x="183" y="4247"/>
                    <a:pt x="183" y="4254"/>
                  </a:cubicBezTo>
                  <a:cubicBezTo>
                    <a:pt x="196" y="4185"/>
                    <a:pt x="170" y="4245"/>
                    <a:pt x="166" y="4189"/>
                  </a:cubicBezTo>
                  <a:cubicBezTo>
                    <a:pt x="167" y="4187"/>
                    <a:pt x="169" y="4187"/>
                    <a:pt x="171" y="4187"/>
                  </a:cubicBezTo>
                  <a:cubicBezTo>
                    <a:pt x="174" y="4187"/>
                    <a:pt x="177" y="4188"/>
                    <a:pt x="180" y="4188"/>
                  </a:cubicBezTo>
                  <a:cubicBezTo>
                    <a:pt x="184" y="4188"/>
                    <a:pt x="187" y="4185"/>
                    <a:pt x="187" y="4167"/>
                  </a:cubicBezTo>
                  <a:cubicBezTo>
                    <a:pt x="196" y="4150"/>
                    <a:pt x="166" y="4063"/>
                    <a:pt x="183" y="4011"/>
                  </a:cubicBezTo>
                  <a:lnTo>
                    <a:pt x="183" y="4011"/>
                  </a:lnTo>
                  <a:cubicBezTo>
                    <a:pt x="178" y="4018"/>
                    <a:pt x="175" y="4023"/>
                    <a:pt x="172" y="4023"/>
                  </a:cubicBezTo>
                  <a:cubicBezTo>
                    <a:pt x="170" y="4023"/>
                    <a:pt x="168" y="4019"/>
                    <a:pt x="166" y="4006"/>
                  </a:cubicBezTo>
                  <a:cubicBezTo>
                    <a:pt x="166" y="3972"/>
                    <a:pt x="192" y="3906"/>
                    <a:pt x="174" y="3872"/>
                  </a:cubicBezTo>
                  <a:cubicBezTo>
                    <a:pt x="174" y="3863"/>
                    <a:pt x="174" y="3863"/>
                    <a:pt x="179" y="3863"/>
                  </a:cubicBezTo>
                  <a:cubicBezTo>
                    <a:pt x="174" y="3833"/>
                    <a:pt x="170" y="3767"/>
                    <a:pt x="161" y="3750"/>
                  </a:cubicBezTo>
                  <a:cubicBezTo>
                    <a:pt x="200" y="3724"/>
                    <a:pt x="148" y="3568"/>
                    <a:pt x="183" y="3568"/>
                  </a:cubicBezTo>
                  <a:lnTo>
                    <a:pt x="183" y="3481"/>
                  </a:lnTo>
                  <a:lnTo>
                    <a:pt x="187" y="3481"/>
                  </a:lnTo>
                  <a:cubicBezTo>
                    <a:pt x="192" y="3424"/>
                    <a:pt x="183" y="3402"/>
                    <a:pt x="174" y="3381"/>
                  </a:cubicBezTo>
                  <a:cubicBezTo>
                    <a:pt x="176" y="3376"/>
                    <a:pt x="177" y="3375"/>
                    <a:pt x="178" y="3375"/>
                  </a:cubicBezTo>
                  <a:cubicBezTo>
                    <a:pt x="179" y="3375"/>
                    <a:pt x="180" y="3381"/>
                    <a:pt x="183" y="3381"/>
                  </a:cubicBezTo>
                  <a:cubicBezTo>
                    <a:pt x="192" y="3298"/>
                    <a:pt x="192" y="3289"/>
                    <a:pt x="174" y="3216"/>
                  </a:cubicBezTo>
                  <a:lnTo>
                    <a:pt x="187" y="3211"/>
                  </a:lnTo>
                  <a:cubicBezTo>
                    <a:pt x="179" y="3190"/>
                    <a:pt x="209" y="3090"/>
                    <a:pt x="196" y="3007"/>
                  </a:cubicBezTo>
                  <a:lnTo>
                    <a:pt x="196" y="3007"/>
                  </a:lnTo>
                  <a:cubicBezTo>
                    <a:pt x="196" y="3007"/>
                    <a:pt x="199" y="3007"/>
                    <a:pt x="200" y="3012"/>
                  </a:cubicBezTo>
                  <a:lnTo>
                    <a:pt x="200" y="3012"/>
                  </a:lnTo>
                  <a:cubicBezTo>
                    <a:pt x="193" y="2917"/>
                    <a:pt x="239" y="2794"/>
                    <a:pt x="196" y="2759"/>
                  </a:cubicBezTo>
                  <a:lnTo>
                    <a:pt x="187" y="2694"/>
                  </a:lnTo>
                  <a:cubicBezTo>
                    <a:pt x="186" y="2721"/>
                    <a:pt x="184" y="2729"/>
                    <a:pt x="181" y="2729"/>
                  </a:cubicBezTo>
                  <a:cubicBezTo>
                    <a:pt x="177" y="2729"/>
                    <a:pt x="171" y="2708"/>
                    <a:pt x="166" y="2708"/>
                  </a:cubicBezTo>
                  <a:cubicBezTo>
                    <a:pt x="164" y="2708"/>
                    <a:pt x="163" y="2710"/>
                    <a:pt x="161" y="2716"/>
                  </a:cubicBezTo>
                  <a:cubicBezTo>
                    <a:pt x="161" y="2693"/>
                    <a:pt x="171" y="2659"/>
                    <a:pt x="176" y="2659"/>
                  </a:cubicBezTo>
                  <a:cubicBezTo>
                    <a:pt x="178" y="2659"/>
                    <a:pt x="179" y="2663"/>
                    <a:pt x="179" y="2673"/>
                  </a:cubicBezTo>
                  <a:lnTo>
                    <a:pt x="179" y="2681"/>
                  </a:lnTo>
                  <a:cubicBezTo>
                    <a:pt x="180" y="2682"/>
                    <a:pt x="180" y="2682"/>
                    <a:pt x="181" y="2682"/>
                  </a:cubicBezTo>
                  <a:cubicBezTo>
                    <a:pt x="195" y="2682"/>
                    <a:pt x="188" y="2585"/>
                    <a:pt x="200" y="2585"/>
                  </a:cubicBezTo>
                  <a:cubicBezTo>
                    <a:pt x="200" y="2585"/>
                    <a:pt x="200" y="2586"/>
                    <a:pt x="200" y="2586"/>
                  </a:cubicBezTo>
                  <a:cubicBezTo>
                    <a:pt x="205" y="2429"/>
                    <a:pt x="222" y="2277"/>
                    <a:pt x="226" y="2129"/>
                  </a:cubicBezTo>
                  <a:lnTo>
                    <a:pt x="226" y="2129"/>
                  </a:lnTo>
                  <a:lnTo>
                    <a:pt x="209" y="2147"/>
                  </a:lnTo>
                  <a:lnTo>
                    <a:pt x="209" y="2095"/>
                  </a:lnTo>
                  <a:cubicBezTo>
                    <a:pt x="211" y="2089"/>
                    <a:pt x="214" y="2085"/>
                    <a:pt x="216" y="2085"/>
                  </a:cubicBezTo>
                  <a:cubicBezTo>
                    <a:pt x="219" y="2085"/>
                    <a:pt x="222" y="2092"/>
                    <a:pt x="222" y="2112"/>
                  </a:cubicBezTo>
                  <a:cubicBezTo>
                    <a:pt x="231" y="2095"/>
                    <a:pt x="213" y="2051"/>
                    <a:pt x="213" y="2051"/>
                  </a:cubicBezTo>
                  <a:cubicBezTo>
                    <a:pt x="216" y="2033"/>
                    <a:pt x="218" y="2026"/>
                    <a:pt x="220" y="2026"/>
                  </a:cubicBezTo>
                  <a:cubicBezTo>
                    <a:pt x="225" y="2026"/>
                    <a:pt x="229" y="2063"/>
                    <a:pt x="231" y="2063"/>
                  </a:cubicBezTo>
                  <a:cubicBezTo>
                    <a:pt x="231" y="2063"/>
                    <a:pt x="231" y="2062"/>
                    <a:pt x="231" y="2060"/>
                  </a:cubicBezTo>
                  <a:lnTo>
                    <a:pt x="231" y="2034"/>
                  </a:lnTo>
                  <a:cubicBezTo>
                    <a:pt x="222" y="2012"/>
                    <a:pt x="213" y="2008"/>
                    <a:pt x="218" y="1964"/>
                  </a:cubicBezTo>
                  <a:cubicBezTo>
                    <a:pt x="221" y="1947"/>
                    <a:pt x="223" y="1947"/>
                    <a:pt x="226" y="1945"/>
                  </a:cubicBezTo>
                  <a:lnTo>
                    <a:pt x="226" y="1945"/>
                  </a:lnTo>
                  <a:cubicBezTo>
                    <a:pt x="226" y="1946"/>
                    <a:pt x="226" y="1946"/>
                    <a:pt x="226" y="1947"/>
                  </a:cubicBezTo>
                  <a:lnTo>
                    <a:pt x="226" y="1945"/>
                  </a:lnTo>
                  <a:lnTo>
                    <a:pt x="226" y="1945"/>
                  </a:lnTo>
                  <a:cubicBezTo>
                    <a:pt x="226" y="1945"/>
                    <a:pt x="226" y="1945"/>
                    <a:pt x="226" y="1945"/>
                  </a:cubicBezTo>
                  <a:lnTo>
                    <a:pt x="226" y="1945"/>
                  </a:lnTo>
                  <a:cubicBezTo>
                    <a:pt x="224" y="1933"/>
                    <a:pt x="224" y="1929"/>
                    <a:pt x="225" y="1929"/>
                  </a:cubicBezTo>
                  <a:lnTo>
                    <a:pt x="225" y="1929"/>
                  </a:lnTo>
                  <a:cubicBezTo>
                    <a:pt x="226" y="1929"/>
                    <a:pt x="226" y="1932"/>
                    <a:pt x="226" y="1934"/>
                  </a:cubicBezTo>
                  <a:lnTo>
                    <a:pt x="226" y="1945"/>
                  </a:lnTo>
                  <a:lnTo>
                    <a:pt x="226" y="1945"/>
                  </a:lnTo>
                  <a:cubicBezTo>
                    <a:pt x="228" y="1944"/>
                    <a:pt x="229" y="1943"/>
                    <a:pt x="231" y="1938"/>
                  </a:cubicBezTo>
                  <a:cubicBezTo>
                    <a:pt x="231" y="1938"/>
                    <a:pt x="231" y="1938"/>
                    <a:pt x="231" y="1925"/>
                  </a:cubicBezTo>
                  <a:lnTo>
                    <a:pt x="235" y="1860"/>
                  </a:lnTo>
                  <a:lnTo>
                    <a:pt x="218" y="1886"/>
                  </a:lnTo>
                  <a:cubicBezTo>
                    <a:pt x="215" y="1864"/>
                    <a:pt x="218" y="1841"/>
                    <a:pt x="214" y="1841"/>
                  </a:cubicBezTo>
                  <a:cubicBezTo>
                    <a:pt x="212" y="1841"/>
                    <a:pt x="209" y="1844"/>
                    <a:pt x="205" y="1851"/>
                  </a:cubicBezTo>
                  <a:cubicBezTo>
                    <a:pt x="231" y="1812"/>
                    <a:pt x="222" y="1612"/>
                    <a:pt x="226" y="1586"/>
                  </a:cubicBezTo>
                  <a:cubicBezTo>
                    <a:pt x="218" y="1547"/>
                    <a:pt x="222" y="1508"/>
                    <a:pt x="222" y="1456"/>
                  </a:cubicBezTo>
                  <a:lnTo>
                    <a:pt x="222" y="1456"/>
                  </a:lnTo>
                  <a:cubicBezTo>
                    <a:pt x="222" y="1462"/>
                    <a:pt x="219" y="1467"/>
                    <a:pt x="215" y="1467"/>
                  </a:cubicBezTo>
                  <a:cubicBezTo>
                    <a:pt x="211" y="1467"/>
                    <a:pt x="207" y="1459"/>
                    <a:pt x="209" y="1434"/>
                  </a:cubicBezTo>
                  <a:lnTo>
                    <a:pt x="209" y="1434"/>
                  </a:lnTo>
                  <a:cubicBezTo>
                    <a:pt x="212" y="1436"/>
                    <a:pt x="214" y="1436"/>
                    <a:pt x="216" y="1436"/>
                  </a:cubicBezTo>
                  <a:cubicBezTo>
                    <a:pt x="236" y="1436"/>
                    <a:pt x="225" y="1360"/>
                    <a:pt x="246" y="1329"/>
                  </a:cubicBezTo>
                  <a:lnTo>
                    <a:pt x="246" y="1329"/>
                  </a:lnTo>
                  <a:cubicBezTo>
                    <a:pt x="245" y="1329"/>
                    <a:pt x="245" y="1330"/>
                    <a:pt x="244" y="1330"/>
                  </a:cubicBezTo>
                  <a:cubicBezTo>
                    <a:pt x="235" y="1330"/>
                    <a:pt x="243" y="1242"/>
                    <a:pt x="231" y="1242"/>
                  </a:cubicBezTo>
                  <a:cubicBezTo>
                    <a:pt x="228" y="1242"/>
                    <a:pt x="226" y="1245"/>
                    <a:pt x="222" y="1252"/>
                  </a:cubicBezTo>
                  <a:cubicBezTo>
                    <a:pt x="224" y="1238"/>
                    <a:pt x="226" y="1235"/>
                    <a:pt x="229" y="1235"/>
                  </a:cubicBezTo>
                  <a:cubicBezTo>
                    <a:pt x="231" y="1235"/>
                    <a:pt x="233" y="1236"/>
                    <a:pt x="235" y="1236"/>
                  </a:cubicBezTo>
                  <a:cubicBezTo>
                    <a:pt x="238" y="1236"/>
                    <a:pt x="241" y="1234"/>
                    <a:pt x="244" y="1226"/>
                  </a:cubicBezTo>
                  <a:cubicBezTo>
                    <a:pt x="235" y="1139"/>
                    <a:pt x="257" y="1039"/>
                    <a:pt x="253" y="935"/>
                  </a:cubicBezTo>
                  <a:lnTo>
                    <a:pt x="253" y="935"/>
                  </a:lnTo>
                  <a:cubicBezTo>
                    <a:pt x="253" y="935"/>
                    <a:pt x="249" y="941"/>
                    <a:pt x="246" y="941"/>
                  </a:cubicBezTo>
                  <a:cubicBezTo>
                    <a:pt x="243" y="941"/>
                    <a:pt x="241" y="939"/>
                    <a:pt x="239" y="930"/>
                  </a:cubicBezTo>
                  <a:lnTo>
                    <a:pt x="261" y="874"/>
                  </a:lnTo>
                  <a:cubicBezTo>
                    <a:pt x="257" y="856"/>
                    <a:pt x="235" y="856"/>
                    <a:pt x="253" y="817"/>
                  </a:cubicBezTo>
                  <a:lnTo>
                    <a:pt x="253" y="817"/>
                  </a:lnTo>
                  <a:cubicBezTo>
                    <a:pt x="250" y="822"/>
                    <a:pt x="248" y="825"/>
                    <a:pt x="246" y="825"/>
                  </a:cubicBezTo>
                  <a:cubicBezTo>
                    <a:pt x="245" y="825"/>
                    <a:pt x="244" y="823"/>
                    <a:pt x="244" y="817"/>
                  </a:cubicBezTo>
                  <a:cubicBezTo>
                    <a:pt x="266" y="617"/>
                    <a:pt x="235" y="404"/>
                    <a:pt x="279" y="200"/>
                  </a:cubicBezTo>
                  <a:lnTo>
                    <a:pt x="279" y="200"/>
                  </a:lnTo>
                  <a:cubicBezTo>
                    <a:pt x="275" y="210"/>
                    <a:pt x="273" y="213"/>
                    <a:pt x="272" y="213"/>
                  </a:cubicBezTo>
                  <a:cubicBezTo>
                    <a:pt x="270" y="213"/>
                    <a:pt x="270" y="201"/>
                    <a:pt x="270" y="187"/>
                  </a:cubicBezTo>
                  <a:cubicBezTo>
                    <a:pt x="270" y="192"/>
                    <a:pt x="269" y="193"/>
                    <a:pt x="267" y="193"/>
                  </a:cubicBezTo>
                  <a:cubicBezTo>
                    <a:pt x="264" y="193"/>
                    <a:pt x="258" y="187"/>
                    <a:pt x="253" y="187"/>
                  </a:cubicBezTo>
                  <a:lnTo>
                    <a:pt x="270" y="105"/>
                  </a:lnTo>
                  <a:cubicBezTo>
                    <a:pt x="257" y="87"/>
                    <a:pt x="274" y="9"/>
                    <a:pt x="257" y="0"/>
                  </a:cubicBezTo>
                  <a:close/>
                  <a:moveTo>
                    <a:pt x="41" y="5867"/>
                  </a:moveTo>
                  <a:cubicBezTo>
                    <a:pt x="40" y="5867"/>
                    <a:pt x="40" y="5869"/>
                    <a:pt x="40" y="5870"/>
                  </a:cubicBezTo>
                  <a:cubicBezTo>
                    <a:pt x="40" y="5869"/>
                    <a:pt x="41" y="5868"/>
                    <a:pt x="41" y="5867"/>
                  </a:cubicBezTo>
                  <a:close/>
                  <a:moveTo>
                    <a:pt x="109" y="5879"/>
                  </a:moveTo>
                  <a:cubicBezTo>
                    <a:pt x="109" y="5879"/>
                    <a:pt x="109" y="5881"/>
                    <a:pt x="109" y="5886"/>
                  </a:cubicBezTo>
                  <a:lnTo>
                    <a:pt x="109" y="5886"/>
                  </a:lnTo>
                  <a:cubicBezTo>
                    <a:pt x="108" y="5885"/>
                    <a:pt x="106" y="5884"/>
                    <a:pt x="105" y="5883"/>
                  </a:cubicBezTo>
                  <a:cubicBezTo>
                    <a:pt x="107" y="5881"/>
                    <a:pt x="108" y="5879"/>
                    <a:pt x="109" y="5879"/>
                  </a:cubicBezTo>
                  <a:close/>
                  <a:moveTo>
                    <a:pt x="40" y="5892"/>
                  </a:moveTo>
                  <a:cubicBezTo>
                    <a:pt x="40" y="5893"/>
                    <a:pt x="40" y="5894"/>
                    <a:pt x="40" y="5895"/>
                  </a:cubicBezTo>
                  <a:lnTo>
                    <a:pt x="40" y="5895"/>
                  </a:lnTo>
                  <a:lnTo>
                    <a:pt x="40" y="5892"/>
                  </a:lnTo>
                  <a:close/>
                  <a:moveTo>
                    <a:pt x="120" y="6416"/>
                  </a:moveTo>
                  <a:cubicBezTo>
                    <a:pt x="119" y="6418"/>
                    <a:pt x="119" y="6420"/>
                    <a:pt x="118" y="6422"/>
                  </a:cubicBezTo>
                  <a:cubicBezTo>
                    <a:pt x="119" y="6421"/>
                    <a:pt x="119" y="6419"/>
                    <a:pt x="120" y="6416"/>
                  </a:cubicBezTo>
                  <a:close/>
                  <a:moveTo>
                    <a:pt x="27" y="7104"/>
                  </a:moveTo>
                  <a:cubicBezTo>
                    <a:pt x="27" y="7106"/>
                    <a:pt x="27" y="7107"/>
                    <a:pt x="28" y="7107"/>
                  </a:cubicBezTo>
                  <a:lnTo>
                    <a:pt x="28" y="7107"/>
                  </a:lnTo>
                  <a:cubicBezTo>
                    <a:pt x="27" y="7106"/>
                    <a:pt x="27" y="7105"/>
                    <a:pt x="27" y="7104"/>
                  </a:cubicBezTo>
                  <a:close/>
                  <a:moveTo>
                    <a:pt x="31" y="7117"/>
                  </a:moveTo>
                  <a:cubicBezTo>
                    <a:pt x="32" y="7124"/>
                    <a:pt x="34" y="7132"/>
                    <a:pt x="35" y="7142"/>
                  </a:cubicBezTo>
                  <a:lnTo>
                    <a:pt x="35" y="7142"/>
                  </a:lnTo>
                  <a:cubicBezTo>
                    <a:pt x="35" y="7131"/>
                    <a:pt x="33" y="7124"/>
                    <a:pt x="31" y="7117"/>
                  </a:cubicBezTo>
                  <a:lnTo>
                    <a:pt x="31" y="7117"/>
                  </a:lnTo>
                  <a:cubicBezTo>
                    <a:pt x="31" y="7117"/>
                    <a:pt x="31" y="7117"/>
                    <a:pt x="31" y="7117"/>
                  </a:cubicBezTo>
                  <a:close/>
                  <a:moveTo>
                    <a:pt x="22" y="7124"/>
                  </a:moveTo>
                  <a:cubicBezTo>
                    <a:pt x="21" y="7124"/>
                    <a:pt x="20" y="7126"/>
                    <a:pt x="18" y="7130"/>
                  </a:cubicBezTo>
                  <a:cubicBezTo>
                    <a:pt x="27" y="7130"/>
                    <a:pt x="27" y="7183"/>
                    <a:pt x="31" y="7213"/>
                  </a:cubicBezTo>
                  <a:cubicBezTo>
                    <a:pt x="44" y="7206"/>
                    <a:pt x="40" y="7170"/>
                    <a:pt x="35" y="7142"/>
                  </a:cubicBezTo>
                  <a:lnTo>
                    <a:pt x="35" y="7142"/>
                  </a:lnTo>
                  <a:cubicBezTo>
                    <a:pt x="35" y="7144"/>
                    <a:pt x="35" y="7146"/>
                    <a:pt x="35" y="7148"/>
                  </a:cubicBezTo>
                  <a:cubicBezTo>
                    <a:pt x="32" y="7155"/>
                    <a:pt x="30" y="7158"/>
                    <a:pt x="28" y="7158"/>
                  </a:cubicBezTo>
                  <a:cubicBezTo>
                    <a:pt x="23" y="7158"/>
                    <a:pt x="26" y="7124"/>
                    <a:pt x="22" y="7124"/>
                  </a:cubicBezTo>
                  <a:close/>
                  <a:moveTo>
                    <a:pt x="57" y="7356"/>
                  </a:moveTo>
                  <a:lnTo>
                    <a:pt x="54" y="7385"/>
                  </a:lnTo>
                  <a:lnTo>
                    <a:pt x="54" y="7385"/>
                  </a:lnTo>
                  <a:cubicBezTo>
                    <a:pt x="56" y="7376"/>
                    <a:pt x="57" y="7366"/>
                    <a:pt x="57" y="7356"/>
                  </a:cubicBezTo>
                  <a:close/>
                  <a:moveTo>
                    <a:pt x="99" y="7436"/>
                  </a:moveTo>
                  <a:cubicBezTo>
                    <a:pt x="100" y="7436"/>
                    <a:pt x="98" y="7442"/>
                    <a:pt x="96" y="7452"/>
                  </a:cubicBezTo>
                  <a:cubicBezTo>
                    <a:pt x="98" y="7440"/>
                    <a:pt x="99" y="7436"/>
                    <a:pt x="99" y="7436"/>
                  </a:cubicBezTo>
                  <a:close/>
                  <a:moveTo>
                    <a:pt x="61" y="7691"/>
                  </a:moveTo>
                  <a:cubicBezTo>
                    <a:pt x="61" y="7699"/>
                    <a:pt x="61" y="7708"/>
                    <a:pt x="59" y="7716"/>
                  </a:cubicBezTo>
                  <a:lnTo>
                    <a:pt x="59" y="7716"/>
                  </a:lnTo>
                  <a:cubicBezTo>
                    <a:pt x="61" y="7706"/>
                    <a:pt x="63" y="7697"/>
                    <a:pt x="61" y="7691"/>
                  </a:cubicBezTo>
                  <a:close/>
                  <a:moveTo>
                    <a:pt x="59" y="7716"/>
                  </a:moveTo>
                  <a:cubicBezTo>
                    <a:pt x="58" y="7722"/>
                    <a:pt x="57" y="7727"/>
                    <a:pt x="56" y="7733"/>
                  </a:cubicBezTo>
                  <a:lnTo>
                    <a:pt x="56" y="7733"/>
                  </a:lnTo>
                  <a:cubicBezTo>
                    <a:pt x="57" y="7729"/>
                    <a:pt x="58" y="7723"/>
                    <a:pt x="59" y="7716"/>
                  </a:cubicBezTo>
                  <a:close/>
                  <a:moveTo>
                    <a:pt x="40" y="5736"/>
                  </a:moveTo>
                  <a:cubicBezTo>
                    <a:pt x="40" y="5749"/>
                    <a:pt x="35" y="5770"/>
                    <a:pt x="40" y="5805"/>
                  </a:cubicBezTo>
                  <a:cubicBezTo>
                    <a:pt x="43" y="5796"/>
                    <a:pt x="54" y="5787"/>
                    <a:pt x="61" y="5787"/>
                  </a:cubicBezTo>
                  <a:cubicBezTo>
                    <a:pt x="64" y="5787"/>
                    <a:pt x="66" y="5788"/>
                    <a:pt x="66" y="5792"/>
                  </a:cubicBezTo>
                  <a:cubicBezTo>
                    <a:pt x="45" y="5835"/>
                    <a:pt x="56" y="5823"/>
                    <a:pt x="41" y="5867"/>
                  </a:cubicBezTo>
                  <a:lnTo>
                    <a:pt x="41" y="5867"/>
                  </a:lnTo>
                  <a:cubicBezTo>
                    <a:pt x="42" y="5866"/>
                    <a:pt x="42" y="5866"/>
                    <a:pt x="43" y="5866"/>
                  </a:cubicBezTo>
                  <a:cubicBezTo>
                    <a:pt x="50" y="5866"/>
                    <a:pt x="66" y="5881"/>
                    <a:pt x="66" y="5901"/>
                  </a:cubicBezTo>
                  <a:cubicBezTo>
                    <a:pt x="62" y="5897"/>
                    <a:pt x="45" y="5900"/>
                    <a:pt x="40" y="5895"/>
                  </a:cubicBezTo>
                  <a:lnTo>
                    <a:pt x="40" y="5895"/>
                  </a:lnTo>
                  <a:lnTo>
                    <a:pt x="61" y="5957"/>
                  </a:lnTo>
                  <a:cubicBezTo>
                    <a:pt x="60" y="5954"/>
                    <a:pt x="58" y="5952"/>
                    <a:pt x="55" y="5952"/>
                  </a:cubicBezTo>
                  <a:cubicBezTo>
                    <a:pt x="48" y="5952"/>
                    <a:pt x="37" y="5961"/>
                    <a:pt x="31" y="5970"/>
                  </a:cubicBezTo>
                  <a:cubicBezTo>
                    <a:pt x="31" y="5970"/>
                    <a:pt x="32" y="5970"/>
                    <a:pt x="32" y="5970"/>
                  </a:cubicBezTo>
                  <a:lnTo>
                    <a:pt x="32" y="5970"/>
                  </a:lnTo>
                  <a:cubicBezTo>
                    <a:pt x="39" y="5970"/>
                    <a:pt x="31" y="6028"/>
                    <a:pt x="31" y="6044"/>
                  </a:cubicBezTo>
                  <a:lnTo>
                    <a:pt x="40" y="6018"/>
                  </a:lnTo>
                  <a:lnTo>
                    <a:pt x="40" y="6018"/>
                  </a:lnTo>
                  <a:cubicBezTo>
                    <a:pt x="31" y="6092"/>
                    <a:pt x="74" y="6092"/>
                    <a:pt x="70" y="6166"/>
                  </a:cubicBezTo>
                  <a:cubicBezTo>
                    <a:pt x="68" y="6159"/>
                    <a:pt x="60" y="6153"/>
                    <a:pt x="53" y="6153"/>
                  </a:cubicBezTo>
                  <a:cubicBezTo>
                    <a:pt x="45" y="6153"/>
                    <a:pt x="37" y="6159"/>
                    <a:pt x="35" y="6179"/>
                  </a:cubicBezTo>
                  <a:cubicBezTo>
                    <a:pt x="48" y="6196"/>
                    <a:pt x="96" y="6257"/>
                    <a:pt x="105" y="6322"/>
                  </a:cubicBezTo>
                  <a:lnTo>
                    <a:pt x="96" y="6331"/>
                  </a:lnTo>
                  <a:lnTo>
                    <a:pt x="105" y="6383"/>
                  </a:lnTo>
                  <a:cubicBezTo>
                    <a:pt x="83" y="6348"/>
                    <a:pt x="44" y="6261"/>
                    <a:pt x="31" y="6214"/>
                  </a:cubicBezTo>
                  <a:cubicBezTo>
                    <a:pt x="22" y="6240"/>
                    <a:pt x="18" y="6222"/>
                    <a:pt x="18" y="6261"/>
                  </a:cubicBezTo>
                  <a:cubicBezTo>
                    <a:pt x="17" y="6263"/>
                    <a:pt x="17" y="6264"/>
                    <a:pt x="16" y="6264"/>
                  </a:cubicBezTo>
                  <a:cubicBezTo>
                    <a:pt x="12" y="6264"/>
                    <a:pt x="9" y="6238"/>
                    <a:pt x="9" y="6227"/>
                  </a:cubicBezTo>
                  <a:lnTo>
                    <a:pt x="1" y="6322"/>
                  </a:lnTo>
                  <a:cubicBezTo>
                    <a:pt x="1" y="6322"/>
                    <a:pt x="1" y="6322"/>
                    <a:pt x="2" y="6322"/>
                  </a:cubicBezTo>
                  <a:cubicBezTo>
                    <a:pt x="17" y="6322"/>
                    <a:pt x="14" y="6392"/>
                    <a:pt x="26" y="6392"/>
                  </a:cubicBezTo>
                  <a:cubicBezTo>
                    <a:pt x="26" y="6392"/>
                    <a:pt x="26" y="6392"/>
                    <a:pt x="27" y="6392"/>
                  </a:cubicBezTo>
                  <a:lnTo>
                    <a:pt x="14" y="6288"/>
                  </a:lnTo>
                  <a:cubicBezTo>
                    <a:pt x="14" y="6287"/>
                    <a:pt x="15" y="6287"/>
                    <a:pt x="15" y="6287"/>
                  </a:cubicBezTo>
                  <a:cubicBezTo>
                    <a:pt x="32" y="6287"/>
                    <a:pt x="57" y="6355"/>
                    <a:pt x="53" y="6418"/>
                  </a:cubicBezTo>
                  <a:cubicBezTo>
                    <a:pt x="52" y="6422"/>
                    <a:pt x="50" y="6423"/>
                    <a:pt x="48" y="6423"/>
                  </a:cubicBezTo>
                  <a:cubicBezTo>
                    <a:pt x="40" y="6423"/>
                    <a:pt x="26" y="6405"/>
                    <a:pt x="22" y="6405"/>
                  </a:cubicBezTo>
                  <a:lnTo>
                    <a:pt x="22" y="6405"/>
                  </a:lnTo>
                  <a:cubicBezTo>
                    <a:pt x="27" y="6414"/>
                    <a:pt x="31" y="6470"/>
                    <a:pt x="27" y="6479"/>
                  </a:cubicBezTo>
                  <a:lnTo>
                    <a:pt x="18" y="6448"/>
                  </a:lnTo>
                  <a:lnTo>
                    <a:pt x="18" y="6448"/>
                  </a:lnTo>
                  <a:cubicBezTo>
                    <a:pt x="9" y="6483"/>
                    <a:pt x="35" y="6509"/>
                    <a:pt x="22" y="6557"/>
                  </a:cubicBezTo>
                  <a:cubicBezTo>
                    <a:pt x="18" y="6570"/>
                    <a:pt x="1" y="6600"/>
                    <a:pt x="9" y="6605"/>
                  </a:cubicBezTo>
                  <a:cubicBezTo>
                    <a:pt x="19" y="6590"/>
                    <a:pt x="40" y="6584"/>
                    <a:pt x="60" y="6584"/>
                  </a:cubicBezTo>
                  <a:cubicBezTo>
                    <a:pt x="76" y="6584"/>
                    <a:pt x="90" y="6588"/>
                    <a:pt x="96" y="6596"/>
                  </a:cubicBezTo>
                  <a:cubicBezTo>
                    <a:pt x="92" y="6600"/>
                    <a:pt x="74" y="6679"/>
                    <a:pt x="66" y="6696"/>
                  </a:cubicBezTo>
                  <a:cubicBezTo>
                    <a:pt x="64" y="6700"/>
                    <a:pt x="61" y="6702"/>
                    <a:pt x="59" y="6702"/>
                  </a:cubicBezTo>
                  <a:cubicBezTo>
                    <a:pt x="49" y="6702"/>
                    <a:pt x="38" y="6670"/>
                    <a:pt x="28" y="6670"/>
                  </a:cubicBezTo>
                  <a:cubicBezTo>
                    <a:pt x="26" y="6670"/>
                    <a:pt x="24" y="6671"/>
                    <a:pt x="22" y="6674"/>
                  </a:cubicBezTo>
                  <a:cubicBezTo>
                    <a:pt x="27" y="6679"/>
                    <a:pt x="31" y="6692"/>
                    <a:pt x="31" y="6696"/>
                  </a:cubicBezTo>
                  <a:cubicBezTo>
                    <a:pt x="31" y="6713"/>
                    <a:pt x="18" y="6692"/>
                    <a:pt x="22" y="6726"/>
                  </a:cubicBezTo>
                  <a:cubicBezTo>
                    <a:pt x="32" y="6729"/>
                    <a:pt x="25" y="6766"/>
                    <a:pt x="27" y="6766"/>
                  </a:cubicBezTo>
                  <a:cubicBezTo>
                    <a:pt x="28" y="6766"/>
                    <a:pt x="30" y="6760"/>
                    <a:pt x="35" y="6744"/>
                  </a:cubicBezTo>
                  <a:lnTo>
                    <a:pt x="35" y="6744"/>
                  </a:lnTo>
                  <a:cubicBezTo>
                    <a:pt x="40" y="6779"/>
                    <a:pt x="31" y="6779"/>
                    <a:pt x="31" y="6822"/>
                  </a:cubicBezTo>
                  <a:cubicBezTo>
                    <a:pt x="32" y="6821"/>
                    <a:pt x="33" y="6820"/>
                    <a:pt x="34" y="6820"/>
                  </a:cubicBezTo>
                  <a:cubicBezTo>
                    <a:pt x="44" y="6820"/>
                    <a:pt x="62" y="6865"/>
                    <a:pt x="66" y="6896"/>
                  </a:cubicBezTo>
                  <a:cubicBezTo>
                    <a:pt x="61" y="6896"/>
                    <a:pt x="57" y="6900"/>
                    <a:pt x="57" y="6905"/>
                  </a:cubicBezTo>
                  <a:cubicBezTo>
                    <a:pt x="53" y="6978"/>
                    <a:pt x="44" y="7013"/>
                    <a:pt x="44" y="7083"/>
                  </a:cubicBezTo>
                  <a:cubicBezTo>
                    <a:pt x="40" y="7086"/>
                    <a:pt x="34" y="7109"/>
                    <a:pt x="30" y="7109"/>
                  </a:cubicBezTo>
                  <a:cubicBezTo>
                    <a:pt x="29" y="7109"/>
                    <a:pt x="28" y="7109"/>
                    <a:pt x="28" y="7107"/>
                  </a:cubicBezTo>
                  <a:lnTo>
                    <a:pt x="28" y="7107"/>
                  </a:lnTo>
                  <a:cubicBezTo>
                    <a:pt x="29" y="7111"/>
                    <a:pt x="30" y="7114"/>
                    <a:pt x="31" y="7117"/>
                  </a:cubicBezTo>
                  <a:lnTo>
                    <a:pt x="31" y="7117"/>
                  </a:lnTo>
                  <a:cubicBezTo>
                    <a:pt x="53" y="7118"/>
                    <a:pt x="70" y="7170"/>
                    <a:pt x="79" y="7239"/>
                  </a:cubicBezTo>
                  <a:cubicBezTo>
                    <a:pt x="81" y="7267"/>
                    <a:pt x="78" y="7273"/>
                    <a:pt x="74" y="7273"/>
                  </a:cubicBezTo>
                  <a:cubicBezTo>
                    <a:pt x="71" y="7273"/>
                    <a:pt x="69" y="7271"/>
                    <a:pt x="67" y="7271"/>
                  </a:cubicBezTo>
                  <a:cubicBezTo>
                    <a:pt x="66" y="7271"/>
                    <a:pt x="66" y="7271"/>
                    <a:pt x="66" y="7274"/>
                  </a:cubicBezTo>
                  <a:cubicBezTo>
                    <a:pt x="61" y="7378"/>
                    <a:pt x="100" y="7361"/>
                    <a:pt x="83" y="7448"/>
                  </a:cubicBezTo>
                  <a:cubicBezTo>
                    <a:pt x="79" y="7460"/>
                    <a:pt x="74" y="7463"/>
                    <a:pt x="70" y="7463"/>
                  </a:cubicBezTo>
                  <a:cubicBezTo>
                    <a:pt x="63" y="7463"/>
                    <a:pt x="57" y="7455"/>
                    <a:pt x="52" y="7455"/>
                  </a:cubicBezTo>
                  <a:cubicBezTo>
                    <a:pt x="50" y="7455"/>
                    <a:pt x="49" y="7455"/>
                    <a:pt x="48" y="7456"/>
                  </a:cubicBezTo>
                  <a:cubicBezTo>
                    <a:pt x="46" y="7429"/>
                    <a:pt x="49" y="7410"/>
                    <a:pt x="52" y="7394"/>
                  </a:cubicBezTo>
                  <a:lnTo>
                    <a:pt x="52" y="7394"/>
                  </a:lnTo>
                  <a:cubicBezTo>
                    <a:pt x="52" y="7394"/>
                    <a:pt x="53" y="7395"/>
                    <a:pt x="53" y="7396"/>
                  </a:cubicBezTo>
                  <a:lnTo>
                    <a:pt x="54" y="7385"/>
                  </a:lnTo>
                  <a:lnTo>
                    <a:pt x="54" y="7385"/>
                  </a:lnTo>
                  <a:cubicBezTo>
                    <a:pt x="53" y="7388"/>
                    <a:pt x="53" y="7391"/>
                    <a:pt x="52" y="7394"/>
                  </a:cubicBezTo>
                  <a:lnTo>
                    <a:pt x="52" y="7394"/>
                  </a:lnTo>
                  <a:cubicBezTo>
                    <a:pt x="48" y="7376"/>
                    <a:pt x="44" y="7347"/>
                    <a:pt x="48" y="7330"/>
                  </a:cubicBezTo>
                  <a:lnTo>
                    <a:pt x="48" y="7330"/>
                  </a:lnTo>
                  <a:cubicBezTo>
                    <a:pt x="35" y="7361"/>
                    <a:pt x="44" y="7508"/>
                    <a:pt x="31" y="7591"/>
                  </a:cubicBezTo>
                  <a:cubicBezTo>
                    <a:pt x="34" y="7602"/>
                    <a:pt x="38" y="7621"/>
                    <a:pt x="41" y="7621"/>
                  </a:cubicBezTo>
                  <a:cubicBezTo>
                    <a:pt x="42" y="7621"/>
                    <a:pt x="43" y="7620"/>
                    <a:pt x="44" y="7617"/>
                  </a:cubicBezTo>
                  <a:lnTo>
                    <a:pt x="40" y="7591"/>
                  </a:lnTo>
                  <a:cubicBezTo>
                    <a:pt x="41" y="7588"/>
                    <a:pt x="43" y="7587"/>
                    <a:pt x="44" y="7587"/>
                  </a:cubicBezTo>
                  <a:cubicBezTo>
                    <a:pt x="51" y="7587"/>
                    <a:pt x="53" y="7616"/>
                    <a:pt x="57" y="7616"/>
                  </a:cubicBezTo>
                  <a:cubicBezTo>
                    <a:pt x="58" y="7616"/>
                    <a:pt x="60" y="7614"/>
                    <a:pt x="61" y="7608"/>
                  </a:cubicBezTo>
                  <a:cubicBezTo>
                    <a:pt x="66" y="7643"/>
                    <a:pt x="74" y="7682"/>
                    <a:pt x="70" y="7730"/>
                  </a:cubicBezTo>
                  <a:lnTo>
                    <a:pt x="54" y="7738"/>
                  </a:lnTo>
                  <a:lnTo>
                    <a:pt x="54" y="7738"/>
                  </a:lnTo>
                  <a:cubicBezTo>
                    <a:pt x="55" y="7736"/>
                    <a:pt x="55" y="7735"/>
                    <a:pt x="56" y="7733"/>
                  </a:cubicBezTo>
                  <a:lnTo>
                    <a:pt x="56" y="7733"/>
                  </a:lnTo>
                  <a:cubicBezTo>
                    <a:pt x="55" y="7736"/>
                    <a:pt x="54" y="7738"/>
                    <a:pt x="53" y="7739"/>
                  </a:cubicBezTo>
                  <a:lnTo>
                    <a:pt x="54" y="7738"/>
                  </a:lnTo>
                  <a:lnTo>
                    <a:pt x="54" y="7738"/>
                  </a:lnTo>
                  <a:cubicBezTo>
                    <a:pt x="51" y="7757"/>
                    <a:pt x="48" y="7776"/>
                    <a:pt x="57" y="7787"/>
                  </a:cubicBezTo>
                  <a:lnTo>
                    <a:pt x="66" y="7756"/>
                  </a:lnTo>
                  <a:cubicBezTo>
                    <a:pt x="74" y="7791"/>
                    <a:pt x="87" y="7834"/>
                    <a:pt x="83" y="7878"/>
                  </a:cubicBezTo>
                  <a:cubicBezTo>
                    <a:pt x="96" y="7856"/>
                    <a:pt x="79" y="7865"/>
                    <a:pt x="96" y="7834"/>
                  </a:cubicBezTo>
                  <a:lnTo>
                    <a:pt x="96" y="7834"/>
                  </a:lnTo>
                  <a:cubicBezTo>
                    <a:pt x="94" y="7837"/>
                    <a:pt x="93" y="7838"/>
                    <a:pt x="91" y="7838"/>
                  </a:cubicBezTo>
                  <a:cubicBezTo>
                    <a:pt x="81" y="7838"/>
                    <a:pt x="93" y="7760"/>
                    <a:pt x="85" y="7760"/>
                  </a:cubicBezTo>
                  <a:lnTo>
                    <a:pt x="85" y="7760"/>
                  </a:lnTo>
                  <a:cubicBezTo>
                    <a:pt x="84" y="7760"/>
                    <a:pt x="83" y="7762"/>
                    <a:pt x="81" y="7765"/>
                  </a:cubicBezTo>
                  <a:lnTo>
                    <a:pt x="81" y="7765"/>
                  </a:lnTo>
                  <a:cubicBezTo>
                    <a:pt x="95" y="7736"/>
                    <a:pt x="88" y="7711"/>
                    <a:pt x="105" y="7674"/>
                  </a:cubicBezTo>
                  <a:lnTo>
                    <a:pt x="105" y="7674"/>
                  </a:lnTo>
                  <a:cubicBezTo>
                    <a:pt x="103" y="7674"/>
                    <a:pt x="101" y="7676"/>
                    <a:pt x="100" y="7676"/>
                  </a:cubicBezTo>
                  <a:cubicBezTo>
                    <a:pt x="98" y="7676"/>
                    <a:pt x="98" y="7672"/>
                    <a:pt x="100" y="7652"/>
                  </a:cubicBezTo>
                  <a:cubicBezTo>
                    <a:pt x="96" y="7652"/>
                    <a:pt x="96" y="7648"/>
                    <a:pt x="96" y="7643"/>
                  </a:cubicBezTo>
                  <a:cubicBezTo>
                    <a:pt x="96" y="7643"/>
                    <a:pt x="92" y="7643"/>
                    <a:pt x="96" y="7648"/>
                  </a:cubicBezTo>
                  <a:cubicBezTo>
                    <a:pt x="92" y="7652"/>
                    <a:pt x="87" y="7661"/>
                    <a:pt x="87" y="7665"/>
                  </a:cubicBezTo>
                  <a:cubicBezTo>
                    <a:pt x="74" y="7643"/>
                    <a:pt x="79" y="7587"/>
                    <a:pt x="74" y="7569"/>
                  </a:cubicBezTo>
                  <a:cubicBezTo>
                    <a:pt x="74" y="7563"/>
                    <a:pt x="75" y="7561"/>
                    <a:pt x="75" y="7561"/>
                  </a:cubicBezTo>
                  <a:cubicBezTo>
                    <a:pt x="76" y="7561"/>
                    <a:pt x="78" y="7568"/>
                    <a:pt x="81" y="7568"/>
                  </a:cubicBezTo>
                  <a:cubicBezTo>
                    <a:pt x="81" y="7568"/>
                    <a:pt x="82" y="7567"/>
                    <a:pt x="83" y="7565"/>
                  </a:cubicBezTo>
                  <a:lnTo>
                    <a:pt x="74" y="7539"/>
                  </a:lnTo>
                  <a:cubicBezTo>
                    <a:pt x="83" y="7536"/>
                    <a:pt x="90" y="7510"/>
                    <a:pt x="95" y="7510"/>
                  </a:cubicBezTo>
                  <a:cubicBezTo>
                    <a:pt x="97" y="7510"/>
                    <a:pt x="99" y="7515"/>
                    <a:pt x="100" y="7530"/>
                  </a:cubicBezTo>
                  <a:lnTo>
                    <a:pt x="100" y="7487"/>
                  </a:lnTo>
                  <a:cubicBezTo>
                    <a:pt x="109" y="7461"/>
                    <a:pt x="109" y="7422"/>
                    <a:pt x="105" y="7400"/>
                  </a:cubicBezTo>
                  <a:cubicBezTo>
                    <a:pt x="108" y="7383"/>
                    <a:pt x="101" y="7360"/>
                    <a:pt x="102" y="7360"/>
                  </a:cubicBezTo>
                  <a:lnTo>
                    <a:pt x="102" y="7360"/>
                  </a:lnTo>
                  <a:cubicBezTo>
                    <a:pt x="102" y="7360"/>
                    <a:pt x="103" y="7362"/>
                    <a:pt x="105" y="7365"/>
                  </a:cubicBezTo>
                  <a:lnTo>
                    <a:pt x="100" y="7296"/>
                  </a:lnTo>
                  <a:cubicBezTo>
                    <a:pt x="105" y="7226"/>
                    <a:pt x="87" y="7148"/>
                    <a:pt x="109" y="7070"/>
                  </a:cubicBezTo>
                  <a:cubicBezTo>
                    <a:pt x="109" y="7048"/>
                    <a:pt x="105" y="7022"/>
                    <a:pt x="109" y="6983"/>
                  </a:cubicBezTo>
                  <a:lnTo>
                    <a:pt x="118" y="6974"/>
                  </a:lnTo>
                  <a:cubicBezTo>
                    <a:pt x="118" y="6944"/>
                    <a:pt x="131" y="6887"/>
                    <a:pt x="122" y="6874"/>
                  </a:cubicBezTo>
                  <a:cubicBezTo>
                    <a:pt x="144" y="6839"/>
                    <a:pt x="131" y="6726"/>
                    <a:pt x="135" y="6674"/>
                  </a:cubicBezTo>
                  <a:lnTo>
                    <a:pt x="122" y="6670"/>
                  </a:lnTo>
                  <a:cubicBezTo>
                    <a:pt x="127" y="6635"/>
                    <a:pt x="122" y="6600"/>
                    <a:pt x="118" y="6553"/>
                  </a:cubicBezTo>
                  <a:lnTo>
                    <a:pt x="109" y="6557"/>
                  </a:lnTo>
                  <a:cubicBezTo>
                    <a:pt x="100" y="6513"/>
                    <a:pt x="118" y="6453"/>
                    <a:pt x="118" y="6392"/>
                  </a:cubicBezTo>
                  <a:cubicBezTo>
                    <a:pt x="121" y="6395"/>
                    <a:pt x="122" y="6407"/>
                    <a:pt x="120" y="6416"/>
                  </a:cubicBezTo>
                  <a:lnTo>
                    <a:pt x="120" y="6416"/>
                  </a:lnTo>
                  <a:cubicBezTo>
                    <a:pt x="142" y="6348"/>
                    <a:pt x="105" y="6264"/>
                    <a:pt x="127" y="6201"/>
                  </a:cubicBezTo>
                  <a:cubicBezTo>
                    <a:pt x="122" y="6183"/>
                    <a:pt x="122" y="6170"/>
                    <a:pt x="127" y="6162"/>
                  </a:cubicBezTo>
                  <a:lnTo>
                    <a:pt x="127" y="6157"/>
                  </a:lnTo>
                  <a:cubicBezTo>
                    <a:pt x="127" y="6149"/>
                    <a:pt x="131" y="6144"/>
                    <a:pt x="131" y="6135"/>
                  </a:cubicBezTo>
                  <a:lnTo>
                    <a:pt x="131" y="6135"/>
                  </a:lnTo>
                  <a:cubicBezTo>
                    <a:pt x="131" y="6140"/>
                    <a:pt x="127" y="6149"/>
                    <a:pt x="127" y="6153"/>
                  </a:cubicBezTo>
                  <a:cubicBezTo>
                    <a:pt x="127" y="6140"/>
                    <a:pt x="127" y="6122"/>
                    <a:pt x="122" y="6101"/>
                  </a:cubicBezTo>
                  <a:lnTo>
                    <a:pt x="135" y="6096"/>
                  </a:lnTo>
                  <a:lnTo>
                    <a:pt x="135" y="6092"/>
                  </a:lnTo>
                  <a:cubicBezTo>
                    <a:pt x="138" y="6080"/>
                    <a:pt x="136" y="6076"/>
                    <a:pt x="133" y="6076"/>
                  </a:cubicBezTo>
                  <a:cubicBezTo>
                    <a:pt x="130" y="6076"/>
                    <a:pt x="126" y="6079"/>
                    <a:pt x="122" y="6083"/>
                  </a:cubicBezTo>
                  <a:cubicBezTo>
                    <a:pt x="118" y="6075"/>
                    <a:pt x="118" y="6066"/>
                    <a:pt x="113" y="6062"/>
                  </a:cubicBezTo>
                  <a:cubicBezTo>
                    <a:pt x="135" y="6044"/>
                    <a:pt x="109" y="6009"/>
                    <a:pt x="131" y="5988"/>
                  </a:cubicBezTo>
                  <a:cubicBezTo>
                    <a:pt x="123" y="5976"/>
                    <a:pt x="126" y="5904"/>
                    <a:pt x="109" y="5887"/>
                  </a:cubicBezTo>
                  <a:lnTo>
                    <a:pt x="109" y="5887"/>
                  </a:lnTo>
                  <a:cubicBezTo>
                    <a:pt x="114" y="5865"/>
                    <a:pt x="118" y="5844"/>
                    <a:pt x="109" y="5823"/>
                  </a:cubicBezTo>
                  <a:lnTo>
                    <a:pt x="127" y="5814"/>
                  </a:lnTo>
                  <a:lnTo>
                    <a:pt x="105" y="5766"/>
                  </a:lnTo>
                  <a:cubicBezTo>
                    <a:pt x="106" y="5764"/>
                    <a:pt x="107" y="5763"/>
                    <a:pt x="107" y="5761"/>
                  </a:cubicBezTo>
                  <a:lnTo>
                    <a:pt x="107" y="5761"/>
                  </a:lnTo>
                  <a:cubicBezTo>
                    <a:pt x="108" y="5761"/>
                    <a:pt x="109" y="5762"/>
                    <a:pt x="109" y="5762"/>
                  </a:cubicBezTo>
                  <a:lnTo>
                    <a:pt x="108" y="5760"/>
                  </a:lnTo>
                  <a:lnTo>
                    <a:pt x="108" y="5760"/>
                  </a:lnTo>
                  <a:cubicBezTo>
                    <a:pt x="108" y="5760"/>
                    <a:pt x="108" y="5761"/>
                    <a:pt x="107" y="5761"/>
                  </a:cubicBezTo>
                  <a:lnTo>
                    <a:pt x="107" y="5761"/>
                  </a:lnTo>
                  <a:cubicBezTo>
                    <a:pt x="106" y="5761"/>
                    <a:pt x="104" y="5760"/>
                    <a:pt x="103" y="5760"/>
                  </a:cubicBezTo>
                  <a:cubicBezTo>
                    <a:pt x="93" y="5760"/>
                    <a:pt x="79" y="5767"/>
                    <a:pt x="66" y="5767"/>
                  </a:cubicBezTo>
                  <a:cubicBezTo>
                    <a:pt x="54" y="5767"/>
                    <a:pt x="43" y="5761"/>
                    <a:pt x="40" y="57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5"/>
            <p:cNvSpPr/>
            <p:nvPr/>
          </p:nvSpPr>
          <p:spPr>
            <a:xfrm>
              <a:off x="7984553" y="2952641"/>
              <a:ext cx="431" cy="689"/>
            </a:xfrm>
            <a:custGeom>
              <a:avLst/>
              <a:gdLst/>
              <a:ahLst/>
              <a:cxnLst/>
              <a:rect l="l" t="t" r="r" b="b"/>
              <a:pathLst>
                <a:path w="5" h="8" extrusionOk="0">
                  <a:moveTo>
                    <a:pt x="3" y="0"/>
                  </a:moveTo>
                  <a:cubicBezTo>
                    <a:pt x="2" y="0"/>
                    <a:pt x="1" y="1"/>
                    <a:pt x="0" y="4"/>
                  </a:cubicBezTo>
                  <a:lnTo>
                    <a:pt x="0" y="4"/>
                  </a:lnTo>
                  <a:cubicBezTo>
                    <a:pt x="1" y="3"/>
                    <a:pt x="2" y="3"/>
                    <a:pt x="4" y="3"/>
                  </a:cubicBezTo>
                  <a:cubicBezTo>
                    <a:pt x="4" y="1"/>
                    <a:pt x="4" y="0"/>
                    <a:pt x="3" y="0"/>
                  </a:cubicBezTo>
                  <a:close/>
                  <a:moveTo>
                    <a:pt x="0" y="4"/>
                  </a:moveTo>
                  <a:cubicBezTo>
                    <a:pt x="0" y="5"/>
                    <a:pt x="0" y="6"/>
                    <a:pt x="0" y="7"/>
                  </a:cubicBezTo>
                  <a:cubicBezTo>
                    <a:pt x="0" y="6"/>
                    <a:pt x="0" y="5"/>
                    <a:pt x="0"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5"/>
            <p:cNvSpPr/>
            <p:nvPr/>
          </p:nvSpPr>
          <p:spPr>
            <a:xfrm>
              <a:off x="7986017" y="2805059"/>
              <a:ext cx="86" cy="517"/>
            </a:xfrm>
            <a:custGeom>
              <a:avLst/>
              <a:gdLst/>
              <a:ahLst/>
              <a:cxnLst/>
              <a:rect l="l" t="t" r="r" b="b"/>
              <a:pathLst>
                <a:path w="1" h="6" extrusionOk="0">
                  <a:moveTo>
                    <a:pt x="0" y="5"/>
                  </a:moveTo>
                  <a:lnTo>
                    <a:pt x="0" y="5"/>
                  </a:lnTo>
                  <a:cubicBezTo>
                    <a:pt x="0" y="5"/>
                    <a:pt x="0" y="1"/>
                    <a:pt x="0" y="1"/>
                  </a:cubicBezTo>
                  <a:lnTo>
                    <a:pt x="0" y="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5"/>
            <p:cNvSpPr/>
            <p:nvPr/>
          </p:nvSpPr>
          <p:spPr>
            <a:xfrm>
              <a:off x="7979645" y="3105907"/>
              <a:ext cx="861" cy="1894"/>
            </a:xfrm>
            <a:custGeom>
              <a:avLst/>
              <a:gdLst/>
              <a:ahLst/>
              <a:cxnLst/>
              <a:rect l="l" t="t" r="r" b="b"/>
              <a:pathLst>
                <a:path w="10" h="22" extrusionOk="0">
                  <a:moveTo>
                    <a:pt x="9" y="0"/>
                  </a:moveTo>
                  <a:cubicBezTo>
                    <a:pt x="5" y="0"/>
                    <a:pt x="5" y="5"/>
                    <a:pt x="1" y="22"/>
                  </a:cubicBezTo>
                  <a:cubicBezTo>
                    <a:pt x="5" y="9"/>
                    <a:pt x="5" y="5"/>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5"/>
            <p:cNvSpPr/>
            <p:nvPr/>
          </p:nvSpPr>
          <p:spPr>
            <a:xfrm>
              <a:off x="7986792" y="3198296"/>
              <a:ext cx="431" cy="2669"/>
            </a:xfrm>
            <a:custGeom>
              <a:avLst/>
              <a:gdLst/>
              <a:ahLst/>
              <a:cxnLst/>
              <a:rect l="l" t="t" r="r" b="b"/>
              <a:pathLst>
                <a:path w="5" h="31" extrusionOk="0">
                  <a:moveTo>
                    <a:pt x="4" y="0"/>
                  </a:moveTo>
                  <a:cubicBezTo>
                    <a:pt x="4" y="14"/>
                    <a:pt x="0" y="22"/>
                    <a:pt x="0" y="27"/>
                  </a:cubicBezTo>
                  <a:cubicBezTo>
                    <a:pt x="0" y="27"/>
                    <a:pt x="1" y="25"/>
                    <a:pt x="2" y="25"/>
                  </a:cubicBezTo>
                  <a:cubicBezTo>
                    <a:pt x="3" y="25"/>
                    <a:pt x="4" y="27"/>
                    <a:pt x="4" y="31"/>
                  </a:cubicBezTo>
                  <a:lnTo>
                    <a:pt x="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5"/>
            <p:cNvSpPr/>
            <p:nvPr/>
          </p:nvSpPr>
          <p:spPr>
            <a:xfrm>
              <a:off x="7980765" y="3224644"/>
              <a:ext cx="431" cy="2153"/>
            </a:xfrm>
            <a:custGeom>
              <a:avLst/>
              <a:gdLst/>
              <a:ahLst/>
              <a:cxnLst/>
              <a:rect l="l" t="t" r="r" b="b"/>
              <a:pathLst>
                <a:path w="5" h="25" extrusionOk="0">
                  <a:moveTo>
                    <a:pt x="2" y="0"/>
                  </a:moveTo>
                  <a:cubicBezTo>
                    <a:pt x="1" y="0"/>
                    <a:pt x="1" y="4"/>
                    <a:pt x="1" y="12"/>
                  </a:cubicBezTo>
                  <a:cubicBezTo>
                    <a:pt x="1" y="16"/>
                    <a:pt x="1" y="20"/>
                    <a:pt x="1" y="25"/>
                  </a:cubicBezTo>
                  <a:lnTo>
                    <a:pt x="5" y="25"/>
                  </a:lnTo>
                  <a:cubicBezTo>
                    <a:pt x="5" y="11"/>
                    <a:pt x="3" y="0"/>
                    <a:pt x="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5"/>
            <p:cNvSpPr/>
            <p:nvPr/>
          </p:nvSpPr>
          <p:spPr>
            <a:xfrm>
              <a:off x="7983004" y="3203549"/>
              <a:ext cx="1550" cy="4219"/>
            </a:xfrm>
            <a:custGeom>
              <a:avLst/>
              <a:gdLst/>
              <a:ahLst/>
              <a:cxnLst/>
              <a:rect l="l" t="t" r="r" b="b"/>
              <a:pathLst>
                <a:path w="18" h="49" extrusionOk="0">
                  <a:moveTo>
                    <a:pt x="14" y="0"/>
                  </a:moveTo>
                  <a:lnTo>
                    <a:pt x="14" y="0"/>
                  </a:lnTo>
                  <a:cubicBezTo>
                    <a:pt x="1" y="0"/>
                    <a:pt x="5" y="22"/>
                    <a:pt x="5" y="48"/>
                  </a:cubicBezTo>
                  <a:lnTo>
                    <a:pt x="5" y="44"/>
                  </a:lnTo>
                  <a:cubicBezTo>
                    <a:pt x="6" y="44"/>
                    <a:pt x="7" y="44"/>
                    <a:pt x="8" y="44"/>
                  </a:cubicBezTo>
                  <a:cubicBezTo>
                    <a:pt x="17" y="44"/>
                    <a:pt x="14" y="24"/>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5"/>
            <p:cNvSpPr/>
            <p:nvPr/>
          </p:nvSpPr>
          <p:spPr>
            <a:xfrm>
              <a:off x="7983434" y="3208026"/>
              <a:ext cx="775" cy="1980"/>
            </a:xfrm>
            <a:custGeom>
              <a:avLst/>
              <a:gdLst/>
              <a:ahLst/>
              <a:cxnLst/>
              <a:rect l="l" t="t" r="r" b="b"/>
              <a:pathLst>
                <a:path w="9" h="23" extrusionOk="0">
                  <a:moveTo>
                    <a:pt x="0" y="0"/>
                  </a:moveTo>
                  <a:lnTo>
                    <a:pt x="0" y="22"/>
                  </a:lnTo>
                  <a:cubicBezTo>
                    <a:pt x="9" y="22"/>
                    <a:pt x="4" y="1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5"/>
            <p:cNvSpPr/>
            <p:nvPr/>
          </p:nvSpPr>
          <p:spPr>
            <a:xfrm>
              <a:off x="7986362" y="3181076"/>
              <a:ext cx="1464" cy="3186"/>
            </a:xfrm>
            <a:custGeom>
              <a:avLst/>
              <a:gdLst/>
              <a:ahLst/>
              <a:cxnLst/>
              <a:rect l="l" t="t" r="r" b="b"/>
              <a:pathLst>
                <a:path w="17" h="37" extrusionOk="0">
                  <a:moveTo>
                    <a:pt x="4" y="0"/>
                  </a:moveTo>
                  <a:cubicBezTo>
                    <a:pt x="3" y="0"/>
                    <a:pt x="3" y="6"/>
                    <a:pt x="5" y="22"/>
                  </a:cubicBezTo>
                  <a:cubicBezTo>
                    <a:pt x="1" y="35"/>
                    <a:pt x="14" y="31"/>
                    <a:pt x="9" y="35"/>
                  </a:cubicBezTo>
                  <a:cubicBezTo>
                    <a:pt x="10" y="36"/>
                    <a:pt x="11" y="37"/>
                    <a:pt x="12" y="37"/>
                  </a:cubicBezTo>
                  <a:cubicBezTo>
                    <a:pt x="17" y="37"/>
                    <a:pt x="7" y="0"/>
                    <a:pt x="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5"/>
            <p:cNvSpPr/>
            <p:nvPr/>
          </p:nvSpPr>
          <p:spPr>
            <a:xfrm>
              <a:off x="7981109" y="3203118"/>
              <a:ext cx="1205" cy="1980"/>
            </a:xfrm>
            <a:custGeom>
              <a:avLst/>
              <a:gdLst/>
              <a:ahLst/>
              <a:cxnLst/>
              <a:rect l="l" t="t" r="r" b="b"/>
              <a:pathLst>
                <a:path w="14" h="23" extrusionOk="0">
                  <a:moveTo>
                    <a:pt x="5" y="1"/>
                  </a:moveTo>
                  <a:lnTo>
                    <a:pt x="1" y="23"/>
                  </a:lnTo>
                  <a:lnTo>
                    <a:pt x="14" y="14"/>
                  </a:lnTo>
                  <a:lnTo>
                    <a:pt x="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5"/>
            <p:cNvSpPr/>
            <p:nvPr/>
          </p:nvSpPr>
          <p:spPr>
            <a:xfrm>
              <a:off x="7981884" y="3189342"/>
              <a:ext cx="861" cy="4133"/>
            </a:xfrm>
            <a:custGeom>
              <a:avLst/>
              <a:gdLst/>
              <a:ahLst/>
              <a:cxnLst/>
              <a:rect l="l" t="t" r="r" b="b"/>
              <a:pathLst>
                <a:path w="10" h="48" extrusionOk="0">
                  <a:moveTo>
                    <a:pt x="5" y="0"/>
                  </a:moveTo>
                  <a:lnTo>
                    <a:pt x="1" y="35"/>
                  </a:lnTo>
                  <a:cubicBezTo>
                    <a:pt x="1" y="35"/>
                    <a:pt x="5" y="39"/>
                    <a:pt x="5" y="48"/>
                  </a:cubicBezTo>
                  <a:cubicBezTo>
                    <a:pt x="9" y="22"/>
                    <a:pt x="9" y="0"/>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5"/>
            <p:cNvSpPr/>
            <p:nvPr/>
          </p:nvSpPr>
          <p:spPr>
            <a:xfrm>
              <a:off x="7982229" y="3193388"/>
              <a:ext cx="517" cy="2755"/>
            </a:xfrm>
            <a:custGeom>
              <a:avLst/>
              <a:gdLst/>
              <a:ahLst/>
              <a:cxnLst/>
              <a:rect l="l" t="t" r="r" b="b"/>
              <a:pathLst>
                <a:path w="6" h="32" extrusionOk="0">
                  <a:moveTo>
                    <a:pt x="1" y="1"/>
                  </a:moveTo>
                  <a:cubicBezTo>
                    <a:pt x="1" y="10"/>
                    <a:pt x="1" y="23"/>
                    <a:pt x="5" y="31"/>
                  </a:cubicBezTo>
                  <a:cubicBezTo>
                    <a:pt x="5" y="23"/>
                    <a:pt x="5" y="1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5"/>
            <p:cNvSpPr/>
            <p:nvPr/>
          </p:nvSpPr>
          <p:spPr>
            <a:xfrm>
              <a:off x="7981109" y="3197521"/>
              <a:ext cx="517" cy="3100"/>
            </a:xfrm>
            <a:custGeom>
              <a:avLst/>
              <a:gdLst/>
              <a:ahLst/>
              <a:cxnLst/>
              <a:rect l="l" t="t" r="r" b="b"/>
              <a:pathLst>
                <a:path w="6" h="36" extrusionOk="0">
                  <a:moveTo>
                    <a:pt x="5" y="1"/>
                  </a:moveTo>
                  <a:lnTo>
                    <a:pt x="1" y="27"/>
                  </a:lnTo>
                  <a:lnTo>
                    <a:pt x="1" y="36"/>
                  </a:lnTo>
                  <a:lnTo>
                    <a:pt x="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5"/>
            <p:cNvSpPr/>
            <p:nvPr/>
          </p:nvSpPr>
          <p:spPr>
            <a:xfrm>
              <a:off x="7982745" y="3151456"/>
              <a:ext cx="689" cy="3616"/>
            </a:xfrm>
            <a:custGeom>
              <a:avLst/>
              <a:gdLst/>
              <a:ahLst/>
              <a:cxnLst/>
              <a:rect l="l" t="t" r="r" b="b"/>
              <a:pathLst>
                <a:path w="8" h="42" extrusionOk="0">
                  <a:moveTo>
                    <a:pt x="6" y="0"/>
                  </a:moveTo>
                  <a:cubicBezTo>
                    <a:pt x="2" y="0"/>
                    <a:pt x="0" y="9"/>
                    <a:pt x="4" y="23"/>
                  </a:cubicBezTo>
                  <a:cubicBezTo>
                    <a:pt x="4" y="31"/>
                    <a:pt x="4" y="41"/>
                    <a:pt x="6" y="41"/>
                  </a:cubicBezTo>
                  <a:cubicBezTo>
                    <a:pt x="7" y="41"/>
                    <a:pt x="7" y="41"/>
                    <a:pt x="8" y="40"/>
                  </a:cubicBezTo>
                  <a:lnTo>
                    <a:pt x="8" y="1"/>
                  </a:lnTo>
                  <a:cubicBezTo>
                    <a:pt x="7" y="1"/>
                    <a:pt x="7" y="0"/>
                    <a:pt x="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5"/>
            <p:cNvSpPr/>
            <p:nvPr/>
          </p:nvSpPr>
          <p:spPr>
            <a:xfrm>
              <a:off x="7979990" y="3163510"/>
              <a:ext cx="1205" cy="1980"/>
            </a:xfrm>
            <a:custGeom>
              <a:avLst/>
              <a:gdLst/>
              <a:ahLst/>
              <a:cxnLst/>
              <a:rect l="l" t="t" r="r" b="b"/>
              <a:pathLst>
                <a:path w="14" h="23" extrusionOk="0">
                  <a:moveTo>
                    <a:pt x="1" y="0"/>
                  </a:moveTo>
                  <a:lnTo>
                    <a:pt x="5" y="22"/>
                  </a:lnTo>
                  <a:cubicBezTo>
                    <a:pt x="10" y="9"/>
                    <a:pt x="10" y="9"/>
                    <a:pt x="14" y="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5"/>
            <p:cNvSpPr/>
            <p:nvPr/>
          </p:nvSpPr>
          <p:spPr>
            <a:xfrm>
              <a:off x="7979645" y="3152575"/>
              <a:ext cx="861" cy="3875"/>
            </a:xfrm>
            <a:custGeom>
              <a:avLst/>
              <a:gdLst/>
              <a:ahLst/>
              <a:cxnLst/>
              <a:rect l="l" t="t" r="r" b="b"/>
              <a:pathLst>
                <a:path w="10" h="45" extrusionOk="0">
                  <a:moveTo>
                    <a:pt x="2" y="0"/>
                  </a:moveTo>
                  <a:cubicBezTo>
                    <a:pt x="1" y="0"/>
                    <a:pt x="1" y="6"/>
                    <a:pt x="1" y="23"/>
                  </a:cubicBezTo>
                  <a:cubicBezTo>
                    <a:pt x="3" y="26"/>
                    <a:pt x="4" y="45"/>
                    <a:pt x="6" y="45"/>
                  </a:cubicBezTo>
                  <a:cubicBezTo>
                    <a:pt x="7" y="45"/>
                    <a:pt x="8" y="40"/>
                    <a:pt x="9" y="27"/>
                  </a:cubicBezTo>
                  <a:cubicBezTo>
                    <a:pt x="6" y="25"/>
                    <a:pt x="3" y="0"/>
                    <a:pt x="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5"/>
            <p:cNvSpPr/>
            <p:nvPr/>
          </p:nvSpPr>
          <p:spPr>
            <a:xfrm>
              <a:off x="7983434" y="3102549"/>
              <a:ext cx="1894" cy="775"/>
            </a:xfrm>
            <a:custGeom>
              <a:avLst/>
              <a:gdLst/>
              <a:ahLst/>
              <a:cxnLst/>
              <a:rect l="l" t="t" r="r" b="b"/>
              <a:pathLst>
                <a:path w="22" h="9" extrusionOk="0">
                  <a:moveTo>
                    <a:pt x="0" y="0"/>
                  </a:moveTo>
                  <a:lnTo>
                    <a:pt x="0" y="9"/>
                  </a:lnTo>
                  <a:lnTo>
                    <a:pt x="22" y="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5"/>
            <p:cNvSpPr/>
            <p:nvPr/>
          </p:nvSpPr>
          <p:spPr>
            <a:xfrm>
              <a:off x="7979301" y="3055708"/>
              <a:ext cx="1894" cy="5166"/>
            </a:xfrm>
            <a:custGeom>
              <a:avLst/>
              <a:gdLst/>
              <a:ahLst/>
              <a:cxnLst/>
              <a:rect l="l" t="t" r="r" b="b"/>
              <a:pathLst>
                <a:path w="22" h="60" extrusionOk="0">
                  <a:moveTo>
                    <a:pt x="14" y="0"/>
                  </a:moveTo>
                  <a:cubicBezTo>
                    <a:pt x="12" y="0"/>
                    <a:pt x="9" y="2"/>
                    <a:pt x="5" y="5"/>
                  </a:cubicBezTo>
                  <a:cubicBezTo>
                    <a:pt x="0" y="53"/>
                    <a:pt x="18" y="14"/>
                    <a:pt x="9" y="58"/>
                  </a:cubicBezTo>
                  <a:cubicBezTo>
                    <a:pt x="10" y="59"/>
                    <a:pt x="11" y="60"/>
                    <a:pt x="12" y="60"/>
                  </a:cubicBezTo>
                  <a:cubicBezTo>
                    <a:pt x="17" y="60"/>
                    <a:pt x="18" y="34"/>
                    <a:pt x="21" y="34"/>
                  </a:cubicBezTo>
                  <a:cubicBezTo>
                    <a:pt x="21" y="34"/>
                    <a:pt x="21" y="34"/>
                    <a:pt x="22" y="36"/>
                  </a:cubicBezTo>
                  <a:cubicBezTo>
                    <a:pt x="19" y="13"/>
                    <a:pt x="20" y="0"/>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5"/>
            <p:cNvSpPr/>
            <p:nvPr/>
          </p:nvSpPr>
          <p:spPr>
            <a:xfrm>
              <a:off x="7981109" y="3058722"/>
              <a:ext cx="517" cy="1205"/>
            </a:xfrm>
            <a:custGeom>
              <a:avLst/>
              <a:gdLst/>
              <a:ahLst/>
              <a:cxnLst/>
              <a:rect l="l" t="t" r="r" b="b"/>
              <a:pathLst>
                <a:path w="6" h="14" extrusionOk="0">
                  <a:moveTo>
                    <a:pt x="1" y="1"/>
                  </a:moveTo>
                  <a:cubicBezTo>
                    <a:pt x="1" y="5"/>
                    <a:pt x="1" y="9"/>
                    <a:pt x="5" y="14"/>
                  </a:cubicBezTo>
                  <a:cubicBezTo>
                    <a:pt x="5" y="5"/>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5"/>
            <p:cNvSpPr/>
            <p:nvPr/>
          </p:nvSpPr>
          <p:spPr>
            <a:xfrm>
              <a:off x="8003238" y="2532711"/>
              <a:ext cx="775" cy="2755"/>
            </a:xfrm>
            <a:custGeom>
              <a:avLst/>
              <a:gdLst/>
              <a:ahLst/>
              <a:cxnLst/>
              <a:rect l="l" t="t" r="r" b="b"/>
              <a:pathLst>
                <a:path w="9" h="32" extrusionOk="0">
                  <a:moveTo>
                    <a:pt x="9" y="1"/>
                  </a:moveTo>
                  <a:lnTo>
                    <a:pt x="0" y="18"/>
                  </a:lnTo>
                  <a:lnTo>
                    <a:pt x="0" y="31"/>
                  </a:lnTo>
                  <a:lnTo>
                    <a:pt x="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5"/>
            <p:cNvSpPr/>
            <p:nvPr/>
          </p:nvSpPr>
          <p:spPr>
            <a:xfrm>
              <a:off x="8002119" y="2527890"/>
              <a:ext cx="1205" cy="2325"/>
            </a:xfrm>
            <a:custGeom>
              <a:avLst/>
              <a:gdLst/>
              <a:ahLst/>
              <a:cxnLst/>
              <a:rect l="l" t="t" r="r" b="b"/>
              <a:pathLst>
                <a:path w="14" h="27" extrusionOk="0">
                  <a:moveTo>
                    <a:pt x="0" y="0"/>
                  </a:moveTo>
                  <a:lnTo>
                    <a:pt x="0" y="0"/>
                  </a:lnTo>
                  <a:cubicBezTo>
                    <a:pt x="0" y="9"/>
                    <a:pt x="5" y="22"/>
                    <a:pt x="0" y="26"/>
                  </a:cubicBezTo>
                  <a:lnTo>
                    <a:pt x="13"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5"/>
            <p:cNvSpPr/>
            <p:nvPr/>
          </p:nvSpPr>
          <p:spPr>
            <a:xfrm>
              <a:off x="7982229" y="2891507"/>
              <a:ext cx="861" cy="2325"/>
            </a:xfrm>
            <a:custGeom>
              <a:avLst/>
              <a:gdLst/>
              <a:ahLst/>
              <a:cxnLst/>
              <a:rect l="l" t="t" r="r" b="b"/>
              <a:pathLst>
                <a:path w="10" h="27" extrusionOk="0">
                  <a:moveTo>
                    <a:pt x="10" y="1"/>
                  </a:moveTo>
                  <a:lnTo>
                    <a:pt x="1" y="22"/>
                  </a:lnTo>
                  <a:lnTo>
                    <a:pt x="5" y="27"/>
                  </a:lnTo>
                  <a:cubicBezTo>
                    <a:pt x="10" y="22"/>
                    <a:pt x="10" y="14"/>
                    <a:pt x="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5"/>
            <p:cNvSpPr/>
            <p:nvPr/>
          </p:nvSpPr>
          <p:spPr>
            <a:xfrm>
              <a:off x="7984123" y="2857066"/>
              <a:ext cx="1205" cy="1205"/>
            </a:xfrm>
            <a:custGeom>
              <a:avLst/>
              <a:gdLst/>
              <a:ahLst/>
              <a:cxnLst/>
              <a:rect l="l" t="t" r="r" b="b"/>
              <a:pathLst>
                <a:path w="14" h="14" extrusionOk="0">
                  <a:moveTo>
                    <a:pt x="14" y="1"/>
                  </a:moveTo>
                  <a:lnTo>
                    <a:pt x="1" y="5"/>
                  </a:lnTo>
                  <a:lnTo>
                    <a:pt x="1" y="14"/>
                  </a:lnTo>
                  <a:lnTo>
                    <a:pt x="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5"/>
            <p:cNvSpPr/>
            <p:nvPr/>
          </p:nvSpPr>
          <p:spPr>
            <a:xfrm>
              <a:off x="7983434" y="2827101"/>
              <a:ext cx="1033" cy="3875"/>
            </a:xfrm>
            <a:custGeom>
              <a:avLst/>
              <a:gdLst/>
              <a:ahLst/>
              <a:cxnLst/>
              <a:rect l="l" t="t" r="r" b="b"/>
              <a:pathLst>
                <a:path w="12" h="45" extrusionOk="0">
                  <a:moveTo>
                    <a:pt x="4" y="1"/>
                  </a:moveTo>
                  <a:cubicBezTo>
                    <a:pt x="3" y="1"/>
                    <a:pt x="2" y="1"/>
                    <a:pt x="0" y="1"/>
                  </a:cubicBezTo>
                  <a:cubicBezTo>
                    <a:pt x="0" y="9"/>
                    <a:pt x="2" y="18"/>
                    <a:pt x="2" y="27"/>
                  </a:cubicBezTo>
                  <a:lnTo>
                    <a:pt x="2" y="27"/>
                  </a:lnTo>
                  <a:cubicBezTo>
                    <a:pt x="5" y="10"/>
                    <a:pt x="12" y="1"/>
                    <a:pt x="4" y="1"/>
                  </a:cubicBezTo>
                  <a:close/>
                  <a:moveTo>
                    <a:pt x="2" y="27"/>
                  </a:moveTo>
                  <a:cubicBezTo>
                    <a:pt x="1" y="32"/>
                    <a:pt x="0" y="38"/>
                    <a:pt x="0" y="45"/>
                  </a:cubicBezTo>
                  <a:cubicBezTo>
                    <a:pt x="2" y="39"/>
                    <a:pt x="2" y="33"/>
                    <a:pt x="2" y="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5"/>
            <p:cNvSpPr/>
            <p:nvPr/>
          </p:nvSpPr>
          <p:spPr>
            <a:xfrm>
              <a:off x="8012968" y="2705953"/>
              <a:ext cx="40814" cy="31859"/>
            </a:xfrm>
            <a:custGeom>
              <a:avLst/>
              <a:gdLst/>
              <a:ahLst/>
              <a:cxnLst/>
              <a:rect l="l" t="t" r="r" b="b"/>
              <a:pathLst>
                <a:path w="474" h="370" extrusionOk="0">
                  <a:moveTo>
                    <a:pt x="235" y="0"/>
                  </a:moveTo>
                  <a:cubicBezTo>
                    <a:pt x="0" y="0"/>
                    <a:pt x="0" y="370"/>
                    <a:pt x="235" y="370"/>
                  </a:cubicBezTo>
                  <a:cubicBezTo>
                    <a:pt x="474" y="370"/>
                    <a:pt x="474"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5"/>
            <p:cNvSpPr/>
            <p:nvPr/>
          </p:nvSpPr>
          <p:spPr>
            <a:xfrm>
              <a:off x="8017790" y="2946528"/>
              <a:ext cx="40900" cy="31859"/>
            </a:xfrm>
            <a:custGeom>
              <a:avLst/>
              <a:gdLst/>
              <a:ahLst/>
              <a:cxnLst/>
              <a:rect l="l" t="t" r="r" b="b"/>
              <a:pathLst>
                <a:path w="475" h="370" extrusionOk="0">
                  <a:moveTo>
                    <a:pt x="235" y="0"/>
                  </a:moveTo>
                  <a:cubicBezTo>
                    <a:pt x="1" y="0"/>
                    <a:pt x="1" y="370"/>
                    <a:pt x="235" y="370"/>
                  </a:cubicBezTo>
                  <a:cubicBezTo>
                    <a:pt x="474" y="370"/>
                    <a:pt x="474"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5"/>
            <p:cNvSpPr/>
            <p:nvPr/>
          </p:nvSpPr>
          <p:spPr>
            <a:xfrm>
              <a:off x="8012968" y="3211384"/>
              <a:ext cx="40814" cy="31859"/>
            </a:xfrm>
            <a:custGeom>
              <a:avLst/>
              <a:gdLst/>
              <a:ahLst/>
              <a:cxnLst/>
              <a:rect l="l" t="t" r="r" b="b"/>
              <a:pathLst>
                <a:path w="474" h="370" extrusionOk="0">
                  <a:moveTo>
                    <a:pt x="235" y="1"/>
                  </a:moveTo>
                  <a:cubicBezTo>
                    <a:pt x="0" y="1"/>
                    <a:pt x="0" y="370"/>
                    <a:pt x="235" y="370"/>
                  </a:cubicBezTo>
                  <a:cubicBezTo>
                    <a:pt x="474" y="370"/>
                    <a:pt x="474"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5"/>
            <p:cNvSpPr/>
            <p:nvPr/>
          </p:nvSpPr>
          <p:spPr>
            <a:xfrm>
              <a:off x="8015981" y="2214384"/>
              <a:ext cx="155678" cy="158692"/>
            </a:xfrm>
            <a:custGeom>
              <a:avLst/>
              <a:gdLst/>
              <a:ahLst/>
              <a:cxnLst/>
              <a:rect l="l" t="t" r="r" b="b"/>
              <a:pathLst>
                <a:path w="1808" h="1843" extrusionOk="0">
                  <a:moveTo>
                    <a:pt x="965" y="87"/>
                  </a:moveTo>
                  <a:cubicBezTo>
                    <a:pt x="1143" y="87"/>
                    <a:pt x="1560" y="143"/>
                    <a:pt x="1664" y="682"/>
                  </a:cubicBezTo>
                  <a:cubicBezTo>
                    <a:pt x="1721" y="982"/>
                    <a:pt x="1660" y="1260"/>
                    <a:pt x="1486" y="1469"/>
                  </a:cubicBezTo>
                  <a:cubicBezTo>
                    <a:pt x="1338" y="1647"/>
                    <a:pt x="1121" y="1751"/>
                    <a:pt x="891" y="1751"/>
                  </a:cubicBezTo>
                  <a:cubicBezTo>
                    <a:pt x="847" y="1751"/>
                    <a:pt x="804" y="1751"/>
                    <a:pt x="760" y="1742"/>
                  </a:cubicBezTo>
                  <a:cubicBezTo>
                    <a:pt x="561" y="1708"/>
                    <a:pt x="391" y="1599"/>
                    <a:pt x="278" y="1425"/>
                  </a:cubicBezTo>
                  <a:cubicBezTo>
                    <a:pt x="139" y="1217"/>
                    <a:pt x="87" y="926"/>
                    <a:pt x="143" y="682"/>
                  </a:cubicBezTo>
                  <a:cubicBezTo>
                    <a:pt x="226" y="317"/>
                    <a:pt x="513" y="91"/>
                    <a:pt x="891" y="91"/>
                  </a:cubicBezTo>
                  <a:cubicBezTo>
                    <a:pt x="891" y="91"/>
                    <a:pt x="917" y="87"/>
                    <a:pt x="965" y="87"/>
                  </a:cubicBezTo>
                  <a:close/>
                  <a:moveTo>
                    <a:pt x="973" y="0"/>
                  </a:moveTo>
                  <a:cubicBezTo>
                    <a:pt x="926" y="0"/>
                    <a:pt x="891" y="4"/>
                    <a:pt x="891" y="4"/>
                  </a:cubicBezTo>
                  <a:cubicBezTo>
                    <a:pt x="474" y="4"/>
                    <a:pt x="156" y="252"/>
                    <a:pt x="65" y="652"/>
                  </a:cubicBezTo>
                  <a:cubicBezTo>
                    <a:pt x="0" y="926"/>
                    <a:pt x="61" y="1251"/>
                    <a:pt x="213" y="1482"/>
                  </a:cubicBezTo>
                  <a:cubicBezTo>
                    <a:pt x="339" y="1673"/>
                    <a:pt x="526" y="1790"/>
                    <a:pt x="747" y="1829"/>
                  </a:cubicBezTo>
                  <a:cubicBezTo>
                    <a:pt x="795" y="1838"/>
                    <a:pt x="843" y="1842"/>
                    <a:pt x="891" y="1842"/>
                  </a:cubicBezTo>
                  <a:cubicBezTo>
                    <a:pt x="1143" y="1842"/>
                    <a:pt x="1382" y="1729"/>
                    <a:pt x="1547" y="1530"/>
                  </a:cubicBezTo>
                  <a:cubicBezTo>
                    <a:pt x="1738" y="1299"/>
                    <a:pt x="1808" y="986"/>
                    <a:pt x="1742" y="652"/>
                  </a:cubicBezTo>
                  <a:cubicBezTo>
                    <a:pt x="1629" y="65"/>
                    <a:pt x="1169" y="0"/>
                    <a:pt x="973" y="0"/>
                  </a:cubicBezTo>
                  <a:close/>
                </a:path>
              </a:pathLst>
            </a:custGeom>
            <a:solidFill>
              <a:srgbClr val="24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5"/>
            <p:cNvSpPr/>
            <p:nvPr/>
          </p:nvSpPr>
          <p:spPr>
            <a:xfrm>
              <a:off x="7833010" y="2225234"/>
              <a:ext cx="155333" cy="158692"/>
            </a:xfrm>
            <a:custGeom>
              <a:avLst/>
              <a:gdLst/>
              <a:ahLst/>
              <a:cxnLst/>
              <a:rect l="l" t="t" r="r" b="b"/>
              <a:pathLst>
                <a:path w="1804" h="1843" extrusionOk="0">
                  <a:moveTo>
                    <a:pt x="961" y="87"/>
                  </a:moveTo>
                  <a:cubicBezTo>
                    <a:pt x="1139" y="87"/>
                    <a:pt x="1560" y="148"/>
                    <a:pt x="1660" y="682"/>
                  </a:cubicBezTo>
                  <a:cubicBezTo>
                    <a:pt x="1721" y="982"/>
                    <a:pt x="1656" y="1265"/>
                    <a:pt x="1486" y="1469"/>
                  </a:cubicBezTo>
                  <a:cubicBezTo>
                    <a:pt x="1334" y="1651"/>
                    <a:pt x="1117" y="1755"/>
                    <a:pt x="891" y="1755"/>
                  </a:cubicBezTo>
                  <a:cubicBezTo>
                    <a:pt x="848" y="1755"/>
                    <a:pt x="800" y="1751"/>
                    <a:pt x="761" y="1742"/>
                  </a:cubicBezTo>
                  <a:cubicBezTo>
                    <a:pt x="556" y="1708"/>
                    <a:pt x="387" y="1599"/>
                    <a:pt x="274" y="1425"/>
                  </a:cubicBezTo>
                  <a:cubicBezTo>
                    <a:pt x="135" y="1217"/>
                    <a:pt x="83" y="926"/>
                    <a:pt x="139" y="682"/>
                  </a:cubicBezTo>
                  <a:cubicBezTo>
                    <a:pt x="226" y="322"/>
                    <a:pt x="513" y="96"/>
                    <a:pt x="887" y="96"/>
                  </a:cubicBezTo>
                  <a:lnTo>
                    <a:pt x="887" y="91"/>
                  </a:lnTo>
                  <a:cubicBezTo>
                    <a:pt x="887" y="91"/>
                    <a:pt x="917" y="87"/>
                    <a:pt x="961" y="87"/>
                  </a:cubicBezTo>
                  <a:close/>
                  <a:moveTo>
                    <a:pt x="969" y="0"/>
                  </a:moveTo>
                  <a:cubicBezTo>
                    <a:pt x="921" y="0"/>
                    <a:pt x="891" y="4"/>
                    <a:pt x="887" y="4"/>
                  </a:cubicBezTo>
                  <a:cubicBezTo>
                    <a:pt x="470" y="4"/>
                    <a:pt x="157" y="256"/>
                    <a:pt x="61" y="656"/>
                  </a:cubicBezTo>
                  <a:cubicBezTo>
                    <a:pt x="0" y="926"/>
                    <a:pt x="57" y="1251"/>
                    <a:pt x="209" y="1482"/>
                  </a:cubicBezTo>
                  <a:cubicBezTo>
                    <a:pt x="339" y="1673"/>
                    <a:pt x="522" y="1795"/>
                    <a:pt x="743" y="1829"/>
                  </a:cubicBezTo>
                  <a:cubicBezTo>
                    <a:pt x="791" y="1838"/>
                    <a:pt x="839" y="1842"/>
                    <a:pt x="887" y="1842"/>
                  </a:cubicBezTo>
                  <a:cubicBezTo>
                    <a:pt x="1143" y="1842"/>
                    <a:pt x="1382" y="1729"/>
                    <a:pt x="1547" y="1530"/>
                  </a:cubicBezTo>
                  <a:cubicBezTo>
                    <a:pt x="1734" y="1299"/>
                    <a:pt x="1803" y="991"/>
                    <a:pt x="1738" y="656"/>
                  </a:cubicBezTo>
                  <a:cubicBezTo>
                    <a:pt x="1625" y="65"/>
                    <a:pt x="1165" y="0"/>
                    <a:pt x="969" y="0"/>
                  </a:cubicBezTo>
                  <a:close/>
                </a:path>
              </a:pathLst>
            </a:custGeom>
            <a:solidFill>
              <a:srgbClr val="24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5"/>
            <p:cNvSpPr/>
            <p:nvPr/>
          </p:nvSpPr>
          <p:spPr>
            <a:xfrm>
              <a:off x="7970260" y="2236513"/>
              <a:ext cx="71553" cy="150770"/>
            </a:xfrm>
            <a:custGeom>
              <a:avLst/>
              <a:gdLst/>
              <a:ahLst/>
              <a:cxnLst/>
              <a:rect l="l" t="t" r="r" b="b"/>
              <a:pathLst>
                <a:path w="831" h="1751" extrusionOk="0">
                  <a:moveTo>
                    <a:pt x="279" y="1"/>
                  </a:moveTo>
                  <a:cubicBezTo>
                    <a:pt x="268" y="1"/>
                    <a:pt x="259" y="7"/>
                    <a:pt x="257" y="21"/>
                  </a:cubicBezTo>
                  <a:lnTo>
                    <a:pt x="1" y="1751"/>
                  </a:lnTo>
                  <a:cubicBezTo>
                    <a:pt x="1" y="1751"/>
                    <a:pt x="813" y="1381"/>
                    <a:pt x="822" y="1333"/>
                  </a:cubicBezTo>
                  <a:cubicBezTo>
                    <a:pt x="831" y="1302"/>
                    <a:pt x="819" y="1293"/>
                    <a:pt x="801" y="1293"/>
                  </a:cubicBezTo>
                  <a:cubicBezTo>
                    <a:pt x="792" y="1293"/>
                    <a:pt x="780" y="1296"/>
                    <a:pt x="770" y="1299"/>
                  </a:cubicBezTo>
                  <a:cubicBezTo>
                    <a:pt x="735" y="1307"/>
                    <a:pt x="88" y="1651"/>
                    <a:pt x="88" y="1651"/>
                  </a:cubicBezTo>
                  <a:cubicBezTo>
                    <a:pt x="88" y="1651"/>
                    <a:pt x="322" y="82"/>
                    <a:pt x="322" y="43"/>
                  </a:cubicBezTo>
                  <a:cubicBezTo>
                    <a:pt x="322" y="18"/>
                    <a:pt x="298" y="1"/>
                    <a:pt x="279" y="1"/>
                  </a:cubicBezTo>
                  <a:close/>
                </a:path>
              </a:pathLst>
            </a:custGeom>
            <a:solidFill>
              <a:srgbClr val="7C3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5"/>
            <p:cNvSpPr/>
            <p:nvPr/>
          </p:nvSpPr>
          <p:spPr>
            <a:xfrm>
              <a:off x="8161498" y="2245038"/>
              <a:ext cx="42364" cy="31859"/>
            </a:xfrm>
            <a:custGeom>
              <a:avLst/>
              <a:gdLst/>
              <a:ahLst/>
              <a:cxnLst/>
              <a:rect l="l" t="t" r="r" b="b"/>
              <a:pathLst>
                <a:path w="492" h="370" extrusionOk="0">
                  <a:moveTo>
                    <a:pt x="491" y="0"/>
                  </a:moveTo>
                  <a:lnTo>
                    <a:pt x="0" y="226"/>
                  </a:lnTo>
                  <a:lnTo>
                    <a:pt x="26" y="370"/>
                  </a:lnTo>
                  <a:lnTo>
                    <a:pt x="409" y="131"/>
                  </a:lnTo>
                  <a:lnTo>
                    <a:pt x="491" y="0"/>
                  </a:lnTo>
                  <a:close/>
                </a:path>
              </a:pathLst>
            </a:custGeom>
            <a:solidFill>
              <a:srgbClr val="24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5"/>
            <p:cNvSpPr/>
            <p:nvPr/>
          </p:nvSpPr>
          <p:spPr>
            <a:xfrm>
              <a:off x="7979645" y="2277154"/>
              <a:ext cx="43827" cy="16963"/>
            </a:xfrm>
            <a:custGeom>
              <a:avLst/>
              <a:gdLst/>
              <a:ahLst/>
              <a:cxnLst/>
              <a:rect l="l" t="t" r="r" b="b"/>
              <a:pathLst>
                <a:path w="509" h="197" extrusionOk="0">
                  <a:moveTo>
                    <a:pt x="245" y="0"/>
                  </a:moveTo>
                  <a:cubicBezTo>
                    <a:pt x="228" y="0"/>
                    <a:pt x="210" y="2"/>
                    <a:pt x="192" y="5"/>
                  </a:cubicBezTo>
                  <a:cubicBezTo>
                    <a:pt x="18" y="40"/>
                    <a:pt x="1" y="110"/>
                    <a:pt x="1" y="110"/>
                  </a:cubicBezTo>
                  <a:lnTo>
                    <a:pt x="22" y="179"/>
                  </a:lnTo>
                  <a:cubicBezTo>
                    <a:pt x="22" y="179"/>
                    <a:pt x="115" y="79"/>
                    <a:pt x="226" y="79"/>
                  </a:cubicBezTo>
                  <a:cubicBezTo>
                    <a:pt x="231" y="79"/>
                    <a:pt x="235" y="79"/>
                    <a:pt x="240" y="79"/>
                  </a:cubicBezTo>
                  <a:cubicBezTo>
                    <a:pt x="352" y="92"/>
                    <a:pt x="474" y="197"/>
                    <a:pt x="474" y="197"/>
                  </a:cubicBezTo>
                  <a:lnTo>
                    <a:pt x="509" y="123"/>
                  </a:lnTo>
                  <a:cubicBezTo>
                    <a:pt x="509" y="123"/>
                    <a:pt x="397" y="0"/>
                    <a:pt x="245" y="0"/>
                  </a:cubicBezTo>
                  <a:close/>
                </a:path>
              </a:pathLst>
            </a:custGeom>
            <a:solidFill>
              <a:srgbClr val="24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65"/>
          <p:cNvGrpSpPr/>
          <p:nvPr/>
        </p:nvGrpSpPr>
        <p:grpSpPr>
          <a:xfrm>
            <a:off x="713194" y="4591558"/>
            <a:ext cx="1128871" cy="617272"/>
            <a:chOff x="4111832" y="4591558"/>
            <a:chExt cx="1128871" cy="617272"/>
          </a:xfrm>
        </p:grpSpPr>
        <p:grpSp>
          <p:nvGrpSpPr>
            <p:cNvPr id="2682" name="Google Shape;2682;p65"/>
            <p:cNvGrpSpPr/>
            <p:nvPr/>
          </p:nvGrpSpPr>
          <p:grpSpPr>
            <a:xfrm>
              <a:off x="4111832" y="4591558"/>
              <a:ext cx="1128871" cy="617272"/>
              <a:chOff x="4149932" y="4591558"/>
              <a:chExt cx="1128871" cy="617272"/>
            </a:xfrm>
          </p:grpSpPr>
          <p:sp>
            <p:nvSpPr>
              <p:cNvPr id="2683" name="Google Shape;2683;p65"/>
              <p:cNvSpPr/>
              <p:nvPr/>
            </p:nvSpPr>
            <p:spPr>
              <a:xfrm flipH="1">
                <a:off x="5032104" y="4975908"/>
                <a:ext cx="235329" cy="227257"/>
              </a:xfrm>
              <a:custGeom>
                <a:avLst/>
                <a:gdLst/>
                <a:ahLst/>
                <a:cxnLst/>
                <a:rect l="l" t="t" r="r" b="b"/>
                <a:pathLst>
                  <a:path w="6064" h="5856" extrusionOk="0">
                    <a:moveTo>
                      <a:pt x="251" y="1"/>
                    </a:moveTo>
                    <a:lnTo>
                      <a:pt x="0" y="3873"/>
                    </a:lnTo>
                    <a:lnTo>
                      <a:pt x="6064" y="5856"/>
                    </a:lnTo>
                    <a:lnTo>
                      <a:pt x="5970" y="2558"/>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5"/>
              <p:cNvSpPr/>
              <p:nvPr/>
            </p:nvSpPr>
            <p:spPr>
              <a:xfrm flipH="1">
                <a:off x="5003736" y="4972687"/>
                <a:ext cx="256401" cy="109786"/>
              </a:xfrm>
              <a:custGeom>
                <a:avLst/>
                <a:gdLst/>
                <a:ahLst/>
                <a:cxnLst/>
                <a:rect l="l" t="t" r="r" b="b"/>
                <a:pathLst>
                  <a:path w="6607" h="2829" extrusionOk="0">
                    <a:moveTo>
                      <a:pt x="10" y="0"/>
                    </a:moveTo>
                    <a:lnTo>
                      <a:pt x="0" y="387"/>
                    </a:lnTo>
                    <a:lnTo>
                      <a:pt x="5782" y="2829"/>
                    </a:lnTo>
                    <a:lnTo>
                      <a:pt x="6607" y="1065"/>
                    </a:lnTo>
                    <a:lnTo>
                      <a:pt x="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5"/>
              <p:cNvSpPr/>
              <p:nvPr/>
            </p:nvSpPr>
            <p:spPr>
              <a:xfrm flipH="1">
                <a:off x="5011420" y="4770965"/>
                <a:ext cx="262106" cy="260903"/>
              </a:xfrm>
              <a:custGeom>
                <a:avLst/>
                <a:gdLst/>
                <a:ahLst/>
                <a:cxnLst/>
                <a:rect l="l" t="t" r="r" b="b"/>
                <a:pathLst>
                  <a:path w="6754" h="6723" extrusionOk="0">
                    <a:moveTo>
                      <a:pt x="303" y="1"/>
                    </a:moveTo>
                    <a:lnTo>
                      <a:pt x="1" y="4677"/>
                    </a:lnTo>
                    <a:lnTo>
                      <a:pt x="5021" y="6367"/>
                    </a:lnTo>
                    <a:lnTo>
                      <a:pt x="6732" y="6722"/>
                    </a:lnTo>
                    <a:lnTo>
                      <a:pt x="6753" y="1556"/>
                    </a:lnTo>
                    <a:lnTo>
                      <a:pt x="5480" y="919"/>
                    </a:lnTo>
                    <a:lnTo>
                      <a:pt x="3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5"/>
              <p:cNvSpPr/>
              <p:nvPr/>
            </p:nvSpPr>
            <p:spPr>
              <a:xfrm flipH="1">
                <a:off x="4149932" y="4785557"/>
                <a:ext cx="873285" cy="263697"/>
              </a:xfrm>
              <a:custGeom>
                <a:avLst/>
                <a:gdLst/>
                <a:ahLst/>
                <a:cxnLst/>
                <a:rect l="l" t="t" r="r" b="b"/>
                <a:pathLst>
                  <a:path w="22503" h="6795" extrusionOk="0">
                    <a:moveTo>
                      <a:pt x="22502" y="1"/>
                    </a:moveTo>
                    <a:lnTo>
                      <a:pt x="84" y="982"/>
                    </a:lnTo>
                    <a:lnTo>
                      <a:pt x="1" y="6795"/>
                    </a:lnTo>
                    <a:lnTo>
                      <a:pt x="1" y="6795"/>
                    </a:lnTo>
                    <a:lnTo>
                      <a:pt x="22481" y="6409"/>
                    </a:lnTo>
                    <a:lnTo>
                      <a:pt x="225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5"/>
              <p:cNvSpPr/>
              <p:nvPr/>
            </p:nvSpPr>
            <p:spPr>
              <a:xfrm flipH="1">
                <a:off x="4175855" y="5033033"/>
                <a:ext cx="868822" cy="175798"/>
              </a:xfrm>
              <a:custGeom>
                <a:avLst/>
                <a:gdLst/>
                <a:ahLst/>
                <a:cxnLst/>
                <a:rect l="l" t="t" r="r" b="b"/>
                <a:pathLst>
                  <a:path w="22388" h="4530" extrusionOk="0">
                    <a:moveTo>
                      <a:pt x="22387" y="0"/>
                    </a:moveTo>
                    <a:lnTo>
                      <a:pt x="0" y="428"/>
                    </a:lnTo>
                    <a:lnTo>
                      <a:pt x="42" y="4530"/>
                    </a:lnTo>
                    <a:lnTo>
                      <a:pt x="22346" y="3977"/>
                    </a:lnTo>
                    <a:lnTo>
                      <a:pt x="223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5"/>
              <p:cNvSpPr/>
              <p:nvPr/>
            </p:nvSpPr>
            <p:spPr>
              <a:xfrm flipH="1">
                <a:off x="5012235" y="4945948"/>
                <a:ext cx="265327" cy="103306"/>
              </a:xfrm>
              <a:custGeom>
                <a:avLst/>
                <a:gdLst/>
                <a:ahLst/>
                <a:cxnLst/>
                <a:rect l="l" t="t" r="r" b="b"/>
                <a:pathLst>
                  <a:path w="6837" h="2662" extrusionOk="0">
                    <a:moveTo>
                      <a:pt x="21" y="1"/>
                    </a:moveTo>
                    <a:lnTo>
                      <a:pt x="0" y="449"/>
                    </a:lnTo>
                    <a:lnTo>
                      <a:pt x="6555" y="2662"/>
                    </a:lnTo>
                    <a:lnTo>
                      <a:pt x="6836" y="2213"/>
                    </a:lnTo>
                    <a:lnTo>
                      <a:pt x="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5"/>
              <p:cNvSpPr/>
              <p:nvPr/>
            </p:nvSpPr>
            <p:spPr>
              <a:xfrm flipH="1">
                <a:off x="4149932" y="4736970"/>
                <a:ext cx="1116298" cy="107342"/>
              </a:xfrm>
              <a:custGeom>
                <a:avLst/>
                <a:gdLst/>
                <a:ahLst/>
                <a:cxnLst/>
                <a:rect l="l" t="t" r="r" b="b"/>
                <a:pathLst>
                  <a:path w="28765" h="2766" extrusionOk="0">
                    <a:moveTo>
                      <a:pt x="25884" y="0"/>
                    </a:moveTo>
                    <a:lnTo>
                      <a:pt x="32" y="428"/>
                    </a:lnTo>
                    <a:lnTo>
                      <a:pt x="0" y="898"/>
                    </a:lnTo>
                    <a:lnTo>
                      <a:pt x="6440" y="2766"/>
                    </a:lnTo>
                    <a:lnTo>
                      <a:pt x="28764" y="1253"/>
                    </a:lnTo>
                    <a:lnTo>
                      <a:pt x="25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5"/>
              <p:cNvSpPr/>
              <p:nvPr/>
            </p:nvSpPr>
            <p:spPr>
              <a:xfrm flipH="1">
                <a:off x="4974591" y="4625981"/>
                <a:ext cx="249532" cy="177855"/>
              </a:xfrm>
              <a:custGeom>
                <a:avLst/>
                <a:gdLst/>
                <a:ahLst/>
                <a:cxnLst/>
                <a:rect l="l" t="t" r="r" b="b"/>
                <a:pathLst>
                  <a:path w="6430" h="4583" extrusionOk="0">
                    <a:moveTo>
                      <a:pt x="22" y="0"/>
                    </a:moveTo>
                    <a:lnTo>
                      <a:pt x="1" y="3017"/>
                    </a:lnTo>
                    <a:lnTo>
                      <a:pt x="6200" y="4582"/>
                    </a:lnTo>
                    <a:lnTo>
                      <a:pt x="6430" y="1566"/>
                    </a:lnTo>
                    <a:lnTo>
                      <a:pt x="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5"/>
              <p:cNvSpPr/>
              <p:nvPr/>
            </p:nvSpPr>
            <p:spPr>
              <a:xfrm flipH="1">
                <a:off x="4174225" y="4684308"/>
                <a:ext cx="819420" cy="134080"/>
              </a:xfrm>
              <a:custGeom>
                <a:avLst/>
                <a:gdLst/>
                <a:ahLst/>
                <a:cxnLst/>
                <a:rect l="l" t="t" r="r" b="b"/>
                <a:pathLst>
                  <a:path w="21115" h="3455" extrusionOk="0">
                    <a:moveTo>
                      <a:pt x="21114" y="0"/>
                    </a:moveTo>
                    <a:lnTo>
                      <a:pt x="0" y="230"/>
                    </a:lnTo>
                    <a:lnTo>
                      <a:pt x="53" y="3455"/>
                    </a:lnTo>
                    <a:lnTo>
                      <a:pt x="20978" y="2589"/>
                    </a:lnTo>
                    <a:lnTo>
                      <a:pt x="211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5"/>
              <p:cNvSpPr/>
              <p:nvPr/>
            </p:nvSpPr>
            <p:spPr>
              <a:xfrm flipH="1">
                <a:off x="4983478" y="4734137"/>
                <a:ext cx="245884" cy="84251"/>
              </a:xfrm>
              <a:custGeom>
                <a:avLst/>
                <a:gdLst/>
                <a:ahLst/>
                <a:cxnLst/>
                <a:rect l="l" t="t" r="r" b="b"/>
                <a:pathLst>
                  <a:path w="6336" h="2171" extrusionOk="0">
                    <a:moveTo>
                      <a:pt x="0" y="0"/>
                    </a:moveTo>
                    <a:lnTo>
                      <a:pt x="0" y="428"/>
                    </a:lnTo>
                    <a:lnTo>
                      <a:pt x="6127" y="2171"/>
                    </a:lnTo>
                    <a:lnTo>
                      <a:pt x="6335" y="179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5"/>
              <p:cNvSpPr/>
              <p:nvPr/>
            </p:nvSpPr>
            <p:spPr>
              <a:xfrm flipH="1">
                <a:off x="4174225" y="4591558"/>
                <a:ext cx="1066896" cy="115879"/>
              </a:xfrm>
              <a:custGeom>
                <a:avLst/>
                <a:gdLst/>
                <a:ahLst/>
                <a:cxnLst/>
                <a:rect l="l" t="t" r="r" b="b"/>
                <a:pathLst>
                  <a:path w="27492" h="2986" extrusionOk="0">
                    <a:moveTo>
                      <a:pt x="21208" y="0"/>
                    </a:moveTo>
                    <a:lnTo>
                      <a:pt x="1" y="846"/>
                    </a:lnTo>
                    <a:lnTo>
                      <a:pt x="6555" y="2923"/>
                    </a:lnTo>
                    <a:lnTo>
                      <a:pt x="27094" y="2985"/>
                    </a:lnTo>
                    <a:lnTo>
                      <a:pt x="27491" y="2390"/>
                    </a:lnTo>
                    <a:lnTo>
                      <a:pt x="212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5"/>
              <p:cNvSpPr/>
              <p:nvPr/>
            </p:nvSpPr>
            <p:spPr>
              <a:xfrm flipH="1">
                <a:off x="5040603" y="5120931"/>
                <a:ext cx="238200" cy="87899"/>
              </a:xfrm>
              <a:custGeom>
                <a:avLst/>
                <a:gdLst/>
                <a:ahLst/>
                <a:cxnLst/>
                <a:rect l="l" t="t" r="r" b="b"/>
                <a:pathLst>
                  <a:path w="6138" h="2265" extrusionOk="0">
                    <a:moveTo>
                      <a:pt x="105" y="0"/>
                    </a:moveTo>
                    <a:lnTo>
                      <a:pt x="1" y="355"/>
                    </a:lnTo>
                    <a:lnTo>
                      <a:pt x="6075" y="2265"/>
                    </a:lnTo>
                    <a:lnTo>
                      <a:pt x="6138" y="1827"/>
                    </a:lnTo>
                    <a:lnTo>
                      <a:pt x="1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95" name="Google Shape;2695;p65"/>
            <p:cNvCxnSpPr/>
            <p:nvPr/>
          </p:nvCxnSpPr>
          <p:spPr>
            <a:xfrm rot="10800000">
              <a:off x="4279175" y="4694625"/>
              <a:ext cx="563400" cy="12600"/>
            </a:xfrm>
            <a:prstGeom prst="straightConnector1">
              <a:avLst/>
            </a:prstGeom>
            <a:noFill/>
            <a:ln w="9525" cap="flat" cmpd="sng">
              <a:solidFill>
                <a:schemeClr val="dk1"/>
              </a:solidFill>
              <a:prstDash val="solid"/>
              <a:round/>
              <a:headEnd type="none" w="med" len="med"/>
              <a:tailEnd type="none" w="med" len="med"/>
            </a:ln>
          </p:spPr>
        </p:cxnSp>
        <p:cxnSp>
          <p:nvCxnSpPr>
            <p:cNvPr id="2696" name="Google Shape;2696;p65"/>
            <p:cNvCxnSpPr/>
            <p:nvPr/>
          </p:nvCxnSpPr>
          <p:spPr>
            <a:xfrm rot="10800000">
              <a:off x="4241000" y="4817800"/>
              <a:ext cx="546300" cy="27600"/>
            </a:xfrm>
            <a:prstGeom prst="straightConnector1">
              <a:avLst/>
            </a:prstGeom>
            <a:noFill/>
            <a:ln w="9525" cap="flat" cmpd="sng">
              <a:solidFill>
                <a:schemeClr val="dk1"/>
              </a:solidFill>
              <a:prstDash val="solid"/>
              <a:round/>
              <a:headEnd type="none" w="med" len="med"/>
              <a:tailEnd type="none" w="med" len="med"/>
            </a:ln>
          </p:spPr>
        </p:cxnSp>
        <p:cxnSp>
          <p:nvCxnSpPr>
            <p:cNvPr id="2697" name="Google Shape;2697;p65"/>
            <p:cNvCxnSpPr/>
            <p:nvPr/>
          </p:nvCxnSpPr>
          <p:spPr>
            <a:xfrm rot="10800000">
              <a:off x="4583250" y="5075125"/>
              <a:ext cx="369900" cy="6300"/>
            </a:xfrm>
            <a:prstGeom prst="straightConnector1">
              <a:avLst/>
            </a:prstGeom>
            <a:noFill/>
            <a:ln w="9525" cap="flat" cmpd="sng">
              <a:solidFill>
                <a:schemeClr val="dk1"/>
              </a:solidFill>
              <a:prstDash val="solid"/>
              <a:round/>
              <a:headEnd type="none" w="med" len="med"/>
              <a:tailEnd type="none" w="med" len="med"/>
            </a:ln>
          </p:spPr>
        </p:cxnSp>
      </p:grpSp>
      <p:grpSp>
        <p:nvGrpSpPr>
          <p:cNvPr id="2698" name="Google Shape;2698;p65"/>
          <p:cNvGrpSpPr/>
          <p:nvPr/>
        </p:nvGrpSpPr>
        <p:grpSpPr>
          <a:xfrm>
            <a:off x="641905" y="3319526"/>
            <a:ext cx="1033288" cy="1394664"/>
            <a:chOff x="4078643" y="3319526"/>
            <a:chExt cx="1033288" cy="1394664"/>
          </a:xfrm>
        </p:grpSpPr>
        <p:sp>
          <p:nvSpPr>
            <p:cNvPr id="2699" name="Google Shape;2699;p65"/>
            <p:cNvSpPr/>
            <p:nvPr/>
          </p:nvSpPr>
          <p:spPr>
            <a:xfrm flipH="1">
              <a:off x="4900042" y="4218929"/>
              <a:ext cx="211889" cy="458588"/>
            </a:xfrm>
            <a:custGeom>
              <a:avLst/>
              <a:gdLst/>
              <a:ahLst/>
              <a:cxnLst/>
              <a:rect l="l" t="t" r="r" b="b"/>
              <a:pathLst>
                <a:path w="5460" h="11817" extrusionOk="0">
                  <a:moveTo>
                    <a:pt x="2871" y="0"/>
                  </a:moveTo>
                  <a:cubicBezTo>
                    <a:pt x="2871" y="0"/>
                    <a:pt x="1316" y="1316"/>
                    <a:pt x="742" y="3079"/>
                  </a:cubicBezTo>
                  <a:cubicBezTo>
                    <a:pt x="168" y="4833"/>
                    <a:pt x="126" y="7254"/>
                    <a:pt x="293" y="7912"/>
                  </a:cubicBezTo>
                  <a:cubicBezTo>
                    <a:pt x="460" y="8569"/>
                    <a:pt x="1399" y="9634"/>
                    <a:pt x="1399" y="9634"/>
                  </a:cubicBezTo>
                  <a:cubicBezTo>
                    <a:pt x="1399" y="9634"/>
                    <a:pt x="1343" y="9624"/>
                    <a:pt x="1255" y="9624"/>
                  </a:cubicBezTo>
                  <a:cubicBezTo>
                    <a:pt x="1022" y="9624"/>
                    <a:pt x="569" y="9690"/>
                    <a:pt x="335" y="10166"/>
                  </a:cubicBezTo>
                  <a:cubicBezTo>
                    <a:pt x="1" y="10813"/>
                    <a:pt x="418" y="11596"/>
                    <a:pt x="1191" y="11763"/>
                  </a:cubicBezTo>
                  <a:cubicBezTo>
                    <a:pt x="1367" y="11800"/>
                    <a:pt x="1596" y="11817"/>
                    <a:pt x="1850" y="11817"/>
                  </a:cubicBezTo>
                  <a:cubicBezTo>
                    <a:pt x="2723" y="11817"/>
                    <a:pt x="3899" y="11623"/>
                    <a:pt x="4311" y="11429"/>
                  </a:cubicBezTo>
                  <a:cubicBezTo>
                    <a:pt x="4844" y="11189"/>
                    <a:pt x="5459" y="9477"/>
                    <a:pt x="5459" y="9477"/>
                  </a:cubicBezTo>
                  <a:lnTo>
                    <a:pt x="28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5"/>
            <p:cNvSpPr/>
            <p:nvPr/>
          </p:nvSpPr>
          <p:spPr>
            <a:xfrm flipH="1">
              <a:off x="4356504" y="3319526"/>
              <a:ext cx="731521" cy="1329118"/>
            </a:xfrm>
            <a:custGeom>
              <a:avLst/>
              <a:gdLst/>
              <a:ahLst/>
              <a:cxnLst/>
              <a:rect l="l" t="t" r="r" b="b"/>
              <a:pathLst>
                <a:path w="18850" h="34249" extrusionOk="0">
                  <a:moveTo>
                    <a:pt x="7375" y="1"/>
                  </a:moveTo>
                  <a:cubicBezTo>
                    <a:pt x="6796" y="1"/>
                    <a:pt x="6273" y="3649"/>
                    <a:pt x="6273" y="3649"/>
                  </a:cubicBezTo>
                  <a:cubicBezTo>
                    <a:pt x="3737" y="6551"/>
                    <a:pt x="5563" y="7740"/>
                    <a:pt x="5563" y="7740"/>
                  </a:cubicBezTo>
                  <a:cubicBezTo>
                    <a:pt x="5563" y="7740"/>
                    <a:pt x="1441" y="24189"/>
                    <a:pt x="251" y="30660"/>
                  </a:cubicBezTo>
                  <a:cubicBezTo>
                    <a:pt x="1" y="32048"/>
                    <a:pt x="909" y="31985"/>
                    <a:pt x="992" y="32194"/>
                  </a:cubicBezTo>
                  <a:cubicBezTo>
                    <a:pt x="1055" y="32361"/>
                    <a:pt x="429" y="33498"/>
                    <a:pt x="1076" y="33624"/>
                  </a:cubicBezTo>
                  <a:cubicBezTo>
                    <a:pt x="3299" y="34055"/>
                    <a:pt x="8379" y="34248"/>
                    <a:pt x="12517" y="34248"/>
                  </a:cubicBezTo>
                  <a:cubicBezTo>
                    <a:pt x="15896" y="34248"/>
                    <a:pt x="18647" y="34119"/>
                    <a:pt x="18703" y="33885"/>
                  </a:cubicBezTo>
                  <a:cubicBezTo>
                    <a:pt x="18850" y="33279"/>
                    <a:pt x="18359" y="17113"/>
                    <a:pt x="17378" y="10631"/>
                  </a:cubicBezTo>
                  <a:cubicBezTo>
                    <a:pt x="16407" y="4140"/>
                    <a:pt x="15760" y="529"/>
                    <a:pt x="15155" y="80"/>
                  </a:cubicBezTo>
                  <a:cubicBezTo>
                    <a:pt x="15116" y="52"/>
                    <a:pt x="15075" y="38"/>
                    <a:pt x="15031" y="38"/>
                  </a:cubicBezTo>
                  <a:cubicBezTo>
                    <a:pt x="14377" y="38"/>
                    <a:pt x="13214" y="2971"/>
                    <a:pt x="13214" y="2971"/>
                  </a:cubicBezTo>
                  <a:lnTo>
                    <a:pt x="8538" y="2877"/>
                  </a:lnTo>
                  <a:cubicBezTo>
                    <a:pt x="8538" y="2877"/>
                    <a:pt x="8047" y="309"/>
                    <a:pt x="7442" y="17"/>
                  </a:cubicBezTo>
                  <a:cubicBezTo>
                    <a:pt x="7420" y="6"/>
                    <a:pt x="7397" y="1"/>
                    <a:pt x="7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5"/>
            <p:cNvSpPr/>
            <p:nvPr/>
          </p:nvSpPr>
          <p:spPr>
            <a:xfrm flipH="1">
              <a:off x="4078643" y="3645975"/>
              <a:ext cx="353226" cy="995218"/>
            </a:xfrm>
            <a:custGeom>
              <a:avLst/>
              <a:gdLst/>
              <a:ahLst/>
              <a:cxnLst/>
              <a:rect l="l" t="t" r="r" b="b"/>
              <a:pathLst>
                <a:path w="9102" h="25645" extrusionOk="0">
                  <a:moveTo>
                    <a:pt x="6862" y="0"/>
                  </a:moveTo>
                  <a:cubicBezTo>
                    <a:pt x="5913" y="0"/>
                    <a:pt x="4759" y="1065"/>
                    <a:pt x="3831" y="2574"/>
                  </a:cubicBezTo>
                  <a:cubicBezTo>
                    <a:pt x="2369" y="4943"/>
                    <a:pt x="1096" y="12040"/>
                    <a:pt x="2547" y="14587"/>
                  </a:cubicBezTo>
                  <a:cubicBezTo>
                    <a:pt x="4008" y="17144"/>
                    <a:pt x="4551" y="20776"/>
                    <a:pt x="4008" y="22060"/>
                  </a:cubicBezTo>
                  <a:cubicBezTo>
                    <a:pt x="3465" y="23333"/>
                    <a:pt x="1127" y="24011"/>
                    <a:pt x="1127" y="24011"/>
                  </a:cubicBezTo>
                  <a:lnTo>
                    <a:pt x="0" y="25556"/>
                  </a:lnTo>
                  <a:cubicBezTo>
                    <a:pt x="0" y="25556"/>
                    <a:pt x="484" y="25644"/>
                    <a:pt x="1213" y="25644"/>
                  </a:cubicBezTo>
                  <a:cubicBezTo>
                    <a:pt x="3207" y="25644"/>
                    <a:pt x="7033" y="24984"/>
                    <a:pt x="7828" y="20056"/>
                  </a:cubicBezTo>
                  <a:cubicBezTo>
                    <a:pt x="8924" y="13314"/>
                    <a:pt x="5104" y="11675"/>
                    <a:pt x="6189" y="8221"/>
                  </a:cubicBezTo>
                  <a:cubicBezTo>
                    <a:pt x="7285" y="4766"/>
                    <a:pt x="9101" y="3305"/>
                    <a:pt x="8193" y="1124"/>
                  </a:cubicBezTo>
                  <a:cubicBezTo>
                    <a:pt x="7866" y="338"/>
                    <a:pt x="7397" y="0"/>
                    <a:pt x="6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5"/>
            <p:cNvSpPr/>
            <p:nvPr/>
          </p:nvSpPr>
          <p:spPr>
            <a:xfrm flipH="1">
              <a:off x="4716172" y="3794879"/>
              <a:ext cx="206184" cy="903710"/>
            </a:xfrm>
            <a:custGeom>
              <a:avLst/>
              <a:gdLst/>
              <a:ahLst/>
              <a:cxnLst/>
              <a:rect l="l" t="t" r="r" b="b"/>
              <a:pathLst>
                <a:path w="5313" h="23287" extrusionOk="0">
                  <a:moveTo>
                    <a:pt x="2025" y="0"/>
                  </a:moveTo>
                  <a:lnTo>
                    <a:pt x="1044" y="20728"/>
                  </a:lnTo>
                  <a:cubicBezTo>
                    <a:pt x="1044" y="20728"/>
                    <a:pt x="188" y="21009"/>
                    <a:pt x="94" y="21949"/>
                  </a:cubicBezTo>
                  <a:cubicBezTo>
                    <a:pt x="0" y="22888"/>
                    <a:pt x="1128" y="23170"/>
                    <a:pt x="2077" y="23264"/>
                  </a:cubicBezTo>
                  <a:cubicBezTo>
                    <a:pt x="2226" y="23279"/>
                    <a:pt x="2372" y="23286"/>
                    <a:pt x="2514" y="23286"/>
                  </a:cubicBezTo>
                  <a:cubicBezTo>
                    <a:pt x="3268" y="23286"/>
                    <a:pt x="3892" y="23066"/>
                    <a:pt x="4050" y="22512"/>
                  </a:cubicBezTo>
                  <a:cubicBezTo>
                    <a:pt x="4238" y="21855"/>
                    <a:pt x="5313" y="188"/>
                    <a:pt x="5313" y="188"/>
                  </a:cubicBezTo>
                  <a:lnTo>
                    <a:pt x="20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5"/>
            <p:cNvSpPr/>
            <p:nvPr/>
          </p:nvSpPr>
          <p:spPr>
            <a:xfrm flipH="1">
              <a:off x="4540801" y="3791231"/>
              <a:ext cx="217128" cy="922959"/>
            </a:xfrm>
            <a:custGeom>
              <a:avLst/>
              <a:gdLst/>
              <a:ahLst/>
              <a:cxnLst/>
              <a:rect l="l" t="t" r="r" b="b"/>
              <a:pathLst>
                <a:path w="5595" h="23783" extrusionOk="0">
                  <a:moveTo>
                    <a:pt x="2307" y="0"/>
                  </a:moveTo>
                  <a:lnTo>
                    <a:pt x="1222" y="21291"/>
                  </a:lnTo>
                  <a:cubicBezTo>
                    <a:pt x="1222" y="21291"/>
                    <a:pt x="752" y="21385"/>
                    <a:pt x="376" y="21761"/>
                  </a:cubicBezTo>
                  <a:cubicBezTo>
                    <a:pt x="1" y="22137"/>
                    <a:pt x="376" y="23358"/>
                    <a:pt x="1128" y="23640"/>
                  </a:cubicBezTo>
                  <a:cubicBezTo>
                    <a:pt x="1370" y="23731"/>
                    <a:pt x="1819" y="23782"/>
                    <a:pt x="2321" y="23782"/>
                  </a:cubicBezTo>
                  <a:cubicBezTo>
                    <a:pt x="3374" y="23782"/>
                    <a:pt x="4664" y="23554"/>
                    <a:pt x="4791" y="22982"/>
                  </a:cubicBezTo>
                  <a:cubicBezTo>
                    <a:pt x="4989" y="22137"/>
                    <a:pt x="5595" y="136"/>
                    <a:pt x="5595" y="136"/>
                  </a:cubicBezTo>
                  <a:lnTo>
                    <a:pt x="23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5"/>
            <p:cNvSpPr/>
            <p:nvPr/>
          </p:nvSpPr>
          <p:spPr>
            <a:xfrm flipH="1">
              <a:off x="4286030" y="4261966"/>
              <a:ext cx="259079" cy="437516"/>
            </a:xfrm>
            <a:custGeom>
              <a:avLst/>
              <a:gdLst/>
              <a:ahLst/>
              <a:cxnLst/>
              <a:rect l="l" t="t" r="r" b="b"/>
              <a:pathLst>
                <a:path w="6676" h="11274" extrusionOk="0">
                  <a:moveTo>
                    <a:pt x="4490" y="0"/>
                  </a:moveTo>
                  <a:cubicBezTo>
                    <a:pt x="4346" y="0"/>
                    <a:pt x="4167" y="53"/>
                    <a:pt x="3899" y="196"/>
                  </a:cubicBezTo>
                  <a:cubicBezTo>
                    <a:pt x="3263" y="530"/>
                    <a:pt x="2052" y="1929"/>
                    <a:pt x="1551" y="3776"/>
                  </a:cubicBezTo>
                  <a:cubicBezTo>
                    <a:pt x="1050" y="5634"/>
                    <a:pt x="1937" y="8786"/>
                    <a:pt x="1937" y="8786"/>
                  </a:cubicBezTo>
                  <a:lnTo>
                    <a:pt x="1447" y="8900"/>
                  </a:lnTo>
                  <a:cubicBezTo>
                    <a:pt x="956" y="9015"/>
                    <a:pt x="27" y="9495"/>
                    <a:pt x="6" y="10518"/>
                  </a:cubicBezTo>
                  <a:cubicBezTo>
                    <a:pt x="1" y="11089"/>
                    <a:pt x="662" y="11273"/>
                    <a:pt x="1455" y="11273"/>
                  </a:cubicBezTo>
                  <a:cubicBezTo>
                    <a:pt x="2082" y="11273"/>
                    <a:pt x="2790" y="11158"/>
                    <a:pt x="3315" y="11029"/>
                  </a:cubicBezTo>
                  <a:cubicBezTo>
                    <a:pt x="4494" y="10737"/>
                    <a:pt x="4849" y="9829"/>
                    <a:pt x="4849" y="9829"/>
                  </a:cubicBezTo>
                  <a:lnTo>
                    <a:pt x="6018" y="8754"/>
                  </a:lnTo>
                  <a:cubicBezTo>
                    <a:pt x="6018" y="8754"/>
                    <a:pt x="6676" y="6114"/>
                    <a:pt x="6331" y="3724"/>
                  </a:cubicBezTo>
                  <a:cubicBezTo>
                    <a:pt x="5987" y="1323"/>
                    <a:pt x="5454" y="405"/>
                    <a:pt x="5058" y="217"/>
                  </a:cubicBezTo>
                  <a:cubicBezTo>
                    <a:pt x="4832" y="107"/>
                    <a:pt x="4695" y="0"/>
                    <a:pt x="4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5"/>
            <p:cNvSpPr/>
            <p:nvPr/>
          </p:nvSpPr>
          <p:spPr>
            <a:xfrm flipH="1">
              <a:off x="4833216" y="4648644"/>
              <a:ext cx="8538" cy="49053"/>
            </a:xfrm>
            <a:custGeom>
              <a:avLst/>
              <a:gdLst/>
              <a:ahLst/>
              <a:cxnLst/>
              <a:rect l="l" t="t" r="r" b="b"/>
              <a:pathLst>
                <a:path w="220" h="1264" extrusionOk="0">
                  <a:moveTo>
                    <a:pt x="42" y="1"/>
                  </a:moveTo>
                  <a:lnTo>
                    <a:pt x="0" y="1264"/>
                  </a:lnTo>
                  <a:lnTo>
                    <a:pt x="115" y="1264"/>
                  </a:lnTo>
                  <a:lnTo>
                    <a:pt x="219" y="32"/>
                  </a:lnTo>
                  <a:lnTo>
                    <a:pt x="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5"/>
            <p:cNvSpPr/>
            <p:nvPr/>
          </p:nvSpPr>
          <p:spPr>
            <a:xfrm flipH="1">
              <a:off x="4864805" y="4644608"/>
              <a:ext cx="8150" cy="47035"/>
            </a:xfrm>
            <a:custGeom>
              <a:avLst/>
              <a:gdLst/>
              <a:ahLst/>
              <a:cxnLst/>
              <a:rect l="l" t="t" r="r" b="b"/>
              <a:pathLst>
                <a:path w="210" h="1212" extrusionOk="0">
                  <a:moveTo>
                    <a:pt x="147" y="1"/>
                  </a:moveTo>
                  <a:lnTo>
                    <a:pt x="1" y="1169"/>
                  </a:lnTo>
                  <a:lnTo>
                    <a:pt x="105" y="1211"/>
                  </a:lnTo>
                  <a:lnTo>
                    <a:pt x="209" y="42"/>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5"/>
            <p:cNvSpPr/>
            <p:nvPr/>
          </p:nvSpPr>
          <p:spPr>
            <a:xfrm flipH="1">
              <a:off x="4894764" y="4635294"/>
              <a:ext cx="7761" cy="45793"/>
            </a:xfrm>
            <a:custGeom>
              <a:avLst/>
              <a:gdLst/>
              <a:ahLst/>
              <a:cxnLst/>
              <a:rect l="l" t="t" r="r" b="b"/>
              <a:pathLst>
                <a:path w="200" h="1180" extrusionOk="0">
                  <a:moveTo>
                    <a:pt x="84" y="1"/>
                  </a:moveTo>
                  <a:lnTo>
                    <a:pt x="1" y="1138"/>
                  </a:lnTo>
                  <a:lnTo>
                    <a:pt x="105" y="1180"/>
                  </a:lnTo>
                  <a:lnTo>
                    <a:pt x="199" y="42"/>
                  </a:lnTo>
                  <a:lnTo>
                    <a:pt x="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5"/>
            <p:cNvSpPr/>
            <p:nvPr/>
          </p:nvSpPr>
          <p:spPr>
            <a:xfrm flipH="1">
              <a:off x="4712524" y="4664439"/>
              <a:ext cx="4502" cy="44202"/>
            </a:xfrm>
            <a:custGeom>
              <a:avLst/>
              <a:gdLst/>
              <a:ahLst/>
              <a:cxnLst/>
              <a:rect l="l" t="t" r="r" b="b"/>
              <a:pathLst>
                <a:path w="116" h="1139" extrusionOk="0">
                  <a:moveTo>
                    <a:pt x="1" y="1"/>
                  </a:moveTo>
                  <a:lnTo>
                    <a:pt x="1" y="1066"/>
                  </a:lnTo>
                  <a:lnTo>
                    <a:pt x="74" y="1139"/>
                  </a:lnTo>
                  <a:lnTo>
                    <a:pt x="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5"/>
            <p:cNvSpPr/>
            <p:nvPr/>
          </p:nvSpPr>
          <p:spPr>
            <a:xfrm flipH="1">
              <a:off x="4670806" y="4666069"/>
              <a:ext cx="5705" cy="47850"/>
            </a:xfrm>
            <a:custGeom>
              <a:avLst/>
              <a:gdLst/>
              <a:ahLst/>
              <a:cxnLst/>
              <a:rect l="l" t="t" r="r" b="b"/>
              <a:pathLst>
                <a:path w="147" h="1233" extrusionOk="0">
                  <a:moveTo>
                    <a:pt x="147" y="1"/>
                  </a:moveTo>
                  <a:lnTo>
                    <a:pt x="42" y="32"/>
                  </a:lnTo>
                  <a:lnTo>
                    <a:pt x="0" y="1232"/>
                  </a:lnTo>
                  <a:lnTo>
                    <a:pt x="94" y="1232"/>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5"/>
            <p:cNvSpPr/>
            <p:nvPr/>
          </p:nvSpPr>
          <p:spPr>
            <a:xfrm flipH="1">
              <a:off x="4630718" y="4664051"/>
              <a:ext cx="6093" cy="47850"/>
            </a:xfrm>
            <a:custGeom>
              <a:avLst/>
              <a:gdLst/>
              <a:ahLst/>
              <a:cxnLst/>
              <a:rect l="l" t="t" r="r" b="b"/>
              <a:pathLst>
                <a:path w="157" h="1233" extrusionOk="0">
                  <a:moveTo>
                    <a:pt x="105" y="1"/>
                  </a:moveTo>
                  <a:lnTo>
                    <a:pt x="0" y="32"/>
                  </a:lnTo>
                  <a:lnTo>
                    <a:pt x="32" y="1232"/>
                  </a:lnTo>
                  <a:lnTo>
                    <a:pt x="157" y="119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5"/>
            <p:cNvSpPr/>
            <p:nvPr/>
          </p:nvSpPr>
          <p:spPr>
            <a:xfrm flipH="1">
              <a:off x="4484491" y="4662033"/>
              <a:ext cx="7723" cy="36479"/>
            </a:xfrm>
            <a:custGeom>
              <a:avLst/>
              <a:gdLst/>
              <a:ahLst/>
              <a:cxnLst/>
              <a:rect l="l" t="t" r="r" b="b"/>
              <a:pathLst>
                <a:path w="199" h="940" extrusionOk="0">
                  <a:moveTo>
                    <a:pt x="198" y="0"/>
                  </a:moveTo>
                  <a:lnTo>
                    <a:pt x="136" y="11"/>
                  </a:lnTo>
                  <a:lnTo>
                    <a:pt x="0" y="929"/>
                  </a:lnTo>
                  <a:lnTo>
                    <a:pt x="84" y="940"/>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5"/>
            <p:cNvSpPr/>
            <p:nvPr/>
          </p:nvSpPr>
          <p:spPr>
            <a:xfrm flipH="1">
              <a:off x="4512433" y="4661218"/>
              <a:ext cx="5705" cy="34888"/>
            </a:xfrm>
            <a:custGeom>
              <a:avLst/>
              <a:gdLst/>
              <a:ahLst/>
              <a:cxnLst/>
              <a:rect l="l" t="t" r="r" b="b"/>
              <a:pathLst>
                <a:path w="147" h="899" extrusionOk="0">
                  <a:moveTo>
                    <a:pt x="146" y="0"/>
                  </a:moveTo>
                  <a:lnTo>
                    <a:pt x="84" y="11"/>
                  </a:lnTo>
                  <a:lnTo>
                    <a:pt x="0" y="888"/>
                  </a:lnTo>
                  <a:lnTo>
                    <a:pt x="52" y="898"/>
                  </a:lnTo>
                  <a:lnTo>
                    <a:pt x="1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5"/>
            <p:cNvSpPr/>
            <p:nvPr/>
          </p:nvSpPr>
          <p:spPr>
            <a:xfrm flipH="1">
              <a:off x="4533893" y="4657958"/>
              <a:ext cx="4929" cy="29222"/>
            </a:xfrm>
            <a:custGeom>
              <a:avLst/>
              <a:gdLst/>
              <a:ahLst/>
              <a:cxnLst/>
              <a:rect l="l" t="t" r="r" b="b"/>
              <a:pathLst>
                <a:path w="127" h="753" extrusionOk="0">
                  <a:moveTo>
                    <a:pt x="74" y="1"/>
                  </a:moveTo>
                  <a:lnTo>
                    <a:pt x="1" y="679"/>
                  </a:lnTo>
                  <a:lnTo>
                    <a:pt x="53" y="752"/>
                  </a:lnTo>
                  <a:lnTo>
                    <a:pt x="126" y="43"/>
                  </a:lnTo>
                  <a:lnTo>
                    <a:pt x="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5"/>
            <p:cNvSpPr/>
            <p:nvPr/>
          </p:nvSpPr>
          <p:spPr>
            <a:xfrm flipH="1">
              <a:off x="5073822" y="4629202"/>
              <a:ext cx="8538" cy="37333"/>
            </a:xfrm>
            <a:custGeom>
              <a:avLst/>
              <a:gdLst/>
              <a:ahLst/>
              <a:cxnLst/>
              <a:rect l="l" t="t" r="r" b="b"/>
              <a:pathLst>
                <a:path w="220" h="962" extrusionOk="0">
                  <a:moveTo>
                    <a:pt x="147" y="1"/>
                  </a:moveTo>
                  <a:lnTo>
                    <a:pt x="1" y="919"/>
                  </a:lnTo>
                  <a:lnTo>
                    <a:pt x="43" y="961"/>
                  </a:lnTo>
                  <a:lnTo>
                    <a:pt x="220" y="43"/>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5"/>
            <p:cNvSpPr/>
            <p:nvPr/>
          </p:nvSpPr>
          <p:spPr>
            <a:xfrm flipH="1">
              <a:off x="5090005" y="4616240"/>
              <a:ext cx="5705" cy="34073"/>
            </a:xfrm>
            <a:custGeom>
              <a:avLst/>
              <a:gdLst/>
              <a:ahLst/>
              <a:cxnLst/>
              <a:rect l="l" t="t" r="r" b="b"/>
              <a:pathLst>
                <a:path w="147" h="878" extrusionOk="0">
                  <a:moveTo>
                    <a:pt x="146" y="1"/>
                  </a:moveTo>
                  <a:lnTo>
                    <a:pt x="84" y="43"/>
                  </a:lnTo>
                  <a:lnTo>
                    <a:pt x="0" y="794"/>
                  </a:lnTo>
                  <a:lnTo>
                    <a:pt x="42" y="878"/>
                  </a:lnTo>
                  <a:lnTo>
                    <a:pt x="1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5"/>
            <p:cNvSpPr/>
            <p:nvPr/>
          </p:nvSpPr>
          <p:spPr>
            <a:xfrm flipH="1">
              <a:off x="4591406" y="3459078"/>
              <a:ext cx="122360" cy="39506"/>
            </a:xfrm>
            <a:custGeom>
              <a:avLst/>
              <a:gdLst/>
              <a:ahLst/>
              <a:cxnLst/>
              <a:rect l="l" t="t" r="r" b="b"/>
              <a:pathLst>
                <a:path w="3153" h="1018" extrusionOk="0">
                  <a:moveTo>
                    <a:pt x="1519" y="1"/>
                  </a:moveTo>
                  <a:cubicBezTo>
                    <a:pt x="1394" y="1"/>
                    <a:pt x="1277" y="12"/>
                    <a:pt x="1169" y="32"/>
                  </a:cubicBezTo>
                  <a:cubicBezTo>
                    <a:pt x="491" y="178"/>
                    <a:pt x="0" y="544"/>
                    <a:pt x="0" y="544"/>
                  </a:cubicBezTo>
                  <a:cubicBezTo>
                    <a:pt x="0" y="544"/>
                    <a:pt x="647" y="982"/>
                    <a:pt x="1555" y="1013"/>
                  </a:cubicBezTo>
                  <a:cubicBezTo>
                    <a:pt x="1586" y="1016"/>
                    <a:pt x="1615" y="1018"/>
                    <a:pt x="1642" y="1018"/>
                  </a:cubicBezTo>
                  <a:cubicBezTo>
                    <a:pt x="1710" y="1018"/>
                    <a:pt x="1771" y="1010"/>
                    <a:pt x="1837" y="1003"/>
                  </a:cubicBezTo>
                  <a:cubicBezTo>
                    <a:pt x="2599" y="909"/>
                    <a:pt x="3152" y="439"/>
                    <a:pt x="3152" y="439"/>
                  </a:cubicBezTo>
                  <a:lnTo>
                    <a:pt x="3142" y="429"/>
                  </a:lnTo>
                  <a:cubicBezTo>
                    <a:pt x="3142" y="429"/>
                    <a:pt x="2380" y="74"/>
                    <a:pt x="1733" y="11"/>
                  </a:cubicBezTo>
                  <a:cubicBezTo>
                    <a:pt x="1659" y="4"/>
                    <a:pt x="1588" y="1"/>
                    <a:pt x="15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5"/>
            <p:cNvSpPr/>
            <p:nvPr/>
          </p:nvSpPr>
          <p:spPr>
            <a:xfrm flipH="1">
              <a:off x="4634754" y="3459078"/>
              <a:ext cx="79012" cy="39506"/>
            </a:xfrm>
            <a:custGeom>
              <a:avLst/>
              <a:gdLst/>
              <a:ahLst/>
              <a:cxnLst/>
              <a:rect l="l" t="t" r="r" b="b"/>
              <a:pathLst>
                <a:path w="2036" h="1018" extrusionOk="0">
                  <a:moveTo>
                    <a:pt x="1523" y="1"/>
                  </a:moveTo>
                  <a:cubicBezTo>
                    <a:pt x="1398" y="1"/>
                    <a:pt x="1277" y="12"/>
                    <a:pt x="1169" y="32"/>
                  </a:cubicBezTo>
                  <a:cubicBezTo>
                    <a:pt x="491" y="178"/>
                    <a:pt x="0" y="544"/>
                    <a:pt x="0" y="544"/>
                  </a:cubicBezTo>
                  <a:cubicBezTo>
                    <a:pt x="0" y="544"/>
                    <a:pt x="647" y="982"/>
                    <a:pt x="1566" y="1013"/>
                  </a:cubicBezTo>
                  <a:cubicBezTo>
                    <a:pt x="1593" y="1016"/>
                    <a:pt x="1621" y="1018"/>
                    <a:pt x="1648" y="1018"/>
                  </a:cubicBezTo>
                  <a:cubicBezTo>
                    <a:pt x="1714" y="1018"/>
                    <a:pt x="1778" y="1010"/>
                    <a:pt x="1837" y="1003"/>
                  </a:cubicBezTo>
                  <a:cubicBezTo>
                    <a:pt x="1931" y="846"/>
                    <a:pt x="2035" y="596"/>
                    <a:pt x="1952" y="345"/>
                  </a:cubicBezTo>
                  <a:cubicBezTo>
                    <a:pt x="1900" y="210"/>
                    <a:pt x="1816" y="95"/>
                    <a:pt x="1733" y="11"/>
                  </a:cubicBezTo>
                  <a:cubicBezTo>
                    <a:pt x="1663" y="4"/>
                    <a:pt x="1592" y="1"/>
                    <a:pt x="1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5"/>
            <p:cNvSpPr/>
            <p:nvPr/>
          </p:nvSpPr>
          <p:spPr>
            <a:xfrm flipH="1">
              <a:off x="4778963" y="3459078"/>
              <a:ext cx="120303" cy="39506"/>
            </a:xfrm>
            <a:custGeom>
              <a:avLst/>
              <a:gdLst/>
              <a:ahLst/>
              <a:cxnLst/>
              <a:rect l="l" t="t" r="r" b="b"/>
              <a:pathLst>
                <a:path w="3100" h="1018" extrusionOk="0">
                  <a:moveTo>
                    <a:pt x="1513" y="1"/>
                  </a:moveTo>
                  <a:cubicBezTo>
                    <a:pt x="1387" y="1"/>
                    <a:pt x="1267" y="12"/>
                    <a:pt x="1159" y="32"/>
                  </a:cubicBezTo>
                  <a:cubicBezTo>
                    <a:pt x="480" y="178"/>
                    <a:pt x="0" y="544"/>
                    <a:pt x="0" y="544"/>
                  </a:cubicBezTo>
                  <a:cubicBezTo>
                    <a:pt x="0" y="544"/>
                    <a:pt x="637" y="982"/>
                    <a:pt x="1555" y="1013"/>
                  </a:cubicBezTo>
                  <a:cubicBezTo>
                    <a:pt x="1583" y="1016"/>
                    <a:pt x="1610" y="1018"/>
                    <a:pt x="1638" y="1018"/>
                  </a:cubicBezTo>
                  <a:cubicBezTo>
                    <a:pt x="1703" y="1018"/>
                    <a:pt x="1768" y="1010"/>
                    <a:pt x="1827" y="1003"/>
                  </a:cubicBezTo>
                  <a:cubicBezTo>
                    <a:pt x="2589" y="909"/>
                    <a:pt x="3100" y="471"/>
                    <a:pt x="3100" y="471"/>
                  </a:cubicBezTo>
                  <a:cubicBezTo>
                    <a:pt x="3100" y="471"/>
                    <a:pt x="2369" y="74"/>
                    <a:pt x="1722" y="11"/>
                  </a:cubicBezTo>
                  <a:cubicBezTo>
                    <a:pt x="1652" y="4"/>
                    <a:pt x="1582" y="1"/>
                    <a:pt x="15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5"/>
            <p:cNvSpPr/>
            <p:nvPr/>
          </p:nvSpPr>
          <p:spPr>
            <a:xfrm flipH="1">
              <a:off x="4820681" y="3459078"/>
              <a:ext cx="78585" cy="39506"/>
            </a:xfrm>
            <a:custGeom>
              <a:avLst/>
              <a:gdLst/>
              <a:ahLst/>
              <a:cxnLst/>
              <a:rect l="l" t="t" r="r" b="b"/>
              <a:pathLst>
                <a:path w="2025" h="1018" extrusionOk="0">
                  <a:moveTo>
                    <a:pt x="1513" y="1"/>
                  </a:moveTo>
                  <a:cubicBezTo>
                    <a:pt x="1389" y="1"/>
                    <a:pt x="1270" y="12"/>
                    <a:pt x="1169" y="32"/>
                  </a:cubicBezTo>
                  <a:cubicBezTo>
                    <a:pt x="480" y="178"/>
                    <a:pt x="0" y="544"/>
                    <a:pt x="0" y="544"/>
                  </a:cubicBezTo>
                  <a:cubicBezTo>
                    <a:pt x="0" y="544"/>
                    <a:pt x="637" y="982"/>
                    <a:pt x="1555" y="1013"/>
                  </a:cubicBezTo>
                  <a:cubicBezTo>
                    <a:pt x="1583" y="1016"/>
                    <a:pt x="1610" y="1018"/>
                    <a:pt x="1638" y="1018"/>
                  </a:cubicBezTo>
                  <a:cubicBezTo>
                    <a:pt x="1703" y="1018"/>
                    <a:pt x="1768" y="1010"/>
                    <a:pt x="1827" y="1003"/>
                  </a:cubicBezTo>
                  <a:cubicBezTo>
                    <a:pt x="1931" y="846"/>
                    <a:pt x="2025" y="596"/>
                    <a:pt x="1941" y="345"/>
                  </a:cubicBezTo>
                  <a:cubicBezTo>
                    <a:pt x="1900" y="210"/>
                    <a:pt x="1816" y="95"/>
                    <a:pt x="1722" y="11"/>
                  </a:cubicBezTo>
                  <a:cubicBezTo>
                    <a:pt x="1652" y="4"/>
                    <a:pt x="1582"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5"/>
            <p:cNvSpPr/>
            <p:nvPr/>
          </p:nvSpPr>
          <p:spPr>
            <a:xfrm flipH="1">
              <a:off x="4715435" y="3487990"/>
              <a:ext cx="64343" cy="36363"/>
            </a:xfrm>
            <a:custGeom>
              <a:avLst/>
              <a:gdLst/>
              <a:ahLst/>
              <a:cxnLst/>
              <a:rect l="l" t="t" r="r" b="b"/>
              <a:pathLst>
                <a:path w="1658" h="937" extrusionOk="0">
                  <a:moveTo>
                    <a:pt x="965" y="1"/>
                  </a:moveTo>
                  <a:cubicBezTo>
                    <a:pt x="618" y="1"/>
                    <a:pt x="225" y="10"/>
                    <a:pt x="146" y="49"/>
                  </a:cubicBezTo>
                  <a:cubicBezTo>
                    <a:pt x="0" y="112"/>
                    <a:pt x="699" y="915"/>
                    <a:pt x="804" y="936"/>
                  </a:cubicBezTo>
                  <a:cubicBezTo>
                    <a:pt x="805" y="937"/>
                    <a:pt x="806" y="937"/>
                    <a:pt x="808" y="937"/>
                  </a:cubicBezTo>
                  <a:cubicBezTo>
                    <a:pt x="926" y="937"/>
                    <a:pt x="1658" y="80"/>
                    <a:pt x="1524" y="7"/>
                  </a:cubicBezTo>
                  <a:cubicBezTo>
                    <a:pt x="1524" y="7"/>
                    <a:pt x="1262"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5"/>
            <p:cNvSpPr/>
            <p:nvPr/>
          </p:nvSpPr>
          <p:spPr>
            <a:xfrm flipH="1">
              <a:off x="4692694" y="3500020"/>
              <a:ext cx="104935" cy="44163"/>
            </a:xfrm>
            <a:custGeom>
              <a:avLst/>
              <a:gdLst/>
              <a:ahLst/>
              <a:cxnLst/>
              <a:rect l="l" t="t" r="r" b="b"/>
              <a:pathLst>
                <a:path w="2704" h="1138" extrusionOk="0">
                  <a:moveTo>
                    <a:pt x="2579" y="0"/>
                  </a:moveTo>
                  <a:lnTo>
                    <a:pt x="2579" y="0"/>
                  </a:lnTo>
                  <a:cubicBezTo>
                    <a:pt x="2579" y="0"/>
                    <a:pt x="2683" y="887"/>
                    <a:pt x="2099" y="1013"/>
                  </a:cubicBezTo>
                  <a:cubicBezTo>
                    <a:pt x="2055" y="1021"/>
                    <a:pt x="2014" y="1025"/>
                    <a:pt x="1975" y="1025"/>
                  </a:cubicBezTo>
                  <a:cubicBezTo>
                    <a:pt x="1476" y="1025"/>
                    <a:pt x="1305" y="397"/>
                    <a:pt x="1305" y="397"/>
                  </a:cubicBezTo>
                  <a:cubicBezTo>
                    <a:pt x="1305" y="397"/>
                    <a:pt x="1201" y="971"/>
                    <a:pt x="773" y="1002"/>
                  </a:cubicBezTo>
                  <a:cubicBezTo>
                    <a:pt x="768" y="1002"/>
                    <a:pt x="762" y="1003"/>
                    <a:pt x="757" y="1003"/>
                  </a:cubicBezTo>
                  <a:cubicBezTo>
                    <a:pt x="349" y="1003"/>
                    <a:pt x="105" y="240"/>
                    <a:pt x="105" y="240"/>
                  </a:cubicBezTo>
                  <a:lnTo>
                    <a:pt x="1" y="282"/>
                  </a:lnTo>
                  <a:cubicBezTo>
                    <a:pt x="1" y="282"/>
                    <a:pt x="230" y="919"/>
                    <a:pt x="554" y="1054"/>
                  </a:cubicBezTo>
                  <a:cubicBezTo>
                    <a:pt x="624" y="1085"/>
                    <a:pt x="691" y="1097"/>
                    <a:pt x="755" y="1097"/>
                  </a:cubicBezTo>
                  <a:cubicBezTo>
                    <a:pt x="975" y="1097"/>
                    <a:pt x="1147" y="945"/>
                    <a:pt x="1212" y="856"/>
                  </a:cubicBezTo>
                  <a:cubicBezTo>
                    <a:pt x="1305" y="752"/>
                    <a:pt x="1305" y="637"/>
                    <a:pt x="1305" y="637"/>
                  </a:cubicBezTo>
                  <a:cubicBezTo>
                    <a:pt x="1305" y="637"/>
                    <a:pt x="1462" y="919"/>
                    <a:pt x="1702" y="1075"/>
                  </a:cubicBezTo>
                  <a:cubicBezTo>
                    <a:pt x="1773" y="1119"/>
                    <a:pt x="1858" y="1137"/>
                    <a:pt x="1946" y="1137"/>
                  </a:cubicBezTo>
                  <a:cubicBezTo>
                    <a:pt x="2155" y="1137"/>
                    <a:pt x="2382" y="1033"/>
                    <a:pt x="2485" y="908"/>
                  </a:cubicBezTo>
                  <a:cubicBezTo>
                    <a:pt x="2641" y="720"/>
                    <a:pt x="2704" y="105"/>
                    <a:pt x="2704" y="105"/>
                  </a:cubicBezTo>
                  <a:lnTo>
                    <a:pt x="25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5"/>
            <p:cNvSpPr/>
            <p:nvPr/>
          </p:nvSpPr>
          <p:spPr>
            <a:xfrm flipH="1">
              <a:off x="4491360" y="3350689"/>
              <a:ext cx="54719" cy="87783"/>
            </a:xfrm>
            <a:custGeom>
              <a:avLst/>
              <a:gdLst/>
              <a:ahLst/>
              <a:cxnLst/>
              <a:rect l="l" t="t" r="r" b="b"/>
              <a:pathLst>
                <a:path w="1410" h="2262" extrusionOk="0">
                  <a:moveTo>
                    <a:pt x="1025" y="1"/>
                  </a:moveTo>
                  <a:cubicBezTo>
                    <a:pt x="925" y="1"/>
                    <a:pt x="666" y="367"/>
                    <a:pt x="407" y="1041"/>
                  </a:cubicBezTo>
                  <a:cubicBezTo>
                    <a:pt x="94" y="1855"/>
                    <a:pt x="0" y="2199"/>
                    <a:pt x="0" y="2199"/>
                  </a:cubicBezTo>
                  <a:lnTo>
                    <a:pt x="1399" y="2262"/>
                  </a:lnTo>
                  <a:lnTo>
                    <a:pt x="1409" y="2262"/>
                  </a:lnTo>
                  <a:cubicBezTo>
                    <a:pt x="1409" y="2262"/>
                    <a:pt x="1096" y="237"/>
                    <a:pt x="1065" y="49"/>
                  </a:cubicBezTo>
                  <a:cubicBezTo>
                    <a:pt x="1059" y="17"/>
                    <a:pt x="1045" y="1"/>
                    <a:pt x="1025" y="1"/>
                  </a:cubicBezTo>
                  <a:close/>
                </a:path>
              </a:pathLst>
            </a:custGeom>
            <a:solidFill>
              <a:srgbClr val="121214">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5"/>
            <p:cNvSpPr/>
            <p:nvPr/>
          </p:nvSpPr>
          <p:spPr>
            <a:xfrm flipH="1">
              <a:off x="4778148" y="3345178"/>
              <a:ext cx="41330" cy="78740"/>
            </a:xfrm>
            <a:custGeom>
              <a:avLst/>
              <a:gdLst/>
              <a:ahLst/>
              <a:cxnLst/>
              <a:rect l="l" t="t" r="r" b="b"/>
              <a:pathLst>
                <a:path w="1065" h="2029" extrusionOk="0">
                  <a:moveTo>
                    <a:pt x="479" y="0"/>
                  </a:moveTo>
                  <a:cubicBezTo>
                    <a:pt x="476" y="0"/>
                    <a:pt x="473" y="1"/>
                    <a:pt x="470" y="3"/>
                  </a:cubicBezTo>
                  <a:cubicBezTo>
                    <a:pt x="345" y="97"/>
                    <a:pt x="0" y="2028"/>
                    <a:pt x="0" y="2028"/>
                  </a:cubicBezTo>
                  <a:lnTo>
                    <a:pt x="1065" y="1997"/>
                  </a:lnTo>
                  <a:cubicBezTo>
                    <a:pt x="1065" y="1997"/>
                    <a:pt x="616" y="0"/>
                    <a:pt x="479" y="0"/>
                  </a:cubicBezTo>
                  <a:close/>
                </a:path>
              </a:pathLst>
            </a:custGeom>
            <a:solidFill>
              <a:srgbClr val="121214">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5"/>
            <p:cNvSpPr/>
            <p:nvPr/>
          </p:nvSpPr>
          <p:spPr>
            <a:xfrm flipH="1">
              <a:off x="5054768" y="4640145"/>
              <a:ext cx="5705" cy="34073"/>
            </a:xfrm>
            <a:custGeom>
              <a:avLst/>
              <a:gdLst/>
              <a:ahLst/>
              <a:cxnLst/>
              <a:rect l="l" t="t" r="r" b="b"/>
              <a:pathLst>
                <a:path w="147" h="878" extrusionOk="0">
                  <a:moveTo>
                    <a:pt x="146" y="1"/>
                  </a:moveTo>
                  <a:lnTo>
                    <a:pt x="84" y="42"/>
                  </a:lnTo>
                  <a:lnTo>
                    <a:pt x="0" y="784"/>
                  </a:lnTo>
                  <a:lnTo>
                    <a:pt x="42" y="877"/>
                  </a:lnTo>
                  <a:lnTo>
                    <a:pt x="1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5" name="Google Shape;2725;p65"/>
            <p:cNvGrpSpPr/>
            <p:nvPr/>
          </p:nvGrpSpPr>
          <p:grpSpPr>
            <a:xfrm>
              <a:off x="4540801" y="3791231"/>
              <a:ext cx="381555" cy="922959"/>
              <a:chOff x="3442239" y="3791231"/>
              <a:chExt cx="381555" cy="922959"/>
            </a:xfrm>
          </p:grpSpPr>
          <p:sp>
            <p:nvSpPr>
              <p:cNvPr id="2726" name="Google Shape;2726;p65"/>
              <p:cNvSpPr/>
              <p:nvPr/>
            </p:nvSpPr>
            <p:spPr>
              <a:xfrm flipH="1">
                <a:off x="3617610" y="3794879"/>
                <a:ext cx="206184" cy="903710"/>
              </a:xfrm>
              <a:custGeom>
                <a:avLst/>
                <a:gdLst/>
                <a:ahLst/>
                <a:cxnLst/>
                <a:rect l="l" t="t" r="r" b="b"/>
                <a:pathLst>
                  <a:path w="5313" h="23287" extrusionOk="0">
                    <a:moveTo>
                      <a:pt x="2025" y="0"/>
                    </a:moveTo>
                    <a:lnTo>
                      <a:pt x="1044" y="20728"/>
                    </a:lnTo>
                    <a:cubicBezTo>
                      <a:pt x="1044" y="20728"/>
                      <a:pt x="188" y="21009"/>
                      <a:pt x="94" y="21949"/>
                    </a:cubicBezTo>
                    <a:cubicBezTo>
                      <a:pt x="0" y="22888"/>
                      <a:pt x="1128" y="23170"/>
                      <a:pt x="2077" y="23264"/>
                    </a:cubicBezTo>
                    <a:cubicBezTo>
                      <a:pt x="2226" y="23279"/>
                      <a:pt x="2372" y="23286"/>
                      <a:pt x="2514" y="23286"/>
                    </a:cubicBezTo>
                    <a:cubicBezTo>
                      <a:pt x="3268" y="23286"/>
                      <a:pt x="3892" y="23066"/>
                      <a:pt x="4050" y="22512"/>
                    </a:cubicBezTo>
                    <a:cubicBezTo>
                      <a:pt x="4238" y="21855"/>
                      <a:pt x="5313" y="188"/>
                      <a:pt x="5313" y="188"/>
                    </a:cubicBezTo>
                    <a:lnTo>
                      <a:pt x="2025" y="0"/>
                    </a:lnTo>
                    <a:close/>
                  </a:path>
                </a:pathLst>
              </a:custGeom>
              <a:solidFill>
                <a:srgbClr val="121214">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5"/>
              <p:cNvSpPr/>
              <p:nvPr/>
            </p:nvSpPr>
            <p:spPr>
              <a:xfrm flipH="1">
                <a:off x="3442239" y="3791231"/>
                <a:ext cx="217128" cy="922959"/>
              </a:xfrm>
              <a:custGeom>
                <a:avLst/>
                <a:gdLst/>
                <a:ahLst/>
                <a:cxnLst/>
                <a:rect l="l" t="t" r="r" b="b"/>
                <a:pathLst>
                  <a:path w="5595" h="23783" extrusionOk="0">
                    <a:moveTo>
                      <a:pt x="2307" y="0"/>
                    </a:moveTo>
                    <a:lnTo>
                      <a:pt x="1222" y="21291"/>
                    </a:lnTo>
                    <a:cubicBezTo>
                      <a:pt x="1222" y="21291"/>
                      <a:pt x="752" y="21385"/>
                      <a:pt x="376" y="21761"/>
                    </a:cubicBezTo>
                    <a:cubicBezTo>
                      <a:pt x="1" y="22137"/>
                      <a:pt x="376" y="23358"/>
                      <a:pt x="1128" y="23640"/>
                    </a:cubicBezTo>
                    <a:cubicBezTo>
                      <a:pt x="1370" y="23731"/>
                      <a:pt x="1819" y="23782"/>
                      <a:pt x="2321" y="23782"/>
                    </a:cubicBezTo>
                    <a:cubicBezTo>
                      <a:pt x="3374" y="23782"/>
                      <a:pt x="4664" y="23554"/>
                      <a:pt x="4791" y="22982"/>
                    </a:cubicBezTo>
                    <a:cubicBezTo>
                      <a:pt x="4989" y="22137"/>
                      <a:pt x="5595" y="136"/>
                      <a:pt x="5595" y="136"/>
                    </a:cubicBezTo>
                    <a:lnTo>
                      <a:pt x="2307" y="0"/>
                    </a:lnTo>
                    <a:close/>
                  </a:path>
                </a:pathLst>
              </a:custGeom>
              <a:solidFill>
                <a:srgbClr val="121214">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8" name="Google Shape;2728;p65"/>
            <p:cNvSpPr/>
            <p:nvPr/>
          </p:nvSpPr>
          <p:spPr>
            <a:xfrm flipH="1">
              <a:off x="4286030" y="4261966"/>
              <a:ext cx="259079" cy="437516"/>
            </a:xfrm>
            <a:custGeom>
              <a:avLst/>
              <a:gdLst/>
              <a:ahLst/>
              <a:cxnLst/>
              <a:rect l="l" t="t" r="r" b="b"/>
              <a:pathLst>
                <a:path w="6676" h="11274" extrusionOk="0">
                  <a:moveTo>
                    <a:pt x="4490" y="0"/>
                  </a:moveTo>
                  <a:cubicBezTo>
                    <a:pt x="4346" y="0"/>
                    <a:pt x="4167" y="53"/>
                    <a:pt x="3899" y="196"/>
                  </a:cubicBezTo>
                  <a:cubicBezTo>
                    <a:pt x="3263" y="530"/>
                    <a:pt x="2052" y="1929"/>
                    <a:pt x="1551" y="3776"/>
                  </a:cubicBezTo>
                  <a:cubicBezTo>
                    <a:pt x="1050" y="5634"/>
                    <a:pt x="1937" y="8786"/>
                    <a:pt x="1937" y="8786"/>
                  </a:cubicBezTo>
                  <a:lnTo>
                    <a:pt x="1447" y="8900"/>
                  </a:lnTo>
                  <a:cubicBezTo>
                    <a:pt x="956" y="9015"/>
                    <a:pt x="27" y="9495"/>
                    <a:pt x="6" y="10518"/>
                  </a:cubicBezTo>
                  <a:cubicBezTo>
                    <a:pt x="1" y="11089"/>
                    <a:pt x="662" y="11273"/>
                    <a:pt x="1455" y="11273"/>
                  </a:cubicBezTo>
                  <a:cubicBezTo>
                    <a:pt x="2082" y="11273"/>
                    <a:pt x="2790" y="11158"/>
                    <a:pt x="3315" y="11029"/>
                  </a:cubicBezTo>
                  <a:cubicBezTo>
                    <a:pt x="4494" y="10737"/>
                    <a:pt x="4849" y="9829"/>
                    <a:pt x="4849" y="9829"/>
                  </a:cubicBezTo>
                  <a:lnTo>
                    <a:pt x="6018" y="8754"/>
                  </a:lnTo>
                  <a:cubicBezTo>
                    <a:pt x="6018" y="8754"/>
                    <a:pt x="6676" y="6114"/>
                    <a:pt x="6331" y="3724"/>
                  </a:cubicBezTo>
                  <a:cubicBezTo>
                    <a:pt x="5987" y="1323"/>
                    <a:pt x="5454" y="405"/>
                    <a:pt x="5058" y="217"/>
                  </a:cubicBezTo>
                  <a:cubicBezTo>
                    <a:pt x="4832" y="107"/>
                    <a:pt x="4695" y="0"/>
                    <a:pt x="4490" y="0"/>
                  </a:cubicBezTo>
                  <a:close/>
                </a:path>
              </a:pathLst>
            </a:custGeom>
            <a:solidFill>
              <a:srgbClr val="121214">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BE4C48-402B-D2AE-1DAF-092F01447FEE}"/>
              </a:ext>
            </a:extLst>
          </p:cNvPr>
          <p:cNvSpPr>
            <a:spLocks noGrp="1"/>
          </p:cNvSpPr>
          <p:nvPr>
            <p:ph type="title"/>
          </p:nvPr>
        </p:nvSpPr>
        <p:spPr>
          <a:xfrm>
            <a:off x="713224" y="445025"/>
            <a:ext cx="7399417" cy="536100"/>
          </a:xfrm>
        </p:spPr>
        <p:txBody>
          <a:bodyPr/>
          <a:lstStyle/>
          <a:p>
            <a:pPr algn="ctr"/>
            <a:r>
              <a:rPr lang="pt-BR" dirty="0"/>
              <a:t>Modelos de computacionais de leitura</a:t>
            </a:r>
          </a:p>
        </p:txBody>
      </p:sp>
      <p:pic>
        <p:nvPicPr>
          <p:cNvPr id="4" name="Imagem 3">
            <a:extLst>
              <a:ext uri="{FF2B5EF4-FFF2-40B4-BE49-F238E27FC236}">
                <a16:creationId xmlns:a16="http://schemas.microsoft.com/office/drawing/2014/main" id="{E3D122B8-BD03-B515-784B-5ED9FAC5DEB2}"/>
              </a:ext>
            </a:extLst>
          </p:cNvPr>
          <p:cNvPicPr>
            <a:picLocks noChangeAspect="1"/>
          </p:cNvPicPr>
          <p:nvPr/>
        </p:nvPicPr>
        <p:blipFill rotWithShape="1">
          <a:blip r:embed="rId2"/>
          <a:srcRect l="18248" t="24186" r="23540" b="36951"/>
          <a:stretch/>
        </p:blipFill>
        <p:spPr>
          <a:xfrm>
            <a:off x="713224" y="1722473"/>
            <a:ext cx="3028470" cy="3234957"/>
          </a:xfrm>
          <a:prstGeom prst="rect">
            <a:avLst/>
          </a:prstGeom>
        </p:spPr>
      </p:pic>
      <p:sp>
        <p:nvSpPr>
          <p:cNvPr id="6" name="CaixaDeTexto 5">
            <a:extLst>
              <a:ext uri="{FF2B5EF4-FFF2-40B4-BE49-F238E27FC236}">
                <a16:creationId xmlns:a16="http://schemas.microsoft.com/office/drawing/2014/main" id="{CE82DE32-ED86-A1E7-9AD3-6AAAF34E899E}"/>
              </a:ext>
            </a:extLst>
          </p:cNvPr>
          <p:cNvSpPr txBox="1"/>
          <p:nvPr/>
        </p:nvSpPr>
        <p:spPr>
          <a:xfrm>
            <a:off x="3997841" y="2371077"/>
            <a:ext cx="4880345" cy="149271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pt-BR" sz="13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Modelo de Dupla Rota em Cascata (</a:t>
            </a:r>
            <a:r>
              <a:rPr kumimoji="0" lang="pt-BR" sz="1300" b="0" i="0" u="none" strike="noStrike" kern="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Coltheart</a:t>
            </a:r>
            <a:r>
              <a:rPr kumimoji="0" lang="pt-BR" sz="13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et al., 2001)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3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3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pt-BR" sz="13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Duas rotas de processamento da palavra: uma rota lexical, na qual a palavra é processada inteira; e um rota </a:t>
            </a:r>
            <a:r>
              <a:rPr kumimoji="0" lang="pt-BR" sz="1300" b="0" i="0" u="none" strike="noStrike" kern="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sublexical</a:t>
            </a:r>
            <a:r>
              <a:rPr kumimoji="0" lang="pt-BR" sz="13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na qual a palavra é processada em unidades menores, como sílabas, grafemas, fonemas etc.</a:t>
            </a:r>
          </a:p>
        </p:txBody>
      </p:sp>
      <p:pic>
        <p:nvPicPr>
          <p:cNvPr id="7" name="Imagem 6">
            <a:extLst>
              <a:ext uri="{FF2B5EF4-FFF2-40B4-BE49-F238E27FC236}">
                <a16:creationId xmlns:a16="http://schemas.microsoft.com/office/drawing/2014/main" id="{8CF1821A-8993-6CB7-2967-6128FFE5EAA6}"/>
              </a:ext>
            </a:extLst>
          </p:cNvPr>
          <p:cNvPicPr>
            <a:picLocks noChangeAspect="1"/>
          </p:cNvPicPr>
          <p:nvPr/>
        </p:nvPicPr>
        <p:blipFill>
          <a:blip r:embed="rId3"/>
          <a:stretch>
            <a:fillRect/>
          </a:stretch>
        </p:blipFill>
        <p:spPr>
          <a:xfrm rot="18032093">
            <a:off x="654961" y="1356876"/>
            <a:ext cx="475716" cy="731192"/>
          </a:xfrm>
          <a:prstGeom prst="rect">
            <a:avLst/>
          </a:prstGeom>
        </p:spPr>
      </p:pic>
    </p:spTree>
    <p:extLst>
      <p:ext uri="{BB962C8B-B14F-4D97-AF65-F5344CB8AC3E}">
        <p14:creationId xmlns:p14="http://schemas.microsoft.com/office/powerpoint/2010/main" val="34736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CA6C5F-3C91-85EA-BEE6-D5E07C753F89}"/>
              </a:ext>
            </a:extLst>
          </p:cNvPr>
          <p:cNvSpPr>
            <a:spLocks noGrp="1"/>
          </p:cNvSpPr>
          <p:nvPr>
            <p:ph type="title"/>
          </p:nvPr>
        </p:nvSpPr>
        <p:spPr>
          <a:xfrm>
            <a:off x="713225" y="445025"/>
            <a:ext cx="7697128" cy="536100"/>
          </a:xfrm>
        </p:spPr>
        <p:txBody>
          <a:bodyPr/>
          <a:lstStyle/>
          <a:p>
            <a:pPr algn="ctr"/>
            <a:r>
              <a:rPr lang="pt-BR" sz="3200" dirty="0"/>
              <a:t>Sistema ortográfico e variáveis a partir do inglês</a:t>
            </a:r>
          </a:p>
        </p:txBody>
      </p:sp>
      <p:sp>
        <p:nvSpPr>
          <p:cNvPr id="4" name="CaixaDeTexto 3">
            <a:extLst>
              <a:ext uri="{FF2B5EF4-FFF2-40B4-BE49-F238E27FC236}">
                <a16:creationId xmlns:a16="http://schemas.microsoft.com/office/drawing/2014/main" id="{B9221692-071C-9BC3-4B28-AC28D1255CC9}"/>
              </a:ext>
            </a:extLst>
          </p:cNvPr>
          <p:cNvSpPr txBox="1"/>
          <p:nvPr/>
        </p:nvSpPr>
        <p:spPr>
          <a:xfrm>
            <a:off x="446567" y="1743710"/>
            <a:ext cx="7963786" cy="3108543"/>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pt-BR" sz="1400" b="0" i="0" u="none" strike="noStrike" kern="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No entanto, os autores chamam atenção, a língua mais investigadas para a elaboração destes modelos era o inglês, que possui uma “ortografia profunda”, dada as irregularidades frequentes entre pronúncia e escrita das palavras.</a:t>
            </a: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pt-BR" sz="1400" b="0" i="0" u="none" strike="noStrike" kern="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pt-BR" sz="1400" b="0" i="0" u="none" strike="noStrike" kern="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Isso é um fator relevante porque se mudanças no sistema de escrita podem estar associadas a mudanças no modelo computacional de leitura de palavras, pode ser que determinadas variáveis afetem diferentemente o processamento de palavras de em diferentes línguas. </a:t>
            </a: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pt-BR" sz="1400" b="0" i="0" u="none" strike="noStrike" kern="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pt-BR" sz="1400" b="0" i="0" u="none" strike="noStrike" kern="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Na maioria desses estudos, as principais </a:t>
            </a:r>
            <a:r>
              <a:rPr kumimoji="0" lang="pt-BR" sz="1400" b="1" i="0" u="none" strike="noStrike" kern="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variáveis lexicais </a:t>
            </a:r>
            <a:r>
              <a:rPr kumimoji="0" lang="pt-BR" sz="1400" b="0" i="0" u="none" strike="noStrike" kern="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(palavra inteira) são: frequência, idade de aquisição e </a:t>
            </a:r>
            <a:r>
              <a:rPr kumimoji="0" lang="pt-BR" sz="1400" b="0" i="0" u="none" strike="noStrike" kern="0" cap="none" spc="0" normalizeH="0" baseline="0" noProof="0" dirty="0" err="1">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imageabilidade</a:t>
            </a:r>
            <a:r>
              <a:rPr kumimoji="0" lang="pt-BR" sz="1400" b="0" i="0" u="none" strike="noStrike" kern="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As principais </a:t>
            </a:r>
            <a:r>
              <a:rPr kumimoji="0" lang="pt-BR" sz="1400" b="1" i="0" u="none" strike="noStrike" kern="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variáveis </a:t>
            </a:r>
            <a:r>
              <a:rPr kumimoji="0" lang="pt-BR" sz="1400" b="1" i="0" u="none" strike="noStrike" kern="0" cap="none" spc="0" normalizeH="0" baseline="0" noProof="0" dirty="0" err="1">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sublexicais</a:t>
            </a:r>
            <a:r>
              <a:rPr kumimoji="0" lang="pt-BR" sz="1400" b="1" i="0" u="none" strike="noStrike" kern="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pt-BR" sz="1400" b="0" i="0" u="none" strike="noStrike" kern="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são: número de letras, número de sílabas e frequência das sílabas. Estas foram as variáveis utilizadas no presente estudo.</a:t>
            </a: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pt-BR" sz="1400" b="0" i="0" u="none" strike="noStrike" kern="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 name="Google Shape;758;p68">
            <a:extLst>
              <a:ext uri="{FF2B5EF4-FFF2-40B4-BE49-F238E27FC236}">
                <a16:creationId xmlns:a16="http://schemas.microsoft.com/office/drawing/2014/main" id="{E2FE0187-66A7-2A36-677A-887066C952D0}"/>
              </a:ext>
            </a:extLst>
          </p:cNvPr>
          <p:cNvSpPr/>
          <p:nvPr/>
        </p:nvSpPr>
        <p:spPr>
          <a:xfrm rot="968272">
            <a:off x="8351822" y="-119966"/>
            <a:ext cx="767153" cy="1129981"/>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0246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E4A33-BFE3-CAE9-6097-2A3973B87ABB}"/>
              </a:ext>
            </a:extLst>
          </p:cNvPr>
          <p:cNvSpPr>
            <a:spLocks noGrp="1"/>
          </p:cNvSpPr>
          <p:nvPr>
            <p:ph type="title"/>
          </p:nvPr>
        </p:nvSpPr>
        <p:spPr>
          <a:xfrm>
            <a:off x="745122" y="176974"/>
            <a:ext cx="5681100" cy="536100"/>
          </a:xfrm>
        </p:spPr>
        <p:txBody>
          <a:bodyPr/>
          <a:lstStyle/>
          <a:p>
            <a:pPr algn="ctr"/>
            <a:r>
              <a:rPr lang="pt-BR" dirty="0"/>
              <a:t>Metodologia</a:t>
            </a:r>
          </a:p>
        </p:txBody>
      </p:sp>
      <p:sp>
        <p:nvSpPr>
          <p:cNvPr id="3" name="Google Shape;758;p68">
            <a:extLst>
              <a:ext uri="{FF2B5EF4-FFF2-40B4-BE49-F238E27FC236}">
                <a16:creationId xmlns:a16="http://schemas.microsoft.com/office/drawing/2014/main" id="{0F0AF12A-DD4A-D030-8B17-6B7216165435}"/>
              </a:ext>
            </a:extLst>
          </p:cNvPr>
          <p:cNvSpPr/>
          <p:nvPr/>
        </p:nvSpPr>
        <p:spPr>
          <a:xfrm rot="968272">
            <a:off x="8047198" y="-119966"/>
            <a:ext cx="767153" cy="1129981"/>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CaixaDeTexto 4">
            <a:extLst>
              <a:ext uri="{FF2B5EF4-FFF2-40B4-BE49-F238E27FC236}">
                <a16:creationId xmlns:a16="http://schemas.microsoft.com/office/drawing/2014/main" id="{6E367E7B-7425-44C0-C633-3BDD93A6AE30}"/>
              </a:ext>
            </a:extLst>
          </p:cNvPr>
          <p:cNvSpPr txBox="1"/>
          <p:nvPr/>
        </p:nvSpPr>
        <p:spPr>
          <a:xfrm>
            <a:off x="531627" y="871966"/>
            <a:ext cx="7899147" cy="3693319"/>
          </a:xfrm>
          <a:prstGeom prst="rect">
            <a:avLst/>
          </a:prstGeom>
          <a:noFill/>
        </p:spPr>
        <p:txBody>
          <a:bodyPr wrap="square">
            <a:spAutoFit/>
          </a:bodyPr>
          <a:lstStyle/>
          <a:p>
            <a:pPr marL="285750" indent="-285750">
              <a:buFont typeface="Arial" panose="020B0604020202020204" pitchFamily="34" charset="0"/>
              <a:buChar char="•"/>
            </a:pPr>
            <a:r>
              <a:rPr lang="pt-BR" sz="1300" dirty="0">
                <a:solidFill>
                  <a:srgbClr val="002060"/>
                </a:solidFill>
              </a:rPr>
              <a:t>Análise: regressão linear de efeitos mistos. </a:t>
            </a:r>
          </a:p>
          <a:p>
            <a:endParaRPr lang="pt-BR" sz="1300" dirty="0">
              <a:solidFill>
                <a:srgbClr val="002060"/>
              </a:solidFill>
            </a:endParaRPr>
          </a:p>
          <a:p>
            <a:pPr marL="285750" indent="-285750">
              <a:buFont typeface="Arial" panose="020B0604020202020204" pitchFamily="34" charset="0"/>
              <a:buChar char="•"/>
            </a:pPr>
            <a:r>
              <a:rPr lang="pt-BR" sz="1300" dirty="0">
                <a:solidFill>
                  <a:srgbClr val="002060"/>
                </a:solidFill>
              </a:rPr>
              <a:t>Participantes: 36 estudantes no primeiro ano de psicologia com idades entre 17 e 23 anos.</a:t>
            </a:r>
          </a:p>
          <a:p>
            <a:endParaRPr lang="pt-BR" sz="1300" dirty="0">
              <a:solidFill>
                <a:srgbClr val="002060"/>
              </a:solidFill>
            </a:endParaRPr>
          </a:p>
          <a:p>
            <a:pPr marL="285750" indent="-285750">
              <a:buFont typeface="Arial" panose="020B0604020202020204" pitchFamily="34" charset="0"/>
              <a:buChar char="•"/>
            </a:pPr>
            <a:r>
              <a:rPr lang="pt-BR" sz="1300" dirty="0">
                <a:solidFill>
                  <a:srgbClr val="002060"/>
                </a:solidFill>
              </a:rPr>
              <a:t>Estímulos: 5.530 estímulos de 3 a 10 letras de extensão. Metade eram palavras de estudo anterior e metade eram </a:t>
            </a:r>
            <a:r>
              <a:rPr lang="pt-BR" sz="1300" dirty="0" err="1">
                <a:solidFill>
                  <a:srgbClr val="002060"/>
                </a:solidFill>
              </a:rPr>
              <a:t>pseudopalavras</a:t>
            </a:r>
            <a:r>
              <a:rPr lang="pt-BR" sz="1300" dirty="0">
                <a:solidFill>
                  <a:srgbClr val="002060"/>
                </a:solidFill>
              </a:rPr>
              <a:t>, obtidas a partir da alteração de uma letra de outras palavras que eram compatíveis em frequência das palavras do estudo. </a:t>
            </a:r>
          </a:p>
          <a:p>
            <a:endParaRPr lang="pt-BR" sz="1300" dirty="0">
              <a:solidFill>
                <a:srgbClr val="002060"/>
              </a:solidFill>
            </a:endParaRPr>
          </a:p>
          <a:p>
            <a:pPr marL="285750" indent="-285750">
              <a:buFont typeface="Arial" panose="020B0604020202020204" pitchFamily="34" charset="0"/>
              <a:buChar char="•"/>
            </a:pPr>
            <a:r>
              <a:rPr lang="pt-BR" sz="1300" dirty="0">
                <a:solidFill>
                  <a:srgbClr val="002060"/>
                </a:solidFill>
              </a:rPr>
              <a:t>Valores de frequência, extensão, vizinhança ortográfica e </a:t>
            </a:r>
            <a:r>
              <a:rPr lang="pt-BR" sz="1300" dirty="0" err="1">
                <a:solidFill>
                  <a:srgbClr val="002060"/>
                </a:solidFill>
              </a:rPr>
              <a:t>imageabilidade</a:t>
            </a:r>
            <a:r>
              <a:rPr lang="pt-BR" sz="1300" dirty="0">
                <a:solidFill>
                  <a:srgbClr val="002060"/>
                </a:solidFill>
              </a:rPr>
              <a:t> foram obtidos de outras fontes. </a:t>
            </a:r>
          </a:p>
          <a:p>
            <a:pPr marL="285750" indent="-285750">
              <a:buFont typeface="Arial" panose="020B0604020202020204" pitchFamily="34" charset="0"/>
              <a:buChar char="•"/>
            </a:pPr>
            <a:endParaRPr lang="pt-BR" sz="1300" dirty="0">
              <a:solidFill>
                <a:srgbClr val="002060"/>
              </a:solidFill>
            </a:endParaRPr>
          </a:p>
          <a:p>
            <a:pPr marL="285750" indent="-285750">
              <a:buFont typeface="Arial" panose="020B0604020202020204" pitchFamily="34" charset="0"/>
              <a:buChar char="•"/>
            </a:pPr>
            <a:r>
              <a:rPr lang="pt-BR" sz="1300" dirty="0">
                <a:solidFill>
                  <a:srgbClr val="002060"/>
                </a:solidFill>
              </a:rPr>
              <a:t>A idade de aquisição subjetiva obtida a partir de questionários preenchidos por 25 estudantes, que não participarem deste estudo.</a:t>
            </a:r>
          </a:p>
          <a:p>
            <a:pPr marL="285750" indent="-285750">
              <a:buFont typeface="Arial" panose="020B0604020202020204" pitchFamily="34" charset="0"/>
              <a:buChar char="•"/>
            </a:pPr>
            <a:endParaRPr lang="pt-BR" sz="1300" dirty="0">
              <a:solidFill>
                <a:srgbClr val="002060"/>
              </a:solidFill>
            </a:endParaRPr>
          </a:p>
          <a:p>
            <a:pPr marL="285750" indent="-285750">
              <a:buFont typeface="Arial" panose="020B0604020202020204" pitchFamily="34" charset="0"/>
              <a:buChar char="•"/>
            </a:pPr>
            <a:r>
              <a:rPr lang="pt-BR" sz="1300" dirty="0">
                <a:solidFill>
                  <a:srgbClr val="002060"/>
                </a:solidFill>
              </a:rPr>
              <a:t>O estudo consistiu em 6 sessões, cada sessão com 922 estímulos. Cada sessão foi dividida em 4 blocos, com pausa entre eles. Todos os participantes participarem de todos os blocos. </a:t>
            </a:r>
          </a:p>
          <a:p>
            <a:pPr marL="285750" indent="-285750">
              <a:buFont typeface="Arial" panose="020B0604020202020204" pitchFamily="34" charset="0"/>
              <a:buChar char="•"/>
            </a:pPr>
            <a:endParaRPr lang="pt-BR" sz="1300" dirty="0">
              <a:solidFill>
                <a:srgbClr val="002060"/>
              </a:solidFill>
            </a:endParaRPr>
          </a:p>
          <a:p>
            <a:pPr marL="285750" indent="-285750">
              <a:buFont typeface="Arial" panose="020B0604020202020204" pitchFamily="34" charset="0"/>
              <a:buChar char="•"/>
            </a:pPr>
            <a:r>
              <a:rPr lang="pt-BR" sz="1300" dirty="0">
                <a:solidFill>
                  <a:srgbClr val="002060"/>
                </a:solidFill>
              </a:rPr>
              <a:t>Tarefa: decisão lexical</a:t>
            </a:r>
          </a:p>
        </p:txBody>
      </p:sp>
    </p:spTree>
    <p:extLst>
      <p:ext uri="{BB962C8B-B14F-4D97-AF65-F5344CB8AC3E}">
        <p14:creationId xmlns:p14="http://schemas.microsoft.com/office/powerpoint/2010/main" val="93256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BFF7B-CEDF-7491-65C7-A42552CB2CF9}"/>
              </a:ext>
            </a:extLst>
          </p:cNvPr>
          <p:cNvSpPr>
            <a:spLocks noGrp="1"/>
          </p:cNvSpPr>
          <p:nvPr>
            <p:ph type="title"/>
          </p:nvPr>
        </p:nvSpPr>
        <p:spPr/>
        <p:txBody>
          <a:bodyPr/>
          <a:lstStyle/>
          <a:p>
            <a:pPr algn="ctr"/>
            <a:r>
              <a:rPr lang="pt-BR" dirty="0"/>
              <a:t>Resultados</a:t>
            </a:r>
          </a:p>
        </p:txBody>
      </p:sp>
      <p:sp>
        <p:nvSpPr>
          <p:cNvPr id="4" name="CaixaDeTexto 3">
            <a:extLst>
              <a:ext uri="{FF2B5EF4-FFF2-40B4-BE49-F238E27FC236}">
                <a16:creationId xmlns:a16="http://schemas.microsoft.com/office/drawing/2014/main" id="{997425A3-B673-1E97-F758-F29545652745}"/>
              </a:ext>
            </a:extLst>
          </p:cNvPr>
          <p:cNvSpPr txBox="1"/>
          <p:nvPr/>
        </p:nvSpPr>
        <p:spPr>
          <a:xfrm>
            <a:off x="148856" y="1208260"/>
            <a:ext cx="8995144" cy="3508653"/>
          </a:xfrm>
          <a:prstGeom prst="rect">
            <a:avLst/>
          </a:prstGeom>
          <a:noFill/>
        </p:spPr>
        <p:txBody>
          <a:bodyPr wrap="square">
            <a:spAutoFit/>
          </a:bodyPr>
          <a:lstStyle/>
          <a:p>
            <a:pPr marL="285750" indent="-285750">
              <a:buFont typeface="Arial" panose="020B0604020202020204" pitchFamily="34" charset="0"/>
              <a:buChar char="•"/>
            </a:pP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O tempo de reação médio geral foi de 566ms; para palavras 548ms; e para as </a:t>
            </a:r>
            <a:r>
              <a:rPr lang="pt-BR" sz="1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pseudopalavras</a:t>
            </a: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 584ms. </a:t>
            </a:r>
          </a:p>
          <a:p>
            <a:endPar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Valores de RT e das variáveis transformados </a:t>
            </a:r>
            <a:r>
              <a:rPr lang="pt-BR" sz="1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logaritmicamente</a:t>
            </a: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 para aproximação de normalização. Exceção de vizinhança ortográfica, por possuir valores nulos. </a:t>
            </a:r>
          </a:p>
          <a:p>
            <a:pPr marL="285750" indent="-285750">
              <a:buFont typeface="Arial" panose="020B0604020202020204" pitchFamily="34" charset="0"/>
              <a:buChar char="•"/>
            </a:pPr>
            <a:endPar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Após a aplicação do modelo de análise por regressão linear, foi observado que todas as variáveis influenciaram o tempo de resposta, exceto a extensão, o cumprimento da palavra. Mas houve interação entre “extensão da palavra” X “Idade de Aquisição e vizinhança ortográfica”.</a:t>
            </a:r>
          </a:p>
          <a:p>
            <a:endPar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Também foi observada uma interação entre “Idade de Aquisição” e “frequência”, sendo o efeito de Idade de Aquisição mais evidente em palavras de baixa frequência.</a:t>
            </a:r>
          </a:p>
          <a:p>
            <a:pPr marL="285750" indent="-285750">
              <a:buFont typeface="Arial" panose="020B0604020202020204" pitchFamily="34" charset="0"/>
              <a:buChar char="•"/>
            </a:pPr>
            <a:endPar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Foi verificado um efeito semelhante com a “</a:t>
            </a:r>
            <a:r>
              <a:rPr lang="pt-BR" sz="1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imageabilidade</a:t>
            </a: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 Quer dizer, foi observado um efeito maior dessa variável com palavras de baixa frequência e Idade de Aquisição tardia.</a:t>
            </a:r>
          </a:p>
          <a:p>
            <a:pPr marL="285750" indent="-285750">
              <a:buFont typeface="Arial" panose="020B0604020202020204" pitchFamily="34" charset="0"/>
              <a:buChar char="•"/>
            </a:pPr>
            <a:endPar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Também houve interação entre “vizinhança ortográfica” e “</a:t>
            </a:r>
            <a:r>
              <a:rPr lang="pt-BR" sz="1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imageabilidade</a:t>
            </a: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 vizinhança ortográfica afeta mais palavras de baixa </a:t>
            </a:r>
            <a:r>
              <a:rPr lang="pt-BR" sz="1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imageabilidade</a:t>
            </a:r>
            <a:r>
              <a:rPr lang="pt-BR" dirty="0"/>
              <a:t>. </a:t>
            </a:r>
          </a:p>
        </p:txBody>
      </p:sp>
      <p:sp>
        <p:nvSpPr>
          <p:cNvPr id="5" name="Google Shape;758;p68">
            <a:extLst>
              <a:ext uri="{FF2B5EF4-FFF2-40B4-BE49-F238E27FC236}">
                <a16:creationId xmlns:a16="http://schemas.microsoft.com/office/drawing/2014/main" id="{68419D55-8F22-BDCC-B046-8768253890FC}"/>
              </a:ext>
            </a:extLst>
          </p:cNvPr>
          <p:cNvSpPr/>
          <p:nvPr/>
        </p:nvSpPr>
        <p:spPr>
          <a:xfrm rot="968272">
            <a:off x="8047198" y="-119966"/>
            <a:ext cx="767153" cy="1129981"/>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6151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6D17BC-E2C7-F808-44E8-E4F3BE3E4327}"/>
              </a:ext>
            </a:extLst>
          </p:cNvPr>
          <p:cNvSpPr>
            <a:spLocks noGrp="1"/>
          </p:cNvSpPr>
          <p:nvPr>
            <p:ph type="title"/>
          </p:nvPr>
        </p:nvSpPr>
        <p:spPr/>
        <p:txBody>
          <a:bodyPr/>
          <a:lstStyle/>
          <a:p>
            <a:pPr algn="ctr"/>
            <a:r>
              <a:rPr lang="pt-BR" dirty="0"/>
              <a:t>Resultados</a:t>
            </a:r>
          </a:p>
        </p:txBody>
      </p:sp>
      <p:sp>
        <p:nvSpPr>
          <p:cNvPr id="3" name="Google Shape;758;p68">
            <a:extLst>
              <a:ext uri="{FF2B5EF4-FFF2-40B4-BE49-F238E27FC236}">
                <a16:creationId xmlns:a16="http://schemas.microsoft.com/office/drawing/2014/main" id="{184113E9-1EEC-F227-891D-3B1EC93AD2E4}"/>
              </a:ext>
            </a:extLst>
          </p:cNvPr>
          <p:cNvSpPr/>
          <p:nvPr/>
        </p:nvSpPr>
        <p:spPr>
          <a:xfrm rot="968272">
            <a:off x="8047198" y="-119966"/>
            <a:ext cx="767153" cy="1129981"/>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CaixaDeTexto 4">
            <a:extLst>
              <a:ext uri="{FF2B5EF4-FFF2-40B4-BE49-F238E27FC236}">
                <a16:creationId xmlns:a16="http://schemas.microsoft.com/office/drawing/2014/main" id="{23B6F02C-AF15-B965-CD67-9D36BA878281}"/>
              </a:ext>
            </a:extLst>
          </p:cNvPr>
          <p:cNvSpPr txBox="1"/>
          <p:nvPr/>
        </p:nvSpPr>
        <p:spPr>
          <a:xfrm>
            <a:off x="195048" y="1309270"/>
            <a:ext cx="8761228" cy="3293209"/>
          </a:xfrm>
          <a:prstGeom prst="rect">
            <a:avLst/>
          </a:prstGeom>
          <a:noFill/>
        </p:spPr>
        <p:txBody>
          <a:bodyPr wrap="square">
            <a:spAutoFit/>
          </a:bodyPr>
          <a:lstStyle/>
          <a:p>
            <a:pPr marL="285750" indent="-285750" algn="just">
              <a:buFont typeface="Arial" panose="020B0604020202020204" pitchFamily="34" charset="0"/>
              <a:buChar char="•"/>
            </a:pP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Depois de avaliar as palavras de forma geral, os autores dividiram os estímulos em dois grupos: grupos: palavras curtas (3-6 letras) e longas (7-10 letras).</a:t>
            </a:r>
          </a:p>
          <a:p>
            <a:pPr algn="just"/>
            <a:endPar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O tempo de reação médio de palavras curtas: 536ms e o de palavras longas foi 564ms.</a:t>
            </a:r>
          </a:p>
          <a:p>
            <a:pPr algn="just"/>
            <a:endPar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Os resultados da análise de efeitos mistos para o grupo “palavras curtas” revelaram efeitos significativos de todas as variáveis, exceto “extensão”. Bem semelhante ao que foi visto anteriormente, com todas as palavras juntas. </a:t>
            </a:r>
          </a:p>
          <a:p>
            <a:pPr marL="285750" indent="-285750" algn="just">
              <a:buFont typeface="Arial" panose="020B0604020202020204" pitchFamily="34" charset="0"/>
              <a:buChar char="•"/>
            </a:pPr>
            <a:endPar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Também foram observadas interações similares à análise anterior, com exceção de uma interação encontrada entre “vizinhança” e “</a:t>
            </a:r>
            <a:r>
              <a:rPr lang="pt-BR" sz="1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imageabilidade</a:t>
            </a: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 vizinhança afetava mais palavras de baixa </a:t>
            </a:r>
            <a:r>
              <a:rPr lang="pt-BR" sz="1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imageabilidade</a:t>
            </a: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algn="just"/>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 Já a análise de efeitos mistos para o grupo “palavras longas” revelou efeito significativo de extensão de palavra, que não havia sido observado antes, mas não houve efeito de vizinhança ortográfica. </a:t>
            </a:r>
          </a:p>
          <a:p>
            <a:pPr algn="just"/>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 Nas interações houve efeitos de Idade de Aquisição mais evidentes em palavras de baixa-frequência e efeito de </a:t>
            </a:r>
            <a:r>
              <a:rPr lang="pt-BR" sz="13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imageabilidade</a:t>
            </a:r>
            <a:r>
              <a:rPr lang="pt-BR" sz="1300" dirty="0">
                <a:solidFill>
                  <a:srgbClr val="002060"/>
                </a:solidFill>
                <a:latin typeface="Open Sans" panose="020B0606030504020204" pitchFamily="34" charset="0"/>
                <a:ea typeface="Open Sans" panose="020B0606030504020204" pitchFamily="34" charset="0"/>
                <a:cs typeface="Open Sans" panose="020B0606030504020204" pitchFamily="34" charset="0"/>
              </a:rPr>
              <a:t> maior em palavras de baixa frequência e aquisição precoce. </a:t>
            </a:r>
          </a:p>
        </p:txBody>
      </p:sp>
    </p:spTree>
    <p:extLst>
      <p:ext uri="{BB962C8B-B14F-4D97-AF65-F5344CB8AC3E}">
        <p14:creationId xmlns:p14="http://schemas.microsoft.com/office/powerpoint/2010/main" val="3260108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02BCEB-981C-DE43-1CD7-DAAE24BE7C30}"/>
              </a:ext>
            </a:extLst>
          </p:cNvPr>
          <p:cNvSpPr>
            <a:spLocks noGrp="1"/>
          </p:cNvSpPr>
          <p:nvPr>
            <p:ph type="title"/>
          </p:nvPr>
        </p:nvSpPr>
        <p:spPr>
          <a:xfrm>
            <a:off x="1731450" y="285536"/>
            <a:ext cx="5681100" cy="536100"/>
          </a:xfrm>
        </p:spPr>
        <p:txBody>
          <a:bodyPr/>
          <a:lstStyle/>
          <a:p>
            <a:pPr algn="ctr"/>
            <a:r>
              <a:rPr lang="pt-BR" dirty="0"/>
              <a:t>Discussão</a:t>
            </a:r>
          </a:p>
        </p:txBody>
      </p:sp>
      <p:sp>
        <p:nvSpPr>
          <p:cNvPr id="4" name="CaixaDeTexto 3">
            <a:extLst>
              <a:ext uri="{FF2B5EF4-FFF2-40B4-BE49-F238E27FC236}">
                <a16:creationId xmlns:a16="http://schemas.microsoft.com/office/drawing/2014/main" id="{FE8ED311-F18F-7752-9341-15B701741181}"/>
              </a:ext>
            </a:extLst>
          </p:cNvPr>
          <p:cNvSpPr txBox="1"/>
          <p:nvPr/>
        </p:nvSpPr>
        <p:spPr>
          <a:xfrm>
            <a:off x="303028" y="1087449"/>
            <a:ext cx="8537944" cy="3447098"/>
          </a:xfrm>
          <a:prstGeom prst="rect">
            <a:avLst/>
          </a:prstGeom>
          <a:noFill/>
        </p:spPr>
        <p:txBody>
          <a:bodyPr wrap="square">
            <a:spAutoFit/>
          </a:bodyPr>
          <a:lstStyle/>
          <a:p>
            <a:r>
              <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Estudos anteriores de decisão lexical não encontraram efeitos de </a:t>
            </a:r>
            <a:r>
              <a:rPr lang="pt-BR" sz="1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imageabilidade</a:t>
            </a:r>
            <a:r>
              <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apenas de frequência e idade de aquisição.</a:t>
            </a:r>
          </a:p>
          <a:p>
            <a:endPar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Mas o efeito de </a:t>
            </a:r>
            <a:r>
              <a:rPr lang="pt-BR" sz="1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imageabilidade</a:t>
            </a:r>
            <a:r>
              <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 não é esperando em tarefas de nomeação de palavras, já que em línguas com ortografia transparente basta a conversão grafema-fonema. Em estudo de </a:t>
            </a:r>
            <a:r>
              <a:rPr lang="pt-BR" sz="1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Cuetos</a:t>
            </a:r>
            <a:r>
              <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 e </a:t>
            </a:r>
            <a:r>
              <a:rPr lang="pt-BR" sz="1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Barbón</a:t>
            </a:r>
            <a:r>
              <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 (2006), os melhores preditores do TR foram “Idade de Aquisição” e “extensão”, o contrário do presente estudo.</a:t>
            </a:r>
          </a:p>
          <a:p>
            <a:endPar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Contudo, um outro estudo em espanhol, com a mesma tarefa, mostrou que conhecimento semântico influenciou </a:t>
            </a:r>
            <a:r>
              <a:rPr lang="pt-BR" sz="1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TRs</a:t>
            </a:r>
            <a:r>
              <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apesar da alta transparência ortográfica do Espanhol.</a:t>
            </a:r>
          </a:p>
          <a:p>
            <a:endPar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Os resultados deste último estudo e do presente estudo mostram a influência, sim, da semântica no reconhecimento de palavras regulares, o que contradiz modelo de </a:t>
            </a:r>
            <a:r>
              <a:rPr lang="pt-BR" sz="1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Coltheart</a:t>
            </a:r>
            <a:r>
              <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 que seria mais adequado para explicar o inglês. O mesmo é indicado pelo efeito de frequência.</a:t>
            </a:r>
          </a:p>
          <a:p>
            <a:endPar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Síntese: o que todas as interações entre variáveis mostraram foi que o efeito facilitador de uma variável “mascara” outros efeitos facilitadores (o que explica “extensão” não afetar palavras de alta frequência e aquisição precoce), e na ausência da facilitação no processamento (i.e., </a:t>
            </a:r>
            <a:r>
              <a:rPr lang="pt-BR" sz="1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TRs</a:t>
            </a:r>
            <a:r>
              <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 menores) em decorrência de uma variável (ex.: frequência), outra variável “compensa”, exercendo facilitação (ex.: efeito de alta </a:t>
            </a:r>
            <a:r>
              <a:rPr lang="pt-BR" sz="1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imageabilidade</a:t>
            </a:r>
            <a:r>
              <a:rPr lang="pt-BR"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 em palavras de baixa frequência).</a:t>
            </a:r>
          </a:p>
        </p:txBody>
      </p:sp>
    </p:spTree>
    <p:extLst>
      <p:ext uri="{BB962C8B-B14F-4D97-AF65-F5344CB8AC3E}">
        <p14:creationId xmlns:p14="http://schemas.microsoft.com/office/powerpoint/2010/main" val="3660723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326EC-B56A-258B-BDEA-06909AA06A8D}"/>
              </a:ext>
            </a:extLst>
          </p:cNvPr>
          <p:cNvSpPr>
            <a:spLocks noGrp="1"/>
          </p:cNvSpPr>
          <p:nvPr>
            <p:ph type="title"/>
          </p:nvPr>
        </p:nvSpPr>
        <p:spPr/>
        <p:txBody>
          <a:bodyPr/>
          <a:lstStyle/>
          <a:p>
            <a:pPr algn="ctr"/>
            <a:r>
              <a:rPr lang="pt-BR" dirty="0"/>
              <a:t>Discussão</a:t>
            </a:r>
          </a:p>
        </p:txBody>
      </p:sp>
      <p:sp>
        <p:nvSpPr>
          <p:cNvPr id="4" name="CaixaDeTexto 3">
            <a:extLst>
              <a:ext uri="{FF2B5EF4-FFF2-40B4-BE49-F238E27FC236}">
                <a16:creationId xmlns:a16="http://schemas.microsoft.com/office/drawing/2014/main" id="{D070F93D-7D8E-98FC-9CDA-C18EEF088E8A}"/>
              </a:ext>
            </a:extLst>
          </p:cNvPr>
          <p:cNvSpPr txBox="1"/>
          <p:nvPr/>
        </p:nvSpPr>
        <p:spPr>
          <a:xfrm>
            <a:off x="526733" y="1268163"/>
            <a:ext cx="8090533" cy="3108543"/>
          </a:xfrm>
          <a:prstGeom prst="rect">
            <a:avLst/>
          </a:prstGeom>
          <a:noFill/>
        </p:spPr>
        <p:txBody>
          <a:bodyPr wrap="square">
            <a:spAutoFit/>
          </a:bodyPr>
          <a:lstStyle/>
          <a:p>
            <a:pPr algn="just"/>
            <a:r>
              <a:rPr lang="pt-BR" dirty="0">
                <a:solidFill>
                  <a:srgbClr val="002060"/>
                </a:solidFill>
              </a:rPr>
              <a:t>Vizinhança ortográfica afetou apenas o grupo de palavras curtas, já que elas tendem a ter mais vizinhos.</a:t>
            </a:r>
          </a:p>
          <a:p>
            <a:pPr algn="just"/>
            <a:endParaRPr lang="pt-BR" dirty="0">
              <a:solidFill>
                <a:srgbClr val="002060"/>
              </a:solidFill>
            </a:endParaRPr>
          </a:p>
          <a:p>
            <a:pPr algn="just"/>
            <a:r>
              <a:rPr lang="pt-BR" dirty="0">
                <a:solidFill>
                  <a:srgbClr val="002060"/>
                </a:solidFill>
              </a:rPr>
              <a:t>Na análise geral, não houve efeito de “extensão”, mas ter havido interações significativas mostram que este efeito estava mascarado em algumas condições. Além disso, houve efeito de “extensão” quando a análise foi dividida em grupos por tamanho de palavra, com a extensão sendo efeito significativo em palavras longas. O efeito substancial de “extensão” mostra que apenas controlar esta variável pode ser apropriado para estudo de inglês, mas não de espanhol. </a:t>
            </a:r>
          </a:p>
          <a:p>
            <a:pPr algn="just"/>
            <a:endParaRPr lang="pt-BR" dirty="0">
              <a:solidFill>
                <a:srgbClr val="002060"/>
              </a:solidFill>
            </a:endParaRPr>
          </a:p>
          <a:p>
            <a:pPr algn="just"/>
            <a:r>
              <a:rPr lang="pt-BR" dirty="0">
                <a:solidFill>
                  <a:srgbClr val="002060"/>
                </a:solidFill>
              </a:rPr>
              <a:t>Outro ponto que mostra a importância de levar em consideração características particulares de cada língua é o “efeito U”: em estudo de New e colegas (2006), o TR diminuía em palavras de 3-5 letras, se mantinha constante em palavras de 5-8 letras e aumentava em palavras maiores que 8 letras. Este efeito não ocorre no presente estudo, em que o Tempo de Reação aumenta de forma linear considerando a extensão das palavras.</a:t>
            </a:r>
          </a:p>
        </p:txBody>
      </p:sp>
    </p:spTree>
    <p:extLst>
      <p:ext uri="{BB962C8B-B14F-4D97-AF65-F5344CB8AC3E}">
        <p14:creationId xmlns:p14="http://schemas.microsoft.com/office/powerpoint/2010/main" val="3191443260"/>
      </p:ext>
    </p:extLst>
  </p:cSld>
  <p:clrMapOvr>
    <a:masterClrMapping/>
  </p:clrMapOvr>
</p:sld>
</file>

<file path=ppt/theme/theme1.xml><?xml version="1.0" encoding="utf-8"?>
<a:theme xmlns:a="http://schemas.openxmlformats.org/drawingml/2006/main" name="Literary Analysis and Interpretation - French - Foreign Language - 10th Grade by Slidesgo">
  <a:themeElements>
    <a:clrScheme name="Simple Light">
      <a:dk1>
        <a:srgbClr val="121214"/>
      </a:dk1>
      <a:lt1>
        <a:srgbClr val="FFFCF8"/>
      </a:lt1>
      <a:dk2>
        <a:srgbClr val="D4F2FC"/>
      </a:dk2>
      <a:lt2>
        <a:srgbClr val="97B147"/>
      </a:lt2>
      <a:accent1>
        <a:srgbClr val="3646A6"/>
      </a:accent1>
      <a:accent2>
        <a:srgbClr val="8E351E"/>
      </a:accent2>
      <a:accent3>
        <a:srgbClr val="F56139"/>
      </a:accent3>
      <a:accent4>
        <a:srgbClr val="FFB93E"/>
      </a:accent4>
      <a:accent5>
        <a:srgbClr val="CA71DF"/>
      </a:accent5>
      <a:accent6>
        <a:srgbClr val="B1D0E2"/>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ducing Myself by Slidesgo">
  <a:themeElements>
    <a:clrScheme name="Simple Light">
      <a:dk1>
        <a:srgbClr val="000000"/>
      </a:dk1>
      <a:lt1>
        <a:srgbClr val="FFFFFF"/>
      </a:lt1>
      <a:dk2>
        <a:srgbClr val="595959"/>
      </a:dk2>
      <a:lt2>
        <a:srgbClr val="EEEEEE"/>
      </a:lt2>
      <a:accent1>
        <a:srgbClr val="3D405B"/>
      </a:accent1>
      <a:accent2>
        <a:srgbClr val="73877B"/>
      </a:accent2>
      <a:accent3>
        <a:srgbClr val="E07A5F"/>
      </a:accent3>
      <a:accent4>
        <a:srgbClr val="D2ECC8"/>
      </a:accent4>
      <a:accent5>
        <a:srgbClr val="F4F1DE"/>
      </a:accent5>
      <a:accent6>
        <a:srgbClr val="F2CC8F"/>
      </a:accent6>
      <a:hlink>
        <a:srgbClr val="3D40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2523</Words>
  <Application>Microsoft Office PowerPoint</Application>
  <PresentationFormat>Apresentação na tela (16:9)</PresentationFormat>
  <Paragraphs>169</Paragraphs>
  <Slides>29</Slides>
  <Notes>7</Notes>
  <HiddenSlides>0</HiddenSlides>
  <MMClips>0</MMClips>
  <ScaleCrop>false</ScaleCrop>
  <HeadingPairs>
    <vt:vector size="6" baseType="variant">
      <vt:variant>
        <vt:lpstr>Fontes usadas</vt:lpstr>
      </vt:variant>
      <vt:variant>
        <vt:i4>14</vt:i4>
      </vt:variant>
      <vt:variant>
        <vt:lpstr>Tema</vt:lpstr>
      </vt:variant>
      <vt:variant>
        <vt:i4>2</vt:i4>
      </vt:variant>
      <vt:variant>
        <vt:lpstr>Títulos de slides</vt:lpstr>
      </vt:variant>
      <vt:variant>
        <vt:i4>29</vt:i4>
      </vt:variant>
    </vt:vector>
  </HeadingPairs>
  <TitlesOfParts>
    <vt:vector size="45" baseType="lpstr">
      <vt:lpstr>Open Sans</vt:lpstr>
      <vt:lpstr>Lato</vt:lpstr>
      <vt:lpstr>Nunito Light</vt:lpstr>
      <vt:lpstr>Calibri</vt:lpstr>
      <vt:lpstr>DM Sans</vt:lpstr>
      <vt:lpstr>Amasis MT Pro Light</vt:lpstr>
      <vt:lpstr>Roboto Condensed</vt:lpstr>
      <vt:lpstr>Avenir Next LT Pro Light</vt:lpstr>
      <vt:lpstr>Livvic</vt:lpstr>
      <vt:lpstr>Inter Light</vt:lpstr>
      <vt:lpstr>Raleway Black</vt:lpstr>
      <vt:lpstr>Familjen Grotesk</vt:lpstr>
      <vt:lpstr>Arial</vt:lpstr>
      <vt:lpstr>Inter</vt:lpstr>
      <vt:lpstr>Literary Analysis and Interpretation - French - Foreign Language - 10th Grade by Slidesgo</vt:lpstr>
      <vt:lpstr>Introducing Myself by Slidesgo</vt:lpstr>
      <vt:lpstr>’Variáveis psicolinguísticas no reconhecimento visual de palavras</vt:lpstr>
      <vt:lpstr>Introdução</vt:lpstr>
      <vt:lpstr>Modelos de computacionais de leitura</vt:lpstr>
      <vt:lpstr>Sistema ortográfico e variáveis a partir do inglês</vt:lpstr>
      <vt:lpstr>Metodologia</vt:lpstr>
      <vt:lpstr>Resultados</vt:lpstr>
      <vt:lpstr>Resultados</vt:lpstr>
      <vt:lpstr>Discussão</vt:lpstr>
      <vt:lpstr>Discussão</vt:lpstr>
      <vt:lpstr>Conclusão</vt:lpstr>
      <vt:lpstr> A inibição seletiva da invariância do espelho para letras consolidadas pelo sono duplica a fluência de leitura</vt:lpstr>
      <vt:lpstr>Introdução</vt:lpstr>
      <vt:lpstr>A invariância em espelho</vt:lpstr>
      <vt:lpstr>A invariância em espelho</vt:lpstr>
      <vt:lpstr>A invariância em espelho</vt:lpstr>
      <vt:lpstr>A Área da Forma Visual da Palavra</vt:lpstr>
      <vt:lpstr>Superando a invariância: Mapeamentos multissensorio-motores</vt:lpstr>
      <vt:lpstr>O sono para consolidação da aprendizagem</vt:lpstr>
      <vt:lpstr>O experimento</vt:lpstr>
      <vt:lpstr>O experimento</vt:lpstr>
      <vt:lpstr>O experimento</vt:lpstr>
      <vt:lpstr>Resultados – Tarefa Visual (letras)</vt:lpstr>
      <vt:lpstr>Resultados – Tarefa Visual (símbolos)</vt:lpstr>
      <vt:lpstr>Resultados – Análise de generalização</vt:lpstr>
      <vt:lpstr>Resultados – Tarefa Escrita </vt:lpstr>
      <vt:lpstr>Resultados – Tarefa leitura</vt:lpstr>
      <vt:lpstr>Discussão</vt:lpstr>
      <vt:lpstr>Discussão</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 inibição seletiva da invariância do espelho para letras consolidadas pelo sono duplica a fluência de leitura</dc:title>
  <cp:lastModifiedBy>Isadora Andrade</cp:lastModifiedBy>
  <cp:revision>36</cp:revision>
  <dcterms:modified xsi:type="dcterms:W3CDTF">2023-10-11T19:32:50Z</dcterms:modified>
</cp:coreProperties>
</file>