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notesSlides/notesSlide10.xml" ContentType="application/vnd.openxmlformats-officedocument.presentationml.notesSlide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21"/>
  </p:notesMasterIdLst>
  <p:sldIdLst>
    <p:sldId id="257" r:id="rId2"/>
    <p:sldId id="258" r:id="rId3"/>
    <p:sldId id="262" r:id="rId4"/>
    <p:sldId id="259" r:id="rId5"/>
    <p:sldId id="263" r:id="rId6"/>
    <p:sldId id="266" r:id="rId7"/>
    <p:sldId id="273" r:id="rId8"/>
    <p:sldId id="260" r:id="rId9"/>
    <p:sldId id="276" r:id="rId10"/>
    <p:sldId id="277" r:id="rId11"/>
    <p:sldId id="267" r:id="rId12"/>
    <p:sldId id="264" r:id="rId13"/>
    <p:sldId id="270" r:id="rId14"/>
    <p:sldId id="261" r:id="rId15"/>
    <p:sldId id="275" r:id="rId16"/>
    <p:sldId id="278" r:id="rId17"/>
    <p:sldId id="271" r:id="rId18"/>
    <p:sldId id="272" r:id="rId19"/>
    <p:sldId id="265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840F2E-9F4A-4D31-BE42-7015FB265FC0}" v="53" dt="2023-09-06T13:57:22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47" autoAdjust="0"/>
  </p:normalViewPr>
  <p:slideViewPr>
    <p:cSldViewPr snapToGrid="0">
      <p:cViewPr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e Martin" userId="ce2d68ab62c078d2" providerId="LiveId" clId="{AD840F2E-9F4A-4D31-BE42-7015FB265FC0}"/>
    <pc:docChg chg="undo custSel addSld delSld modSld sldOrd">
      <pc:chgData name="Stefanie Martin" userId="ce2d68ab62c078d2" providerId="LiveId" clId="{AD840F2E-9F4A-4D31-BE42-7015FB265FC0}" dt="2023-09-06T16:01:43.131" v="11601" actId="20577"/>
      <pc:docMkLst>
        <pc:docMk/>
      </pc:docMkLst>
      <pc:sldChg chg="addSp delSp modSp mod">
        <pc:chgData name="Stefanie Martin" userId="ce2d68ab62c078d2" providerId="LiveId" clId="{AD840F2E-9F4A-4D31-BE42-7015FB265FC0}" dt="2023-09-06T13:57:49.104" v="11047" actId="1076"/>
        <pc:sldMkLst>
          <pc:docMk/>
          <pc:sldMk cId="3596722198" sldId="257"/>
        </pc:sldMkLst>
        <pc:spChg chg="mod">
          <ac:chgData name="Stefanie Martin" userId="ce2d68ab62c078d2" providerId="LiveId" clId="{AD840F2E-9F4A-4D31-BE42-7015FB265FC0}" dt="2023-09-01T20:38:12.546" v="767" actId="13926"/>
          <ac:spMkLst>
            <pc:docMk/>
            <pc:sldMk cId="3596722198" sldId="257"/>
            <ac:spMk id="2" creationId="{F88A074A-FDB6-501A-565D-63AED5822018}"/>
          </ac:spMkLst>
        </pc:spChg>
        <pc:spChg chg="add mod">
          <ac:chgData name="Stefanie Martin" userId="ce2d68ab62c078d2" providerId="LiveId" clId="{AD840F2E-9F4A-4D31-BE42-7015FB265FC0}" dt="2023-09-04T18:33:31.911" v="11036" actId="1076"/>
          <ac:spMkLst>
            <pc:docMk/>
            <pc:sldMk cId="3596722198" sldId="257"/>
            <ac:spMk id="19" creationId="{D85AE228-FC21-16C8-338A-1D4CE2C96D97}"/>
          </ac:spMkLst>
        </pc:spChg>
        <pc:grpChg chg="del">
          <ac:chgData name="Stefanie Martin" userId="ce2d68ab62c078d2" providerId="LiveId" clId="{AD840F2E-9F4A-4D31-BE42-7015FB265FC0}" dt="2023-09-06T13:56:57.101" v="11039" actId="478"/>
          <ac:grpSpMkLst>
            <pc:docMk/>
            <pc:sldMk cId="3596722198" sldId="257"/>
            <ac:grpSpMk id="11" creationId="{8CDFE446-FA8E-0301-501E-B2B518D81E7B}"/>
          </ac:grpSpMkLst>
        </pc:grpChg>
        <pc:picChg chg="add mod">
          <ac:chgData name="Stefanie Martin" userId="ce2d68ab62c078d2" providerId="LiveId" clId="{AD840F2E-9F4A-4D31-BE42-7015FB265FC0}" dt="2023-09-06T13:57:49.104" v="11047" actId="1076"/>
          <ac:picMkLst>
            <pc:docMk/>
            <pc:sldMk cId="3596722198" sldId="257"/>
            <ac:picMk id="3" creationId="{995FA0F2-8659-8A58-B914-DD7C74EDF28F}"/>
          </ac:picMkLst>
        </pc:picChg>
      </pc:sldChg>
      <pc:sldChg chg="modSp mod">
        <pc:chgData name="Stefanie Martin" userId="ce2d68ab62c078d2" providerId="LiveId" clId="{AD840F2E-9F4A-4D31-BE42-7015FB265FC0}" dt="2023-09-01T20:42:00.546" v="887" actId="13926"/>
        <pc:sldMkLst>
          <pc:docMk/>
          <pc:sldMk cId="2024728719" sldId="258"/>
        </pc:sldMkLst>
        <pc:spChg chg="mod">
          <ac:chgData name="Stefanie Martin" userId="ce2d68ab62c078d2" providerId="LiveId" clId="{AD840F2E-9F4A-4D31-BE42-7015FB265FC0}" dt="2023-09-01T20:42:00.546" v="887" actId="13926"/>
          <ac:spMkLst>
            <pc:docMk/>
            <pc:sldMk cId="2024728719" sldId="258"/>
            <ac:spMk id="3" creationId="{EDFF0723-EAC5-2B08-62C5-9F712CFAE139}"/>
          </ac:spMkLst>
        </pc:spChg>
      </pc:sldChg>
      <pc:sldChg chg="addSp delSp modSp mod">
        <pc:chgData name="Stefanie Martin" userId="ce2d68ab62c078d2" providerId="LiveId" clId="{AD840F2E-9F4A-4D31-BE42-7015FB265FC0}" dt="2023-09-04T17:16:04.364" v="8765" actId="478"/>
        <pc:sldMkLst>
          <pc:docMk/>
          <pc:sldMk cId="2642096297" sldId="259"/>
        </pc:sldMkLst>
        <pc:spChg chg="mod">
          <ac:chgData name="Stefanie Martin" userId="ce2d68ab62c078d2" providerId="LiveId" clId="{AD840F2E-9F4A-4D31-BE42-7015FB265FC0}" dt="2023-09-01T20:42:22.593" v="888" actId="255"/>
          <ac:spMkLst>
            <pc:docMk/>
            <pc:sldMk cId="2642096297" sldId="259"/>
            <ac:spMk id="2" creationId="{7EBB8F1A-C9C6-E796-557F-7E8BF1E163BF}"/>
          </ac:spMkLst>
        </pc:spChg>
        <pc:spChg chg="mod">
          <ac:chgData name="Stefanie Martin" userId="ce2d68ab62c078d2" providerId="LiveId" clId="{AD840F2E-9F4A-4D31-BE42-7015FB265FC0}" dt="2023-09-01T21:00:48.195" v="1229" actId="14100"/>
          <ac:spMkLst>
            <pc:docMk/>
            <pc:sldMk cId="2642096297" sldId="259"/>
            <ac:spMk id="3" creationId="{9044F808-22FC-C4A3-ECDB-B22D659B7136}"/>
          </ac:spMkLst>
        </pc:spChg>
        <pc:spChg chg="add del mod">
          <ac:chgData name="Stefanie Martin" userId="ce2d68ab62c078d2" providerId="LiveId" clId="{AD840F2E-9F4A-4D31-BE42-7015FB265FC0}" dt="2023-09-04T17:16:04.364" v="8765" actId="478"/>
          <ac:spMkLst>
            <pc:docMk/>
            <pc:sldMk cId="2642096297" sldId="259"/>
            <ac:spMk id="4" creationId="{1B331DB1-9008-0CD7-8232-D33364B66533}"/>
          </ac:spMkLst>
        </pc:spChg>
      </pc:sldChg>
      <pc:sldChg chg="addSp delSp modSp mod ord">
        <pc:chgData name="Stefanie Martin" userId="ce2d68ab62c078d2" providerId="LiveId" clId="{AD840F2E-9F4A-4D31-BE42-7015FB265FC0}" dt="2023-09-04T15:10:44.926" v="7380" actId="20577"/>
        <pc:sldMkLst>
          <pc:docMk/>
          <pc:sldMk cId="3427686710" sldId="260"/>
        </pc:sldMkLst>
        <pc:spChg chg="mod">
          <ac:chgData name="Stefanie Martin" userId="ce2d68ab62c078d2" providerId="LiveId" clId="{AD840F2E-9F4A-4D31-BE42-7015FB265FC0}" dt="2023-09-04T14:14:31.332" v="5744" actId="1076"/>
          <ac:spMkLst>
            <pc:docMk/>
            <pc:sldMk cId="3427686710" sldId="260"/>
            <ac:spMk id="2" creationId="{7EBB8F1A-C9C6-E796-557F-7E8BF1E163BF}"/>
          </ac:spMkLst>
        </pc:spChg>
        <pc:spChg chg="del mod">
          <ac:chgData name="Stefanie Martin" userId="ce2d68ab62c078d2" providerId="LiveId" clId="{AD840F2E-9F4A-4D31-BE42-7015FB265FC0}" dt="2023-09-04T14:22:09.818" v="5934" actId="478"/>
          <ac:spMkLst>
            <pc:docMk/>
            <pc:sldMk cId="3427686710" sldId="260"/>
            <ac:spMk id="3" creationId="{9044F808-22FC-C4A3-ECDB-B22D659B7136}"/>
          </ac:spMkLst>
        </pc:spChg>
        <pc:spChg chg="add mod">
          <ac:chgData name="Stefanie Martin" userId="ce2d68ab62c078d2" providerId="LiveId" clId="{AD840F2E-9F4A-4D31-BE42-7015FB265FC0}" dt="2023-09-04T14:14:08.767" v="5737" actId="14100"/>
          <ac:spMkLst>
            <pc:docMk/>
            <pc:sldMk cId="3427686710" sldId="260"/>
            <ac:spMk id="4" creationId="{4BE9C6DD-1602-0896-D162-6FAD2E8A7D27}"/>
          </ac:spMkLst>
        </pc:spChg>
        <pc:spChg chg="add mod">
          <ac:chgData name="Stefanie Martin" userId="ce2d68ab62c078d2" providerId="LiveId" clId="{AD840F2E-9F4A-4D31-BE42-7015FB265FC0}" dt="2023-09-04T15:10:44.926" v="7380" actId="20577"/>
          <ac:spMkLst>
            <pc:docMk/>
            <pc:sldMk cId="3427686710" sldId="260"/>
            <ac:spMk id="5" creationId="{6C631B41-1CE3-9E79-CBEA-8F9DF7CD40B7}"/>
          </ac:spMkLst>
        </pc:spChg>
        <pc:spChg chg="add mod">
          <ac:chgData name="Stefanie Martin" userId="ce2d68ab62c078d2" providerId="LiveId" clId="{AD840F2E-9F4A-4D31-BE42-7015FB265FC0}" dt="2023-09-04T14:22:25.856" v="5938" actId="1076"/>
          <ac:spMkLst>
            <pc:docMk/>
            <pc:sldMk cId="3427686710" sldId="260"/>
            <ac:spMk id="6" creationId="{D84065A7-AAAD-A0B4-C922-F2D112FA196F}"/>
          </ac:spMkLst>
        </pc:spChg>
        <pc:spChg chg="add del mod">
          <ac:chgData name="Stefanie Martin" userId="ce2d68ab62c078d2" providerId="LiveId" clId="{AD840F2E-9F4A-4D31-BE42-7015FB265FC0}" dt="2023-09-04T14:22:12.624" v="5935" actId="478"/>
          <ac:spMkLst>
            <pc:docMk/>
            <pc:sldMk cId="3427686710" sldId="260"/>
            <ac:spMk id="9" creationId="{4F491CE7-437C-BA5F-7014-61196F863AC7}"/>
          </ac:spMkLst>
        </pc:spChg>
        <pc:picChg chg="add mod">
          <ac:chgData name="Stefanie Martin" userId="ce2d68ab62c078d2" providerId="LiveId" clId="{AD840F2E-9F4A-4D31-BE42-7015FB265FC0}" dt="2023-09-04T14:22:22.791" v="5937" actId="1076"/>
          <ac:picMkLst>
            <pc:docMk/>
            <pc:sldMk cId="3427686710" sldId="260"/>
            <ac:picMk id="7" creationId="{26DC44DA-4C75-522E-6147-D10E8EDA46BF}"/>
          </ac:picMkLst>
        </pc:picChg>
      </pc:sldChg>
      <pc:sldChg chg="addSp delSp modSp mod">
        <pc:chgData name="Stefanie Martin" userId="ce2d68ab62c078d2" providerId="LiveId" clId="{AD840F2E-9F4A-4D31-BE42-7015FB265FC0}" dt="2023-09-06T15:10:28.700" v="11273" actId="20577"/>
        <pc:sldMkLst>
          <pc:docMk/>
          <pc:sldMk cId="626058" sldId="261"/>
        </pc:sldMkLst>
        <pc:spChg chg="mod">
          <ac:chgData name="Stefanie Martin" userId="ce2d68ab62c078d2" providerId="LiveId" clId="{AD840F2E-9F4A-4D31-BE42-7015FB265FC0}" dt="2023-09-04T17:10:57.426" v="8736" actId="1076"/>
          <ac:spMkLst>
            <pc:docMk/>
            <pc:sldMk cId="626058" sldId="261"/>
            <ac:spMk id="2" creationId="{7EBB8F1A-C9C6-E796-557F-7E8BF1E163BF}"/>
          </ac:spMkLst>
        </pc:spChg>
        <pc:spChg chg="del mod">
          <ac:chgData name="Stefanie Martin" userId="ce2d68ab62c078d2" providerId="LiveId" clId="{AD840F2E-9F4A-4D31-BE42-7015FB265FC0}" dt="2023-09-04T17:39:42.847" v="9285" actId="478"/>
          <ac:spMkLst>
            <pc:docMk/>
            <pc:sldMk cId="626058" sldId="261"/>
            <ac:spMk id="3" creationId="{9044F808-22FC-C4A3-ECDB-B22D659B7136}"/>
          </ac:spMkLst>
        </pc:spChg>
        <pc:spChg chg="add mod">
          <ac:chgData name="Stefanie Martin" userId="ce2d68ab62c078d2" providerId="LiveId" clId="{AD840F2E-9F4A-4D31-BE42-7015FB265FC0}" dt="2023-09-06T15:10:28.700" v="11273" actId="20577"/>
          <ac:spMkLst>
            <pc:docMk/>
            <pc:sldMk cId="626058" sldId="261"/>
            <ac:spMk id="4" creationId="{F927DD6D-4245-84DC-6AD1-31118B8C0CD9}"/>
          </ac:spMkLst>
        </pc:spChg>
        <pc:spChg chg="add mod">
          <ac:chgData name="Stefanie Martin" userId="ce2d68ab62c078d2" providerId="LiveId" clId="{AD840F2E-9F4A-4D31-BE42-7015FB265FC0}" dt="2023-09-04T18:03:12.238" v="9828" actId="14100"/>
          <ac:spMkLst>
            <pc:docMk/>
            <pc:sldMk cId="626058" sldId="261"/>
            <ac:spMk id="6" creationId="{051DD458-7E98-59F2-4764-A58FF53C5700}"/>
          </ac:spMkLst>
        </pc:spChg>
        <pc:spChg chg="add mod">
          <ac:chgData name="Stefanie Martin" userId="ce2d68ab62c078d2" providerId="LiveId" clId="{AD840F2E-9F4A-4D31-BE42-7015FB265FC0}" dt="2023-09-04T17:58:37.218" v="9773" actId="20577"/>
          <ac:spMkLst>
            <pc:docMk/>
            <pc:sldMk cId="626058" sldId="261"/>
            <ac:spMk id="8" creationId="{00D861F3-1E51-7F94-4922-39E45FB7C41F}"/>
          </ac:spMkLst>
        </pc:spChg>
        <pc:spChg chg="add mod">
          <ac:chgData name="Stefanie Martin" userId="ce2d68ab62c078d2" providerId="LiveId" clId="{AD840F2E-9F4A-4D31-BE42-7015FB265FC0}" dt="2023-09-04T17:56:33.955" v="9493" actId="1076"/>
          <ac:spMkLst>
            <pc:docMk/>
            <pc:sldMk cId="626058" sldId="261"/>
            <ac:spMk id="9" creationId="{C57792A9-040B-1939-962C-715A91FCAC7A}"/>
          </ac:spMkLst>
        </pc:spChg>
        <pc:spChg chg="add del mod">
          <ac:chgData name="Stefanie Martin" userId="ce2d68ab62c078d2" providerId="LiveId" clId="{AD840F2E-9F4A-4D31-BE42-7015FB265FC0}" dt="2023-09-04T17:39:46.184" v="9286" actId="478"/>
          <ac:spMkLst>
            <pc:docMk/>
            <pc:sldMk cId="626058" sldId="261"/>
            <ac:spMk id="11" creationId="{FFEA35F3-4D68-F43A-235E-1CAFE0A250F2}"/>
          </ac:spMkLst>
        </pc:spChg>
        <pc:spChg chg="add mod">
          <ac:chgData name="Stefanie Martin" userId="ce2d68ab62c078d2" providerId="LiveId" clId="{AD840F2E-9F4A-4D31-BE42-7015FB265FC0}" dt="2023-09-04T18:05:01.841" v="9969" actId="14100"/>
          <ac:spMkLst>
            <pc:docMk/>
            <pc:sldMk cId="626058" sldId="261"/>
            <ac:spMk id="12" creationId="{096892BD-983A-8E11-2F1C-2F130653E6BE}"/>
          </ac:spMkLst>
        </pc:spChg>
        <pc:spChg chg="add mod">
          <ac:chgData name="Stefanie Martin" userId="ce2d68ab62c078d2" providerId="LiveId" clId="{AD840F2E-9F4A-4D31-BE42-7015FB265FC0}" dt="2023-09-04T18:03:58.552" v="9830" actId="1076"/>
          <ac:spMkLst>
            <pc:docMk/>
            <pc:sldMk cId="626058" sldId="261"/>
            <ac:spMk id="13" creationId="{DE76AB91-ED1A-EA51-5CDB-12240D182DBC}"/>
          </ac:spMkLst>
        </pc:spChg>
        <pc:picChg chg="add del mod">
          <ac:chgData name="Stefanie Martin" userId="ce2d68ab62c078d2" providerId="LiveId" clId="{AD840F2E-9F4A-4D31-BE42-7015FB265FC0}" dt="2023-09-04T17:14:52.057" v="8761" actId="478"/>
          <ac:picMkLst>
            <pc:docMk/>
            <pc:sldMk cId="626058" sldId="261"/>
            <ac:picMk id="5" creationId="{340D67E7-D4D5-7629-DA7D-437D37EA8EB5}"/>
          </ac:picMkLst>
        </pc:picChg>
      </pc:sldChg>
      <pc:sldChg chg="addSp delSp modSp mod modNotesTx">
        <pc:chgData name="Stefanie Martin" userId="ce2d68ab62c078d2" providerId="LiveId" clId="{AD840F2E-9F4A-4D31-BE42-7015FB265FC0}" dt="2023-09-04T13:14:38.164" v="3657" actId="9405"/>
        <pc:sldMkLst>
          <pc:docMk/>
          <pc:sldMk cId="2621513294" sldId="263"/>
        </pc:sldMkLst>
        <pc:spChg chg="add mod">
          <ac:chgData name="Stefanie Martin" userId="ce2d68ab62c078d2" providerId="LiveId" clId="{AD840F2E-9F4A-4D31-BE42-7015FB265FC0}" dt="2023-09-04T13:13:03.107" v="3652" actId="1076"/>
          <ac:spMkLst>
            <pc:docMk/>
            <pc:sldMk cId="2621513294" sldId="263"/>
            <ac:spMk id="68" creationId="{4CCB6100-BFB1-DED4-C4FC-97B69DB32D2C}"/>
          </ac:spMkLst>
        </pc:spChg>
        <pc:spChg chg="add mod">
          <ac:chgData name="Stefanie Martin" userId="ce2d68ab62c078d2" providerId="LiveId" clId="{AD840F2E-9F4A-4D31-BE42-7015FB265FC0}" dt="2023-09-04T13:13:03.107" v="3652" actId="1076"/>
          <ac:spMkLst>
            <pc:docMk/>
            <pc:sldMk cId="2621513294" sldId="263"/>
            <ac:spMk id="69" creationId="{8BBA3430-134A-0E46-4B9A-9B248FC5F9C4}"/>
          </ac:spMkLst>
        </pc:spChg>
        <pc:spChg chg="add mod">
          <ac:chgData name="Stefanie Martin" userId="ce2d68ab62c078d2" providerId="LiveId" clId="{AD840F2E-9F4A-4D31-BE42-7015FB265FC0}" dt="2023-09-04T13:13:03.107" v="3652" actId="1076"/>
          <ac:spMkLst>
            <pc:docMk/>
            <pc:sldMk cId="2621513294" sldId="263"/>
            <ac:spMk id="70" creationId="{933D6D79-5D9E-D37F-4B22-07C8D511FBBE}"/>
          </ac:spMkLst>
        </pc:spChg>
        <pc:spChg chg="add mod">
          <ac:chgData name="Stefanie Martin" userId="ce2d68ab62c078d2" providerId="LiveId" clId="{AD840F2E-9F4A-4D31-BE42-7015FB265FC0}" dt="2023-09-04T13:13:11.609" v="3654" actId="1076"/>
          <ac:spMkLst>
            <pc:docMk/>
            <pc:sldMk cId="2621513294" sldId="263"/>
            <ac:spMk id="71" creationId="{D87AF735-3FB5-91E4-3EF7-4396336B0C34}"/>
          </ac:spMkLst>
        </pc:spChg>
        <pc:spChg chg="add mod">
          <ac:chgData name="Stefanie Martin" userId="ce2d68ab62c078d2" providerId="LiveId" clId="{AD840F2E-9F4A-4D31-BE42-7015FB265FC0}" dt="2023-09-04T13:13:15.846" v="3655" actId="1076"/>
          <ac:spMkLst>
            <pc:docMk/>
            <pc:sldMk cId="2621513294" sldId="263"/>
            <ac:spMk id="72" creationId="{FD706485-9A0A-E1FB-0BA5-09B06A264492}"/>
          </ac:spMkLst>
        </pc:spChg>
        <pc:grpChg chg="mod">
          <ac:chgData name="Stefanie Martin" userId="ce2d68ab62c078d2" providerId="LiveId" clId="{AD840F2E-9F4A-4D31-BE42-7015FB265FC0}" dt="2023-09-04T13:03:38.123" v="3412"/>
          <ac:grpSpMkLst>
            <pc:docMk/>
            <pc:sldMk cId="2621513294" sldId="263"/>
            <ac:grpSpMk id="19" creationId="{AD2580C4-3BD3-04AA-6396-A1853F98F042}"/>
          </ac:grpSpMkLst>
        </pc:grpChg>
        <pc:grpChg chg="mod">
          <ac:chgData name="Stefanie Martin" userId="ce2d68ab62c078d2" providerId="LiveId" clId="{AD840F2E-9F4A-4D31-BE42-7015FB265FC0}" dt="2023-09-04T13:03:37.257" v="3409"/>
          <ac:grpSpMkLst>
            <pc:docMk/>
            <pc:sldMk cId="2621513294" sldId="263"/>
            <ac:grpSpMk id="22" creationId="{DBCB056A-6C3C-A4EF-1C85-E359082C8F34}"/>
          </ac:grpSpMkLst>
        </pc:grpChg>
        <pc:picChg chg="mod">
          <ac:chgData name="Stefanie Martin" userId="ce2d68ab62c078d2" providerId="LiveId" clId="{AD840F2E-9F4A-4D31-BE42-7015FB265FC0}" dt="2023-09-04T13:07:25.555" v="3460" actId="1076"/>
          <ac:picMkLst>
            <pc:docMk/>
            <pc:sldMk cId="2621513294" sldId="263"/>
            <ac:picMk id="5" creationId="{581DE2C6-1AD7-5D80-083F-E49890081D1D}"/>
          </ac:picMkLst>
        </pc:picChg>
        <pc:inkChg chg="add del mod">
          <ac:chgData name="Stefanie Martin" userId="ce2d68ab62c078d2" providerId="LiveId" clId="{AD840F2E-9F4A-4D31-BE42-7015FB265FC0}" dt="2023-09-04T13:03:38.502" v="3413" actId="9405"/>
          <ac:inkMkLst>
            <pc:docMk/>
            <pc:sldMk cId="2621513294" sldId="263"/>
            <ac:inkMk id="17" creationId="{D7A2633A-2E34-2A62-6AC5-BC50BC38C99B}"/>
          </ac:inkMkLst>
        </pc:inkChg>
        <pc:inkChg chg="add del mod">
          <ac:chgData name="Stefanie Martin" userId="ce2d68ab62c078d2" providerId="LiveId" clId="{AD840F2E-9F4A-4D31-BE42-7015FB265FC0}" dt="2023-09-04T13:03:38.123" v="3412"/>
          <ac:inkMkLst>
            <pc:docMk/>
            <pc:sldMk cId="2621513294" sldId="263"/>
            <ac:inkMk id="18" creationId="{C7726B75-18B4-36B5-A49F-11B943B06931}"/>
          </ac:inkMkLst>
        </pc:inkChg>
        <pc:inkChg chg="add del mod">
          <ac:chgData name="Stefanie Martin" userId="ce2d68ab62c078d2" providerId="LiveId" clId="{AD840F2E-9F4A-4D31-BE42-7015FB265FC0}" dt="2023-09-04T13:03:37.698" v="3410" actId="9405"/>
          <ac:inkMkLst>
            <pc:docMk/>
            <pc:sldMk cId="2621513294" sldId="263"/>
            <ac:inkMk id="20" creationId="{2EC1BC66-A9EC-C278-8B96-C960A3A6190B}"/>
          </ac:inkMkLst>
        </pc:inkChg>
        <pc:inkChg chg="add del mod">
          <ac:chgData name="Stefanie Martin" userId="ce2d68ab62c078d2" providerId="LiveId" clId="{AD840F2E-9F4A-4D31-BE42-7015FB265FC0}" dt="2023-09-04T13:03:37.257" v="3409"/>
          <ac:inkMkLst>
            <pc:docMk/>
            <pc:sldMk cId="2621513294" sldId="263"/>
            <ac:inkMk id="21" creationId="{7A6B781D-44F0-24B2-57A4-DF3E58C1E599}"/>
          </ac:inkMkLst>
        </pc:inkChg>
        <pc:inkChg chg="add del">
          <ac:chgData name="Stefanie Martin" userId="ce2d68ab62c078d2" providerId="LiveId" clId="{AD840F2E-9F4A-4D31-BE42-7015FB265FC0}" dt="2023-09-04T13:03:36.832" v="3407" actId="9405"/>
          <ac:inkMkLst>
            <pc:docMk/>
            <pc:sldMk cId="2621513294" sldId="263"/>
            <ac:inkMk id="23" creationId="{FE71B614-758B-2438-3268-7621B916990B}"/>
          </ac:inkMkLst>
        </pc:inkChg>
        <pc:inkChg chg="add del">
          <ac:chgData name="Stefanie Martin" userId="ce2d68ab62c078d2" providerId="LiveId" clId="{AD840F2E-9F4A-4D31-BE42-7015FB265FC0}" dt="2023-09-04T13:03:36.438" v="3406" actId="9405"/>
          <ac:inkMkLst>
            <pc:docMk/>
            <pc:sldMk cId="2621513294" sldId="263"/>
            <ac:inkMk id="24" creationId="{ACDEA4A4-A806-2415-4D01-3AA89A999538}"/>
          </ac:inkMkLst>
        </pc:inkChg>
        <pc:inkChg chg="add del">
          <ac:chgData name="Stefanie Martin" userId="ce2d68ab62c078d2" providerId="LiveId" clId="{AD840F2E-9F4A-4D31-BE42-7015FB265FC0}" dt="2023-09-04T13:03:35.998" v="3405" actId="9405"/>
          <ac:inkMkLst>
            <pc:docMk/>
            <pc:sldMk cId="2621513294" sldId="263"/>
            <ac:inkMk id="25" creationId="{D188541F-C7BE-DD91-455B-F2CE8566B500}"/>
          </ac:inkMkLst>
        </pc:inkChg>
        <pc:inkChg chg="add del">
          <ac:chgData name="Stefanie Martin" userId="ce2d68ab62c078d2" providerId="LiveId" clId="{AD840F2E-9F4A-4D31-BE42-7015FB265FC0}" dt="2023-09-04T13:03:44.735" v="3415" actId="9405"/>
          <ac:inkMkLst>
            <pc:docMk/>
            <pc:sldMk cId="2621513294" sldId="263"/>
            <ac:inkMk id="26" creationId="{D0132C08-4FA4-B868-B770-B615E0F3DFDF}"/>
          </ac:inkMkLst>
        </pc:inkChg>
        <pc:inkChg chg="add del">
          <ac:chgData name="Stefanie Martin" userId="ce2d68ab62c078d2" providerId="LiveId" clId="{AD840F2E-9F4A-4D31-BE42-7015FB265FC0}" dt="2023-09-04T13:03:48.182" v="3417" actId="9405"/>
          <ac:inkMkLst>
            <pc:docMk/>
            <pc:sldMk cId="2621513294" sldId="263"/>
            <ac:inkMk id="27" creationId="{973D868A-8C9D-D523-FE12-D44251FC963C}"/>
          </ac:inkMkLst>
        </pc:inkChg>
        <pc:inkChg chg="add">
          <ac:chgData name="Stefanie Martin" userId="ce2d68ab62c078d2" providerId="LiveId" clId="{AD840F2E-9F4A-4D31-BE42-7015FB265FC0}" dt="2023-09-04T13:03:57.978" v="3418" actId="9405"/>
          <ac:inkMkLst>
            <pc:docMk/>
            <pc:sldMk cId="2621513294" sldId="263"/>
            <ac:inkMk id="28" creationId="{4B7C52FF-7B0C-3B61-C140-A493936EC315}"/>
          </ac:inkMkLst>
        </pc:inkChg>
        <pc:inkChg chg="add">
          <ac:chgData name="Stefanie Martin" userId="ce2d68ab62c078d2" providerId="LiveId" clId="{AD840F2E-9F4A-4D31-BE42-7015FB265FC0}" dt="2023-09-04T13:04:00.862" v="3419" actId="9405"/>
          <ac:inkMkLst>
            <pc:docMk/>
            <pc:sldMk cId="2621513294" sldId="263"/>
            <ac:inkMk id="29" creationId="{6702CBE6-9D18-B3C5-AE38-3798B5B4DBCA}"/>
          </ac:inkMkLst>
        </pc:inkChg>
        <pc:inkChg chg="add">
          <ac:chgData name="Stefanie Martin" userId="ce2d68ab62c078d2" providerId="LiveId" clId="{AD840F2E-9F4A-4D31-BE42-7015FB265FC0}" dt="2023-09-04T13:04:17.473" v="3420" actId="9405"/>
          <ac:inkMkLst>
            <pc:docMk/>
            <pc:sldMk cId="2621513294" sldId="263"/>
            <ac:inkMk id="30" creationId="{E0CB92DF-896A-A610-11E8-1E762D543875}"/>
          </ac:inkMkLst>
        </pc:inkChg>
        <pc:inkChg chg="add">
          <ac:chgData name="Stefanie Martin" userId="ce2d68ab62c078d2" providerId="LiveId" clId="{AD840F2E-9F4A-4D31-BE42-7015FB265FC0}" dt="2023-09-04T13:04:19.960" v="3421" actId="9405"/>
          <ac:inkMkLst>
            <pc:docMk/>
            <pc:sldMk cId="2621513294" sldId="263"/>
            <ac:inkMk id="31" creationId="{71AE6CCD-AB41-3943-A2AF-A082EB23F947}"/>
          </ac:inkMkLst>
        </pc:inkChg>
        <pc:inkChg chg="add">
          <ac:chgData name="Stefanie Martin" userId="ce2d68ab62c078d2" providerId="LiveId" clId="{AD840F2E-9F4A-4D31-BE42-7015FB265FC0}" dt="2023-09-04T13:04:21.659" v="3422" actId="9405"/>
          <ac:inkMkLst>
            <pc:docMk/>
            <pc:sldMk cId="2621513294" sldId="263"/>
            <ac:inkMk id="32" creationId="{29A3515F-7416-3371-1080-B2B9173D4FC1}"/>
          </ac:inkMkLst>
        </pc:inkChg>
        <pc:inkChg chg="add">
          <ac:chgData name="Stefanie Martin" userId="ce2d68ab62c078d2" providerId="LiveId" clId="{AD840F2E-9F4A-4D31-BE42-7015FB265FC0}" dt="2023-09-04T13:04:23.548" v="3423" actId="9405"/>
          <ac:inkMkLst>
            <pc:docMk/>
            <pc:sldMk cId="2621513294" sldId="263"/>
            <ac:inkMk id="33" creationId="{5E1A651C-A02F-FA82-9650-757A63464D80}"/>
          </ac:inkMkLst>
        </pc:inkChg>
        <pc:inkChg chg="add">
          <ac:chgData name="Stefanie Martin" userId="ce2d68ab62c078d2" providerId="LiveId" clId="{AD840F2E-9F4A-4D31-BE42-7015FB265FC0}" dt="2023-09-04T13:04:25.453" v="3424" actId="9405"/>
          <ac:inkMkLst>
            <pc:docMk/>
            <pc:sldMk cId="2621513294" sldId="263"/>
            <ac:inkMk id="34" creationId="{1ED4D7E7-C9D2-073C-3FA8-7B12B6635410}"/>
          </ac:inkMkLst>
        </pc:inkChg>
        <pc:inkChg chg="add">
          <ac:chgData name="Stefanie Martin" userId="ce2d68ab62c078d2" providerId="LiveId" clId="{AD840F2E-9F4A-4D31-BE42-7015FB265FC0}" dt="2023-09-04T13:04:26.901" v="3425" actId="9405"/>
          <ac:inkMkLst>
            <pc:docMk/>
            <pc:sldMk cId="2621513294" sldId="263"/>
            <ac:inkMk id="35" creationId="{854CA573-D351-A241-E7A4-BF5911F1D487}"/>
          </ac:inkMkLst>
        </pc:inkChg>
        <pc:inkChg chg="add">
          <ac:chgData name="Stefanie Martin" userId="ce2d68ab62c078d2" providerId="LiveId" clId="{AD840F2E-9F4A-4D31-BE42-7015FB265FC0}" dt="2023-09-04T13:04:28.712" v="3426" actId="9405"/>
          <ac:inkMkLst>
            <pc:docMk/>
            <pc:sldMk cId="2621513294" sldId="263"/>
            <ac:inkMk id="36" creationId="{A1A49930-6251-17FE-F39F-F9674FB4A1D4}"/>
          </ac:inkMkLst>
        </pc:inkChg>
        <pc:inkChg chg="add">
          <ac:chgData name="Stefanie Martin" userId="ce2d68ab62c078d2" providerId="LiveId" clId="{AD840F2E-9F4A-4D31-BE42-7015FB265FC0}" dt="2023-09-04T13:04:30.600" v="3427" actId="9405"/>
          <ac:inkMkLst>
            <pc:docMk/>
            <pc:sldMk cId="2621513294" sldId="263"/>
            <ac:inkMk id="37" creationId="{F953DFE7-AAD3-0A54-B387-1522D30227BF}"/>
          </ac:inkMkLst>
        </pc:inkChg>
        <pc:inkChg chg="add">
          <ac:chgData name="Stefanie Martin" userId="ce2d68ab62c078d2" providerId="LiveId" clId="{AD840F2E-9F4A-4D31-BE42-7015FB265FC0}" dt="2023-09-04T13:04:38.583" v="3428" actId="9405"/>
          <ac:inkMkLst>
            <pc:docMk/>
            <pc:sldMk cId="2621513294" sldId="263"/>
            <ac:inkMk id="38" creationId="{A7E08DCF-4583-F758-F851-96FA5DE07320}"/>
          </ac:inkMkLst>
        </pc:inkChg>
        <pc:inkChg chg="add del">
          <ac:chgData name="Stefanie Martin" userId="ce2d68ab62c078d2" providerId="LiveId" clId="{AD840F2E-9F4A-4D31-BE42-7015FB265FC0}" dt="2023-09-04T13:04:41.699" v="3430" actId="9405"/>
          <ac:inkMkLst>
            <pc:docMk/>
            <pc:sldMk cId="2621513294" sldId="263"/>
            <ac:inkMk id="39" creationId="{6D2E0AFF-0929-EA52-BC36-B0952847870D}"/>
          </ac:inkMkLst>
        </pc:inkChg>
        <pc:inkChg chg="add del">
          <ac:chgData name="Stefanie Martin" userId="ce2d68ab62c078d2" providerId="LiveId" clId="{AD840F2E-9F4A-4D31-BE42-7015FB265FC0}" dt="2023-09-04T13:04:44.250" v="3432" actId="9405"/>
          <ac:inkMkLst>
            <pc:docMk/>
            <pc:sldMk cId="2621513294" sldId="263"/>
            <ac:inkMk id="40" creationId="{B68BB940-717F-BCF7-2DB0-CB941ABE2B7C}"/>
          </ac:inkMkLst>
        </pc:inkChg>
        <pc:inkChg chg="add">
          <ac:chgData name="Stefanie Martin" userId="ce2d68ab62c078d2" providerId="LiveId" clId="{AD840F2E-9F4A-4D31-BE42-7015FB265FC0}" dt="2023-09-04T13:04:46.042" v="3433" actId="9405"/>
          <ac:inkMkLst>
            <pc:docMk/>
            <pc:sldMk cId="2621513294" sldId="263"/>
            <ac:inkMk id="41" creationId="{A0CFD7C5-8AB3-0E00-6B0A-1ED271A587BC}"/>
          </ac:inkMkLst>
        </pc:inkChg>
        <pc:inkChg chg="add">
          <ac:chgData name="Stefanie Martin" userId="ce2d68ab62c078d2" providerId="LiveId" clId="{AD840F2E-9F4A-4D31-BE42-7015FB265FC0}" dt="2023-09-04T13:04:47.663" v="3434" actId="9405"/>
          <ac:inkMkLst>
            <pc:docMk/>
            <pc:sldMk cId="2621513294" sldId="263"/>
            <ac:inkMk id="42" creationId="{D343C9CB-295C-2F3E-9CC0-5103C334F53A}"/>
          </ac:inkMkLst>
        </pc:inkChg>
        <pc:inkChg chg="add del">
          <ac:chgData name="Stefanie Martin" userId="ce2d68ab62c078d2" providerId="LiveId" clId="{AD840F2E-9F4A-4D31-BE42-7015FB265FC0}" dt="2023-09-04T13:04:55.300" v="3436" actId="9405"/>
          <ac:inkMkLst>
            <pc:docMk/>
            <pc:sldMk cId="2621513294" sldId="263"/>
            <ac:inkMk id="43" creationId="{D69C364D-3C55-62A5-0618-5B04A6BD65C0}"/>
          </ac:inkMkLst>
        </pc:inkChg>
        <pc:inkChg chg="add mod">
          <ac:chgData name="Stefanie Martin" userId="ce2d68ab62c078d2" providerId="LiveId" clId="{AD840F2E-9F4A-4D31-BE42-7015FB265FC0}" dt="2023-09-04T13:13:03.107" v="3652" actId="1076"/>
          <ac:inkMkLst>
            <pc:docMk/>
            <pc:sldMk cId="2621513294" sldId="263"/>
            <ac:inkMk id="44" creationId="{2EF5CEB1-A289-4317-C5FA-1828FD06D903}"/>
          </ac:inkMkLst>
        </pc:inkChg>
        <pc:inkChg chg="add del">
          <ac:chgData name="Stefanie Martin" userId="ce2d68ab62c078d2" providerId="LiveId" clId="{AD840F2E-9F4A-4D31-BE42-7015FB265FC0}" dt="2023-09-04T13:05:04.060" v="3439" actId="9405"/>
          <ac:inkMkLst>
            <pc:docMk/>
            <pc:sldMk cId="2621513294" sldId="263"/>
            <ac:inkMk id="45" creationId="{2EF3F496-CDF6-FA01-AFBD-C50476DA2447}"/>
          </ac:inkMkLst>
        </pc:inkChg>
        <pc:inkChg chg="add mod">
          <ac:chgData name="Stefanie Martin" userId="ce2d68ab62c078d2" providerId="LiveId" clId="{AD840F2E-9F4A-4D31-BE42-7015FB265FC0}" dt="2023-09-04T13:13:03.107" v="3652" actId="1076"/>
          <ac:inkMkLst>
            <pc:docMk/>
            <pc:sldMk cId="2621513294" sldId="263"/>
            <ac:inkMk id="46" creationId="{54BC069E-1172-1AC4-1BB6-11107689BFFD}"/>
          </ac:inkMkLst>
        </pc:inkChg>
        <pc:inkChg chg="add del">
          <ac:chgData name="Stefanie Martin" userId="ce2d68ab62c078d2" providerId="LiveId" clId="{AD840F2E-9F4A-4D31-BE42-7015FB265FC0}" dt="2023-09-04T13:05:19.605" v="3442" actId="9405"/>
          <ac:inkMkLst>
            <pc:docMk/>
            <pc:sldMk cId="2621513294" sldId="263"/>
            <ac:inkMk id="47" creationId="{9300AE82-79A8-869C-0710-CD4786173C47}"/>
          </ac:inkMkLst>
        </pc:inkChg>
        <pc:inkChg chg="add">
          <ac:chgData name="Stefanie Martin" userId="ce2d68ab62c078d2" providerId="LiveId" clId="{AD840F2E-9F4A-4D31-BE42-7015FB265FC0}" dt="2023-09-04T13:05:24.530" v="3443" actId="9405"/>
          <ac:inkMkLst>
            <pc:docMk/>
            <pc:sldMk cId="2621513294" sldId="263"/>
            <ac:inkMk id="48" creationId="{3AFAC050-42CC-1ADF-ED64-E78B4A8E384B}"/>
          </ac:inkMkLst>
        </pc:inkChg>
        <pc:inkChg chg="add">
          <ac:chgData name="Stefanie Martin" userId="ce2d68ab62c078d2" providerId="LiveId" clId="{AD840F2E-9F4A-4D31-BE42-7015FB265FC0}" dt="2023-09-04T13:05:26.453" v="3444" actId="9405"/>
          <ac:inkMkLst>
            <pc:docMk/>
            <pc:sldMk cId="2621513294" sldId="263"/>
            <ac:inkMk id="49" creationId="{51A531BF-035F-3CEF-904B-CB039B0462BD}"/>
          </ac:inkMkLst>
        </pc:inkChg>
        <pc:inkChg chg="add">
          <ac:chgData name="Stefanie Martin" userId="ce2d68ab62c078d2" providerId="LiveId" clId="{AD840F2E-9F4A-4D31-BE42-7015FB265FC0}" dt="2023-09-04T13:05:28.230" v="3445" actId="9405"/>
          <ac:inkMkLst>
            <pc:docMk/>
            <pc:sldMk cId="2621513294" sldId="263"/>
            <ac:inkMk id="50" creationId="{A3FE31FE-7686-4DA3-9D85-10BB617FC13F}"/>
          </ac:inkMkLst>
        </pc:inkChg>
        <pc:inkChg chg="add">
          <ac:chgData name="Stefanie Martin" userId="ce2d68ab62c078d2" providerId="LiveId" clId="{AD840F2E-9F4A-4D31-BE42-7015FB265FC0}" dt="2023-09-04T13:05:30.040" v="3446" actId="9405"/>
          <ac:inkMkLst>
            <pc:docMk/>
            <pc:sldMk cId="2621513294" sldId="263"/>
            <ac:inkMk id="51" creationId="{E5260348-7EDA-4967-9228-205A3F929340}"/>
          </ac:inkMkLst>
        </pc:inkChg>
        <pc:inkChg chg="add del">
          <ac:chgData name="Stefanie Martin" userId="ce2d68ab62c078d2" providerId="LiveId" clId="{AD840F2E-9F4A-4D31-BE42-7015FB265FC0}" dt="2023-09-04T13:14:27.127" v="3656" actId="478"/>
          <ac:inkMkLst>
            <pc:docMk/>
            <pc:sldMk cId="2621513294" sldId="263"/>
            <ac:inkMk id="52" creationId="{B9572DC4-7568-383C-D50D-E2398E1E98FE}"/>
          </ac:inkMkLst>
        </pc:inkChg>
        <pc:inkChg chg="add">
          <ac:chgData name="Stefanie Martin" userId="ce2d68ab62c078d2" providerId="LiveId" clId="{AD840F2E-9F4A-4D31-BE42-7015FB265FC0}" dt="2023-09-04T13:05:33.534" v="3448" actId="9405"/>
          <ac:inkMkLst>
            <pc:docMk/>
            <pc:sldMk cId="2621513294" sldId="263"/>
            <ac:inkMk id="53" creationId="{84AE1C15-87BF-4776-CFCD-E9BB9C0824BF}"/>
          </ac:inkMkLst>
        </pc:inkChg>
        <pc:inkChg chg="add del">
          <ac:chgData name="Stefanie Martin" userId="ce2d68ab62c078d2" providerId="LiveId" clId="{AD840F2E-9F4A-4D31-BE42-7015FB265FC0}" dt="2023-09-04T13:06:16.714" v="3450" actId="9405"/>
          <ac:inkMkLst>
            <pc:docMk/>
            <pc:sldMk cId="2621513294" sldId="263"/>
            <ac:inkMk id="54" creationId="{749531CE-C1AC-6A29-3FD6-095370591255}"/>
          </ac:inkMkLst>
        </pc:inkChg>
        <pc:inkChg chg="add del">
          <ac:chgData name="Stefanie Martin" userId="ce2d68ab62c078d2" providerId="LiveId" clId="{AD840F2E-9F4A-4D31-BE42-7015FB265FC0}" dt="2023-09-04T13:06:20.888" v="3452" actId="9405"/>
          <ac:inkMkLst>
            <pc:docMk/>
            <pc:sldMk cId="2621513294" sldId="263"/>
            <ac:inkMk id="55" creationId="{C874F8B5-A0C8-1E26-F69E-DA38900D84AB}"/>
          </ac:inkMkLst>
        </pc:inkChg>
        <pc:inkChg chg="add mod">
          <ac:chgData name="Stefanie Martin" userId="ce2d68ab62c078d2" providerId="LiveId" clId="{AD840F2E-9F4A-4D31-BE42-7015FB265FC0}" dt="2023-09-04T13:13:03.107" v="3652" actId="1076"/>
          <ac:inkMkLst>
            <pc:docMk/>
            <pc:sldMk cId="2621513294" sldId="263"/>
            <ac:inkMk id="56" creationId="{1FD463DD-AB4E-3A86-1071-908DE6B9F334}"/>
          </ac:inkMkLst>
        </pc:inkChg>
        <pc:inkChg chg="add">
          <ac:chgData name="Stefanie Martin" userId="ce2d68ab62c078d2" providerId="LiveId" clId="{AD840F2E-9F4A-4D31-BE42-7015FB265FC0}" dt="2023-09-04T13:06:43.873" v="3454" actId="9405"/>
          <ac:inkMkLst>
            <pc:docMk/>
            <pc:sldMk cId="2621513294" sldId="263"/>
            <ac:inkMk id="57" creationId="{9DA37E5D-DE54-B1AF-1A50-F0C103A99E7B}"/>
          </ac:inkMkLst>
        </pc:inkChg>
        <pc:inkChg chg="add">
          <ac:chgData name="Stefanie Martin" userId="ce2d68ab62c078d2" providerId="LiveId" clId="{AD840F2E-9F4A-4D31-BE42-7015FB265FC0}" dt="2023-09-04T13:06:46.220" v="3455" actId="9405"/>
          <ac:inkMkLst>
            <pc:docMk/>
            <pc:sldMk cId="2621513294" sldId="263"/>
            <ac:inkMk id="58" creationId="{65040119-93EB-F278-DDFC-9EEE4BDE3BEC}"/>
          </ac:inkMkLst>
        </pc:inkChg>
        <pc:inkChg chg="add del mod">
          <ac:chgData name="Stefanie Martin" userId="ce2d68ab62c078d2" providerId="LiveId" clId="{AD840F2E-9F4A-4D31-BE42-7015FB265FC0}" dt="2023-09-04T13:07:33.859" v="3462" actId="21"/>
          <ac:inkMkLst>
            <pc:docMk/>
            <pc:sldMk cId="2621513294" sldId="263"/>
            <ac:inkMk id="59" creationId="{B80F3CB3-E1A3-71A8-7C64-0570F4F12915}"/>
          </ac:inkMkLst>
        </pc:inkChg>
        <pc:inkChg chg="add mod">
          <ac:chgData name="Stefanie Martin" userId="ce2d68ab62c078d2" providerId="LiveId" clId="{AD840F2E-9F4A-4D31-BE42-7015FB265FC0}" dt="2023-09-04T13:13:03.107" v="3652" actId="1076"/>
          <ac:inkMkLst>
            <pc:docMk/>
            <pc:sldMk cId="2621513294" sldId="263"/>
            <ac:inkMk id="60" creationId="{AF182882-1EF3-2F38-B88D-C0EB15C62DAE}"/>
          </ac:inkMkLst>
        </pc:inkChg>
        <pc:inkChg chg="add">
          <ac:chgData name="Stefanie Martin" userId="ce2d68ab62c078d2" providerId="LiveId" clId="{AD840F2E-9F4A-4D31-BE42-7015FB265FC0}" dt="2023-09-04T13:08:59.977" v="3476" actId="9405"/>
          <ac:inkMkLst>
            <pc:docMk/>
            <pc:sldMk cId="2621513294" sldId="263"/>
            <ac:inkMk id="61" creationId="{C57BB6A8-C1D7-FDC3-69DA-B11416BBA9F4}"/>
          </ac:inkMkLst>
        </pc:inkChg>
        <pc:inkChg chg="add">
          <ac:chgData name="Stefanie Martin" userId="ce2d68ab62c078d2" providerId="LiveId" clId="{AD840F2E-9F4A-4D31-BE42-7015FB265FC0}" dt="2023-09-04T13:09:01.987" v="3477" actId="9405"/>
          <ac:inkMkLst>
            <pc:docMk/>
            <pc:sldMk cId="2621513294" sldId="263"/>
            <ac:inkMk id="62" creationId="{A2721A2E-5CFF-77A8-1F51-51059929159B}"/>
          </ac:inkMkLst>
        </pc:inkChg>
        <pc:inkChg chg="add">
          <ac:chgData name="Stefanie Martin" userId="ce2d68ab62c078d2" providerId="LiveId" clId="{AD840F2E-9F4A-4D31-BE42-7015FB265FC0}" dt="2023-09-04T13:09:03.609" v="3478" actId="9405"/>
          <ac:inkMkLst>
            <pc:docMk/>
            <pc:sldMk cId="2621513294" sldId="263"/>
            <ac:inkMk id="63" creationId="{DFC107A2-FDCD-81A8-9641-64ECF42D43A8}"/>
          </ac:inkMkLst>
        </pc:inkChg>
        <pc:inkChg chg="add">
          <ac:chgData name="Stefanie Martin" userId="ce2d68ab62c078d2" providerId="LiveId" clId="{AD840F2E-9F4A-4D31-BE42-7015FB265FC0}" dt="2023-09-04T13:09:06.775" v="3479" actId="9405"/>
          <ac:inkMkLst>
            <pc:docMk/>
            <pc:sldMk cId="2621513294" sldId="263"/>
            <ac:inkMk id="64" creationId="{2E518152-BC86-2FD3-EC38-6760E6D78568}"/>
          </ac:inkMkLst>
        </pc:inkChg>
        <pc:inkChg chg="add">
          <ac:chgData name="Stefanie Martin" userId="ce2d68ab62c078d2" providerId="LiveId" clId="{AD840F2E-9F4A-4D31-BE42-7015FB265FC0}" dt="2023-09-04T13:09:08.382" v="3480" actId="9405"/>
          <ac:inkMkLst>
            <pc:docMk/>
            <pc:sldMk cId="2621513294" sldId="263"/>
            <ac:inkMk id="65" creationId="{C3CFDDEE-54EF-7ECE-E826-58AD2696ACEA}"/>
          </ac:inkMkLst>
        </pc:inkChg>
        <pc:inkChg chg="add del">
          <ac:chgData name="Stefanie Martin" userId="ce2d68ab62c078d2" providerId="LiveId" clId="{AD840F2E-9F4A-4D31-BE42-7015FB265FC0}" dt="2023-09-04T13:09:13.478" v="3482" actId="9405"/>
          <ac:inkMkLst>
            <pc:docMk/>
            <pc:sldMk cId="2621513294" sldId="263"/>
            <ac:inkMk id="66" creationId="{4D51D71A-E33A-03D8-9BEF-8EA1B0F20028}"/>
          </ac:inkMkLst>
        </pc:inkChg>
        <pc:inkChg chg="add mod">
          <ac:chgData name="Stefanie Martin" userId="ce2d68ab62c078d2" providerId="LiveId" clId="{AD840F2E-9F4A-4D31-BE42-7015FB265FC0}" dt="2023-09-04T13:13:03.107" v="3652" actId="1076"/>
          <ac:inkMkLst>
            <pc:docMk/>
            <pc:sldMk cId="2621513294" sldId="263"/>
            <ac:inkMk id="67" creationId="{CF916194-93E5-63E4-25CF-6CB50A2985E6}"/>
          </ac:inkMkLst>
        </pc:inkChg>
        <pc:inkChg chg="add">
          <ac:chgData name="Stefanie Martin" userId="ce2d68ab62c078d2" providerId="LiveId" clId="{AD840F2E-9F4A-4D31-BE42-7015FB265FC0}" dt="2023-09-04T13:14:38.164" v="3657" actId="9405"/>
          <ac:inkMkLst>
            <pc:docMk/>
            <pc:sldMk cId="2621513294" sldId="263"/>
            <ac:inkMk id="73" creationId="{5E5B5310-24D9-3E49-04D6-ECBB61A62F19}"/>
          </ac:inkMkLst>
        </pc:inkChg>
      </pc:sldChg>
      <pc:sldChg chg="modSp mod modNotesTx">
        <pc:chgData name="Stefanie Martin" userId="ce2d68ab62c078d2" providerId="LiveId" clId="{AD840F2E-9F4A-4D31-BE42-7015FB265FC0}" dt="2023-09-04T15:34:48.023" v="8209" actId="732"/>
        <pc:sldMkLst>
          <pc:docMk/>
          <pc:sldMk cId="4077729260" sldId="264"/>
        </pc:sldMkLst>
        <pc:spChg chg="mod">
          <ac:chgData name="Stefanie Martin" userId="ce2d68ab62c078d2" providerId="LiveId" clId="{AD840F2E-9F4A-4D31-BE42-7015FB265FC0}" dt="2023-09-04T15:34:23.032" v="8207" actId="1076"/>
          <ac:spMkLst>
            <pc:docMk/>
            <pc:sldMk cId="4077729260" sldId="264"/>
            <ac:spMk id="11" creationId="{E1BA155A-E43B-9BB1-5ECC-78A7579661B1}"/>
          </ac:spMkLst>
        </pc:spChg>
        <pc:spChg chg="mod">
          <ac:chgData name="Stefanie Martin" userId="ce2d68ab62c078d2" providerId="LiveId" clId="{AD840F2E-9F4A-4D31-BE42-7015FB265FC0}" dt="2023-09-01T21:14:18.245" v="1586" actId="1035"/>
          <ac:spMkLst>
            <pc:docMk/>
            <pc:sldMk cId="4077729260" sldId="264"/>
            <ac:spMk id="15" creationId="{0E04C074-C6F4-F366-6600-3AE9A691B77C}"/>
          </ac:spMkLst>
        </pc:spChg>
        <pc:picChg chg="mod modCrop">
          <ac:chgData name="Stefanie Martin" userId="ce2d68ab62c078d2" providerId="LiveId" clId="{AD840F2E-9F4A-4D31-BE42-7015FB265FC0}" dt="2023-09-04T15:34:48.023" v="8209" actId="732"/>
          <ac:picMkLst>
            <pc:docMk/>
            <pc:sldMk cId="4077729260" sldId="264"/>
            <ac:picMk id="5" creationId="{581DE2C6-1AD7-5D80-083F-E49890081D1D}"/>
          </ac:picMkLst>
        </pc:picChg>
      </pc:sldChg>
      <pc:sldChg chg="modSp mod">
        <pc:chgData name="Stefanie Martin" userId="ce2d68ab62c078d2" providerId="LiveId" clId="{AD840F2E-9F4A-4D31-BE42-7015FB265FC0}" dt="2023-09-06T15:35:36.019" v="11585" actId="20577"/>
        <pc:sldMkLst>
          <pc:docMk/>
          <pc:sldMk cId="2141170823" sldId="265"/>
        </pc:sldMkLst>
        <pc:spChg chg="mod">
          <ac:chgData name="Stefanie Martin" userId="ce2d68ab62c078d2" providerId="LiveId" clId="{AD840F2E-9F4A-4D31-BE42-7015FB265FC0}" dt="2023-09-01T21:10:45.982" v="1342" actId="13926"/>
          <ac:spMkLst>
            <pc:docMk/>
            <pc:sldMk cId="2141170823" sldId="265"/>
            <ac:spMk id="2" creationId="{0D673B50-A9D8-6EF0-6F2E-23010A65C558}"/>
          </ac:spMkLst>
        </pc:spChg>
        <pc:spChg chg="mod">
          <ac:chgData name="Stefanie Martin" userId="ce2d68ab62c078d2" providerId="LiveId" clId="{AD840F2E-9F4A-4D31-BE42-7015FB265FC0}" dt="2023-09-06T15:35:36.019" v="11585" actId="20577"/>
          <ac:spMkLst>
            <pc:docMk/>
            <pc:sldMk cId="2141170823" sldId="265"/>
            <ac:spMk id="4" creationId="{4A650D07-E234-2EEE-88D7-B79D10805489}"/>
          </ac:spMkLst>
        </pc:spChg>
      </pc:sldChg>
      <pc:sldChg chg="addSp delSp modSp new mod">
        <pc:chgData name="Stefanie Martin" userId="ce2d68ab62c078d2" providerId="LiveId" clId="{AD840F2E-9F4A-4D31-BE42-7015FB265FC0}" dt="2023-09-04T15:39:33.170" v="8236" actId="14100"/>
        <pc:sldMkLst>
          <pc:docMk/>
          <pc:sldMk cId="3838148830" sldId="266"/>
        </pc:sldMkLst>
        <pc:spChg chg="del">
          <ac:chgData name="Stefanie Martin" userId="ce2d68ab62c078d2" providerId="LiveId" clId="{AD840F2E-9F4A-4D31-BE42-7015FB265FC0}" dt="2023-09-01T17:57:26.198" v="541" actId="478"/>
          <ac:spMkLst>
            <pc:docMk/>
            <pc:sldMk cId="3838148830" sldId="266"/>
            <ac:spMk id="2" creationId="{1D04906A-4D47-BF79-C323-53BF136DAB9B}"/>
          </ac:spMkLst>
        </pc:spChg>
        <pc:spChg chg="del mod">
          <ac:chgData name="Stefanie Martin" userId="ce2d68ab62c078d2" providerId="LiveId" clId="{AD840F2E-9F4A-4D31-BE42-7015FB265FC0}" dt="2023-09-01T18:02:39.966" v="722" actId="21"/>
          <ac:spMkLst>
            <pc:docMk/>
            <pc:sldMk cId="3838148830" sldId="266"/>
            <ac:spMk id="3" creationId="{AAEA6F5C-F9DD-748F-BD41-ECB0A23A568E}"/>
          </ac:spMkLst>
        </pc:spChg>
        <pc:spChg chg="add mod">
          <ac:chgData name="Stefanie Martin" userId="ce2d68ab62c078d2" providerId="LiveId" clId="{AD840F2E-9F4A-4D31-BE42-7015FB265FC0}" dt="2023-09-01T20:48:25.268" v="944" actId="1038"/>
          <ac:spMkLst>
            <pc:docMk/>
            <pc:sldMk cId="3838148830" sldId="266"/>
            <ac:spMk id="4" creationId="{FFD1D1FA-BDDF-189B-B89B-5D5ADFD41184}"/>
          </ac:spMkLst>
        </pc:spChg>
        <pc:spChg chg="add del mod">
          <ac:chgData name="Stefanie Martin" userId="ce2d68ab62c078d2" providerId="LiveId" clId="{AD840F2E-9F4A-4D31-BE42-7015FB265FC0}" dt="2023-09-01T20:44:34.935" v="908" actId="478"/>
          <ac:spMkLst>
            <pc:docMk/>
            <pc:sldMk cId="3838148830" sldId="266"/>
            <ac:spMk id="6" creationId="{8B5FFA0D-0DF6-617D-A342-784466F48E89}"/>
          </ac:spMkLst>
        </pc:spChg>
        <pc:spChg chg="add mod">
          <ac:chgData name="Stefanie Martin" userId="ce2d68ab62c078d2" providerId="LiveId" clId="{AD840F2E-9F4A-4D31-BE42-7015FB265FC0}" dt="2023-09-04T15:39:21.928" v="8234" actId="1076"/>
          <ac:spMkLst>
            <pc:docMk/>
            <pc:sldMk cId="3838148830" sldId="266"/>
            <ac:spMk id="15" creationId="{419CFDC4-4C51-FF72-035A-2625625BA4C7}"/>
          </ac:spMkLst>
        </pc:spChg>
        <pc:spChg chg="add mod">
          <ac:chgData name="Stefanie Martin" userId="ce2d68ab62c078d2" providerId="LiveId" clId="{AD840F2E-9F4A-4D31-BE42-7015FB265FC0}" dt="2023-09-04T15:38:31.580" v="8222" actId="14100"/>
          <ac:spMkLst>
            <pc:docMk/>
            <pc:sldMk cId="3838148830" sldId="266"/>
            <ac:spMk id="16" creationId="{28A82372-4A7E-1CED-7D06-724B7F91A57A}"/>
          </ac:spMkLst>
        </pc:spChg>
        <pc:spChg chg="add mod">
          <ac:chgData name="Stefanie Martin" userId="ce2d68ab62c078d2" providerId="LiveId" clId="{AD840F2E-9F4A-4D31-BE42-7015FB265FC0}" dt="2023-09-04T15:38:56.031" v="8228" actId="14100"/>
          <ac:spMkLst>
            <pc:docMk/>
            <pc:sldMk cId="3838148830" sldId="266"/>
            <ac:spMk id="17" creationId="{FFF6EFD4-18A1-5D23-0B20-FBBD1D2CEE63}"/>
          </ac:spMkLst>
        </pc:spChg>
        <pc:spChg chg="add mod">
          <ac:chgData name="Stefanie Martin" userId="ce2d68ab62c078d2" providerId="LiveId" clId="{AD840F2E-9F4A-4D31-BE42-7015FB265FC0}" dt="2023-09-04T15:39:08.931" v="8231" actId="14100"/>
          <ac:spMkLst>
            <pc:docMk/>
            <pc:sldMk cId="3838148830" sldId="266"/>
            <ac:spMk id="18" creationId="{C49269C3-21CD-F5C8-B331-567A0115AE15}"/>
          </ac:spMkLst>
        </pc:spChg>
        <pc:spChg chg="add mod">
          <ac:chgData name="Stefanie Martin" userId="ce2d68ab62c078d2" providerId="LiveId" clId="{AD840F2E-9F4A-4D31-BE42-7015FB265FC0}" dt="2023-09-04T15:39:33.170" v="8236" actId="14100"/>
          <ac:spMkLst>
            <pc:docMk/>
            <pc:sldMk cId="3838148830" sldId="266"/>
            <ac:spMk id="19" creationId="{A90CA4F1-F128-C80E-71DA-AAD9CF7F30A1}"/>
          </ac:spMkLst>
        </pc:spChg>
        <pc:picChg chg="add mod">
          <ac:chgData name="Stefanie Martin" userId="ce2d68ab62c078d2" providerId="LiveId" clId="{AD840F2E-9F4A-4D31-BE42-7015FB265FC0}" dt="2023-09-01T20:47:33.680" v="934" actId="1076"/>
          <ac:picMkLst>
            <pc:docMk/>
            <pc:sldMk cId="3838148830" sldId="266"/>
            <ac:picMk id="8" creationId="{404B6692-CD03-6A45-BDC1-A4EE33E1D2A7}"/>
          </ac:picMkLst>
        </pc:picChg>
        <pc:picChg chg="add mod">
          <ac:chgData name="Stefanie Martin" userId="ce2d68ab62c078d2" providerId="LiveId" clId="{AD840F2E-9F4A-4D31-BE42-7015FB265FC0}" dt="2023-09-04T15:38:47.178" v="8226" actId="1076"/>
          <ac:picMkLst>
            <pc:docMk/>
            <pc:sldMk cId="3838148830" sldId="266"/>
            <ac:picMk id="10" creationId="{B2D3B9DB-FCC1-BCA3-AEEE-C49A0C304F6E}"/>
          </ac:picMkLst>
        </pc:picChg>
        <pc:picChg chg="add mod">
          <ac:chgData name="Stefanie Martin" userId="ce2d68ab62c078d2" providerId="LiveId" clId="{AD840F2E-9F4A-4D31-BE42-7015FB265FC0}" dt="2023-09-01T20:47:35.697" v="935" actId="1076"/>
          <ac:picMkLst>
            <pc:docMk/>
            <pc:sldMk cId="3838148830" sldId="266"/>
            <ac:picMk id="12" creationId="{1827E1E6-AFD9-6459-66CF-86D5B3FD00C3}"/>
          </ac:picMkLst>
        </pc:picChg>
        <pc:picChg chg="add mod">
          <ac:chgData name="Stefanie Martin" userId="ce2d68ab62c078d2" providerId="LiveId" clId="{AD840F2E-9F4A-4D31-BE42-7015FB265FC0}" dt="2023-09-01T20:47:48.400" v="937" actId="14100"/>
          <ac:picMkLst>
            <pc:docMk/>
            <pc:sldMk cId="3838148830" sldId="266"/>
            <ac:picMk id="14" creationId="{5A0AF3F3-19D0-D9F8-AC79-D54E00BD2B3A}"/>
          </ac:picMkLst>
        </pc:picChg>
      </pc:sldChg>
      <pc:sldChg chg="addSp delSp modSp new mod">
        <pc:chgData name="Stefanie Martin" userId="ce2d68ab62c078d2" providerId="LiveId" clId="{AD840F2E-9F4A-4D31-BE42-7015FB265FC0}" dt="2023-09-06T14:58:29.197" v="11272" actId="20577"/>
        <pc:sldMkLst>
          <pc:docMk/>
          <pc:sldMk cId="2642534974" sldId="267"/>
        </pc:sldMkLst>
        <pc:spChg chg="mod">
          <ac:chgData name="Stefanie Martin" userId="ce2d68ab62c078d2" providerId="LiveId" clId="{AD840F2E-9F4A-4D31-BE42-7015FB265FC0}" dt="2023-09-04T15:23:28.768" v="7720" actId="1076"/>
          <ac:spMkLst>
            <pc:docMk/>
            <pc:sldMk cId="2642534974" sldId="267"/>
            <ac:spMk id="2" creationId="{1F5D3200-B453-D298-D8B4-CD4EE0C26BC4}"/>
          </ac:spMkLst>
        </pc:spChg>
        <pc:spChg chg="del">
          <ac:chgData name="Stefanie Martin" userId="ce2d68ab62c078d2" providerId="LiveId" clId="{AD840F2E-9F4A-4D31-BE42-7015FB265FC0}" dt="2023-09-01T18:02:58.798" v="724" actId="478"/>
          <ac:spMkLst>
            <pc:docMk/>
            <pc:sldMk cId="2642534974" sldId="267"/>
            <ac:spMk id="3" creationId="{6E8CC503-C9A2-D1F2-D532-CE9EB3877DB7}"/>
          </ac:spMkLst>
        </pc:spChg>
        <pc:spChg chg="add mod">
          <ac:chgData name="Stefanie Martin" userId="ce2d68ab62c078d2" providerId="LiveId" clId="{AD840F2E-9F4A-4D31-BE42-7015FB265FC0}" dt="2023-09-06T14:58:29.197" v="11272" actId="20577"/>
          <ac:spMkLst>
            <pc:docMk/>
            <pc:sldMk cId="2642534974" sldId="267"/>
            <ac:spMk id="4" creationId="{FF68E801-71DC-C05C-267E-6FBDEDD8B5BC}"/>
          </ac:spMkLst>
        </pc:spChg>
      </pc:sldChg>
      <pc:sldChg chg="new del">
        <pc:chgData name="Stefanie Martin" userId="ce2d68ab62c078d2" providerId="LiveId" clId="{AD840F2E-9F4A-4D31-BE42-7015FB265FC0}" dt="2023-09-01T20:54:12.097" v="1016" actId="47"/>
        <pc:sldMkLst>
          <pc:docMk/>
          <pc:sldMk cId="3099699016" sldId="268"/>
        </pc:sldMkLst>
      </pc:sldChg>
      <pc:sldChg chg="add del ord">
        <pc:chgData name="Stefanie Martin" userId="ce2d68ab62c078d2" providerId="LiveId" clId="{AD840F2E-9F4A-4D31-BE42-7015FB265FC0}" dt="2023-09-04T14:21:56.335" v="5932" actId="47"/>
        <pc:sldMkLst>
          <pc:docMk/>
          <pc:sldMk cId="211280643" sldId="269"/>
        </pc:sldMkLst>
      </pc:sldChg>
      <pc:sldChg chg="addSp delSp modSp add mod ord modNotesTx">
        <pc:chgData name="Stefanie Martin" userId="ce2d68ab62c078d2" providerId="LiveId" clId="{AD840F2E-9F4A-4D31-BE42-7015FB265FC0}" dt="2023-09-04T15:47:15.480" v="8273" actId="9405"/>
        <pc:sldMkLst>
          <pc:docMk/>
          <pc:sldMk cId="3980017833" sldId="270"/>
        </pc:sldMkLst>
        <pc:spChg chg="mod">
          <ac:chgData name="Stefanie Martin" userId="ce2d68ab62c078d2" providerId="LiveId" clId="{AD840F2E-9F4A-4D31-BE42-7015FB265FC0}" dt="2023-09-01T20:56:43.074" v="1059" actId="1076"/>
          <ac:spMkLst>
            <pc:docMk/>
            <pc:sldMk cId="3980017833" sldId="270"/>
            <ac:spMk id="2" creationId="{1F5D3200-B453-D298-D8B4-CD4EE0C26BC4}"/>
          </ac:spMkLst>
        </pc:spChg>
        <pc:spChg chg="del">
          <ac:chgData name="Stefanie Martin" userId="ce2d68ab62c078d2" providerId="LiveId" clId="{AD840F2E-9F4A-4D31-BE42-7015FB265FC0}" dt="2023-09-01T20:56:14.349" v="1040" actId="478"/>
          <ac:spMkLst>
            <pc:docMk/>
            <pc:sldMk cId="3980017833" sldId="270"/>
            <ac:spMk id="4" creationId="{FF68E801-71DC-C05C-267E-6FBDEDD8B5BC}"/>
          </ac:spMkLst>
        </pc:spChg>
        <pc:spChg chg="add mod">
          <ac:chgData name="Stefanie Martin" userId="ce2d68ab62c078d2" providerId="LiveId" clId="{AD840F2E-9F4A-4D31-BE42-7015FB265FC0}" dt="2023-09-04T15:40:06.247" v="8240" actId="14100"/>
          <ac:spMkLst>
            <pc:docMk/>
            <pc:sldMk cId="3980017833" sldId="270"/>
            <ac:spMk id="10" creationId="{4F9A342D-28E4-3D8C-1BC5-D6EBEBE237C5}"/>
          </ac:spMkLst>
        </pc:spChg>
        <pc:spChg chg="add del mod">
          <ac:chgData name="Stefanie Martin" userId="ce2d68ab62c078d2" providerId="LiveId" clId="{AD840F2E-9F4A-4D31-BE42-7015FB265FC0}" dt="2023-09-04T15:41:34.601" v="8248" actId="478"/>
          <ac:spMkLst>
            <pc:docMk/>
            <pc:sldMk cId="3980017833" sldId="270"/>
            <ac:spMk id="11" creationId="{B82F9B31-9276-5FA8-49A1-4B45B4BA1DD8}"/>
          </ac:spMkLst>
        </pc:spChg>
        <pc:picChg chg="add mod">
          <ac:chgData name="Stefanie Martin" userId="ce2d68ab62c078d2" providerId="LiveId" clId="{AD840F2E-9F4A-4D31-BE42-7015FB265FC0}" dt="2023-09-01T20:57:39.109" v="1073" actId="1076"/>
          <ac:picMkLst>
            <pc:docMk/>
            <pc:sldMk cId="3980017833" sldId="270"/>
            <ac:picMk id="5" creationId="{83190E78-3C3B-1398-59F7-0CA9995D5880}"/>
          </ac:picMkLst>
        </pc:picChg>
        <pc:picChg chg="add del">
          <ac:chgData name="Stefanie Martin" userId="ce2d68ab62c078d2" providerId="LiveId" clId="{AD840F2E-9F4A-4D31-BE42-7015FB265FC0}" dt="2023-09-01T20:57:02.713" v="1064" actId="478"/>
          <ac:picMkLst>
            <pc:docMk/>
            <pc:sldMk cId="3980017833" sldId="270"/>
            <ac:picMk id="7" creationId="{8536FDF2-1020-00AE-8862-B4F03EAFEB14}"/>
          </ac:picMkLst>
        </pc:picChg>
        <pc:picChg chg="add mod">
          <ac:chgData name="Stefanie Martin" userId="ce2d68ab62c078d2" providerId="LiveId" clId="{AD840F2E-9F4A-4D31-BE42-7015FB265FC0}" dt="2023-09-04T15:39:47.770" v="8237" actId="1076"/>
          <ac:picMkLst>
            <pc:docMk/>
            <pc:sldMk cId="3980017833" sldId="270"/>
            <ac:picMk id="9" creationId="{DBDC4D6D-6642-A066-B163-1CBCBC36DD80}"/>
          </ac:picMkLst>
        </pc:picChg>
        <pc:inkChg chg="add">
          <ac:chgData name="Stefanie Martin" userId="ce2d68ab62c078d2" providerId="LiveId" clId="{AD840F2E-9F4A-4D31-BE42-7015FB265FC0}" dt="2023-09-04T15:42:42.308" v="8249" actId="9405"/>
          <ac:inkMkLst>
            <pc:docMk/>
            <pc:sldMk cId="3980017833" sldId="270"/>
            <ac:inkMk id="12" creationId="{BC860C69-E9AB-B927-AE41-81AE543181C6}"/>
          </ac:inkMkLst>
        </pc:inkChg>
        <pc:inkChg chg="add del">
          <ac:chgData name="Stefanie Martin" userId="ce2d68ab62c078d2" providerId="LiveId" clId="{AD840F2E-9F4A-4D31-BE42-7015FB265FC0}" dt="2023-09-04T15:42:46.008" v="8251" actId="9405"/>
          <ac:inkMkLst>
            <pc:docMk/>
            <pc:sldMk cId="3980017833" sldId="270"/>
            <ac:inkMk id="13" creationId="{C52293E0-F239-2E67-18FF-578B17742933}"/>
          </ac:inkMkLst>
        </pc:inkChg>
        <pc:inkChg chg="add">
          <ac:chgData name="Stefanie Martin" userId="ce2d68ab62c078d2" providerId="LiveId" clId="{AD840F2E-9F4A-4D31-BE42-7015FB265FC0}" dt="2023-09-04T15:42:48.119" v="8252" actId="9405"/>
          <ac:inkMkLst>
            <pc:docMk/>
            <pc:sldMk cId="3980017833" sldId="270"/>
            <ac:inkMk id="14" creationId="{8D6E2807-03C8-D969-972A-D7B7B70BF77B}"/>
          </ac:inkMkLst>
        </pc:inkChg>
        <pc:inkChg chg="add del">
          <ac:chgData name="Stefanie Martin" userId="ce2d68ab62c078d2" providerId="LiveId" clId="{AD840F2E-9F4A-4D31-BE42-7015FB265FC0}" dt="2023-09-04T15:45:20.239" v="8254" actId="9405"/>
          <ac:inkMkLst>
            <pc:docMk/>
            <pc:sldMk cId="3980017833" sldId="270"/>
            <ac:inkMk id="15" creationId="{0BBA916F-A937-858A-6A2D-5BF2C78B4E31}"/>
          </ac:inkMkLst>
        </pc:inkChg>
        <pc:inkChg chg="add">
          <ac:chgData name="Stefanie Martin" userId="ce2d68ab62c078d2" providerId="LiveId" clId="{AD840F2E-9F4A-4D31-BE42-7015FB265FC0}" dt="2023-09-04T15:45:30.967" v="8255" actId="9405"/>
          <ac:inkMkLst>
            <pc:docMk/>
            <pc:sldMk cId="3980017833" sldId="270"/>
            <ac:inkMk id="16" creationId="{5872C05E-1F5F-0D8B-A101-DF4677F2B7C1}"/>
          </ac:inkMkLst>
        </pc:inkChg>
        <pc:inkChg chg="add">
          <ac:chgData name="Stefanie Martin" userId="ce2d68ab62c078d2" providerId="LiveId" clId="{AD840F2E-9F4A-4D31-BE42-7015FB265FC0}" dt="2023-09-04T15:45:50.036" v="8256" actId="9405"/>
          <ac:inkMkLst>
            <pc:docMk/>
            <pc:sldMk cId="3980017833" sldId="270"/>
            <ac:inkMk id="17" creationId="{B2BB4F70-CD96-6457-A27B-BA67AC666BA9}"/>
          </ac:inkMkLst>
        </pc:inkChg>
        <pc:inkChg chg="add del">
          <ac:chgData name="Stefanie Martin" userId="ce2d68ab62c078d2" providerId="LiveId" clId="{AD840F2E-9F4A-4D31-BE42-7015FB265FC0}" dt="2023-09-04T15:46:10.689" v="8262" actId="9405"/>
          <ac:inkMkLst>
            <pc:docMk/>
            <pc:sldMk cId="3980017833" sldId="270"/>
            <ac:inkMk id="18" creationId="{D8A16945-34F0-ED47-C513-5F83B0B72122}"/>
          </ac:inkMkLst>
        </pc:inkChg>
        <pc:inkChg chg="add del">
          <ac:chgData name="Stefanie Martin" userId="ce2d68ab62c078d2" providerId="LiveId" clId="{AD840F2E-9F4A-4D31-BE42-7015FB265FC0}" dt="2023-09-04T15:46:10.190" v="8261" actId="9405"/>
          <ac:inkMkLst>
            <pc:docMk/>
            <pc:sldMk cId="3980017833" sldId="270"/>
            <ac:inkMk id="19" creationId="{95DB5267-253F-3DCF-2583-80109029EB43}"/>
          </ac:inkMkLst>
        </pc:inkChg>
        <pc:inkChg chg="add del">
          <ac:chgData name="Stefanie Martin" userId="ce2d68ab62c078d2" providerId="LiveId" clId="{AD840F2E-9F4A-4D31-BE42-7015FB265FC0}" dt="2023-09-04T15:46:09.827" v="8260" actId="9405"/>
          <ac:inkMkLst>
            <pc:docMk/>
            <pc:sldMk cId="3980017833" sldId="270"/>
            <ac:inkMk id="20" creationId="{6D65E95C-97AF-9C42-1662-CB40B4F7CD81}"/>
          </ac:inkMkLst>
        </pc:inkChg>
        <pc:inkChg chg="add">
          <ac:chgData name="Stefanie Martin" userId="ce2d68ab62c078d2" providerId="LiveId" clId="{AD840F2E-9F4A-4D31-BE42-7015FB265FC0}" dt="2023-09-04T15:46:12.596" v="8263" actId="9405"/>
          <ac:inkMkLst>
            <pc:docMk/>
            <pc:sldMk cId="3980017833" sldId="270"/>
            <ac:inkMk id="21" creationId="{A9B32017-26B8-60B4-4A0C-C122E1FB5ECF}"/>
          </ac:inkMkLst>
        </pc:inkChg>
        <pc:inkChg chg="add">
          <ac:chgData name="Stefanie Martin" userId="ce2d68ab62c078d2" providerId="LiveId" clId="{AD840F2E-9F4A-4D31-BE42-7015FB265FC0}" dt="2023-09-04T15:46:14.989" v="8264" actId="9405"/>
          <ac:inkMkLst>
            <pc:docMk/>
            <pc:sldMk cId="3980017833" sldId="270"/>
            <ac:inkMk id="22" creationId="{31139112-F3DC-3637-A3AB-48AF8EE1DC05}"/>
          </ac:inkMkLst>
        </pc:inkChg>
        <pc:inkChg chg="add">
          <ac:chgData name="Stefanie Martin" userId="ce2d68ab62c078d2" providerId="LiveId" clId="{AD840F2E-9F4A-4D31-BE42-7015FB265FC0}" dt="2023-09-04T15:46:23.807" v="8265" actId="9405"/>
          <ac:inkMkLst>
            <pc:docMk/>
            <pc:sldMk cId="3980017833" sldId="270"/>
            <ac:inkMk id="23" creationId="{0A8E0FE5-16AB-6162-CC68-A82C3E18C9E9}"/>
          </ac:inkMkLst>
        </pc:inkChg>
        <pc:inkChg chg="add del">
          <ac:chgData name="Stefanie Martin" userId="ce2d68ab62c078d2" providerId="LiveId" clId="{AD840F2E-9F4A-4D31-BE42-7015FB265FC0}" dt="2023-09-04T15:46:29.943" v="8267" actId="9405"/>
          <ac:inkMkLst>
            <pc:docMk/>
            <pc:sldMk cId="3980017833" sldId="270"/>
            <ac:inkMk id="24" creationId="{8F07C83E-BEC3-4D49-A155-93AF23B48725}"/>
          </ac:inkMkLst>
        </pc:inkChg>
        <pc:inkChg chg="add">
          <ac:chgData name="Stefanie Martin" userId="ce2d68ab62c078d2" providerId="LiveId" clId="{AD840F2E-9F4A-4D31-BE42-7015FB265FC0}" dt="2023-09-04T15:46:33.171" v="8268" actId="9405"/>
          <ac:inkMkLst>
            <pc:docMk/>
            <pc:sldMk cId="3980017833" sldId="270"/>
            <ac:inkMk id="25" creationId="{49E390E4-17E9-549A-722C-DBB7A414A1D5}"/>
          </ac:inkMkLst>
        </pc:inkChg>
        <pc:inkChg chg="add del">
          <ac:chgData name="Stefanie Martin" userId="ce2d68ab62c078d2" providerId="LiveId" clId="{AD840F2E-9F4A-4D31-BE42-7015FB265FC0}" dt="2023-09-04T15:47:06.506" v="8270" actId="9405"/>
          <ac:inkMkLst>
            <pc:docMk/>
            <pc:sldMk cId="3980017833" sldId="270"/>
            <ac:inkMk id="26" creationId="{7FAD05F1-0286-DD60-317B-4FE2DB0C09C6}"/>
          </ac:inkMkLst>
        </pc:inkChg>
        <pc:inkChg chg="add">
          <ac:chgData name="Stefanie Martin" userId="ce2d68ab62c078d2" providerId="LiveId" clId="{AD840F2E-9F4A-4D31-BE42-7015FB265FC0}" dt="2023-09-04T15:47:09.309" v="8271" actId="9405"/>
          <ac:inkMkLst>
            <pc:docMk/>
            <pc:sldMk cId="3980017833" sldId="270"/>
            <ac:inkMk id="27" creationId="{DF1CB3F9-99B7-BC71-BA5D-ADB7C3F54D90}"/>
          </ac:inkMkLst>
        </pc:inkChg>
        <pc:inkChg chg="add">
          <ac:chgData name="Stefanie Martin" userId="ce2d68ab62c078d2" providerId="LiveId" clId="{AD840F2E-9F4A-4D31-BE42-7015FB265FC0}" dt="2023-09-04T15:47:12.025" v="8272" actId="9405"/>
          <ac:inkMkLst>
            <pc:docMk/>
            <pc:sldMk cId="3980017833" sldId="270"/>
            <ac:inkMk id="28" creationId="{7409B31B-069F-6345-0FB9-592A335EF351}"/>
          </ac:inkMkLst>
        </pc:inkChg>
        <pc:inkChg chg="add">
          <ac:chgData name="Stefanie Martin" userId="ce2d68ab62c078d2" providerId="LiveId" clId="{AD840F2E-9F4A-4D31-BE42-7015FB265FC0}" dt="2023-09-04T15:47:15.480" v="8273" actId="9405"/>
          <ac:inkMkLst>
            <pc:docMk/>
            <pc:sldMk cId="3980017833" sldId="270"/>
            <ac:inkMk id="29" creationId="{85A29E05-D95A-9650-2D15-A01F40C53B67}"/>
          </ac:inkMkLst>
        </pc:inkChg>
      </pc:sldChg>
      <pc:sldChg chg="addSp delSp modSp new mod">
        <pc:chgData name="Stefanie Martin" userId="ce2d68ab62c078d2" providerId="LiveId" clId="{AD840F2E-9F4A-4D31-BE42-7015FB265FC0}" dt="2023-09-04T18:01:30.696" v="9826" actId="9405"/>
        <pc:sldMkLst>
          <pc:docMk/>
          <pc:sldMk cId="3139544379" sldId="271"/>
        </pc:sldMkLst>
        <pc:spChg chg="mod">
          <ac:chgData name="Stefanie Martin" userId="ce2d68ab62c078d2" providerId="LiveId" clId="{AD840F2E-9F4A-4D31-BE42-7015FB265FC0}" dt="2023-09-01T21:10:37.917" v="1341" actId="1076"/>
          <ac:spMkLst>
            <pc:docMk/>
            <pc:sldMk cId="3139544379" sldId="271"/>
            <ac:spMk id="2" creationId="{14C8B9DF-DC15-4C94-413F-F601C3628914}"/>
          </ac:spMkLst>
        </pc:spChg>
        <pc:spChg chg="del">
          <ac:chgData name="Stefanie Martin" userId="ce2d68ab62c078d2" providerId="LiveId" clId="{AD840F2E-9F4A-4D31-BE42-7015FB265FC0}" dt="2023-09-01T21:03:21.392" v="1290" actId="478"/>
          <ac:spMkLst>
            <pc:docMk/>
            <pc:sldMk cId="3139544379" sldId="271"/>
            <ac:spMk id="3" creationId="{0C3D653E-1FFE-AC92-D6BD-C7A6FE924CEB}"/>
          </ac:spMkLst>
        </pc:spChg>
        <pc:spChg chg="add mod">
          <ac:chgData name="Stefanie Martin" userId="ce2d68ab62c078d2" providerId="LiveId" clId="{AD840F2E-9F4A-4D31-BE42-7015FB265FC0}" dt="2023-09-01T21:24:55.655" v="2250" actId="1076"/>
          <ac:spMkLst>
            <pc:docMk/>
            <pc:sldMk cId="3139544379" sldId="271"/>
            <ac:spMk id="6" creationId="{9C3435CC-E759-01CA-83CD-B98E2EE5CF8D}"/>
          </ac:spMkLst>
        </pc:spChg>
        <pc:spChg chg="add mod">
          <ac:chgData name="Stefanie Martin" userId="ce2d68ab62c078d2" providerId="LiveId" clId="{AD840F2E-9F4A-4D31-BE42-7015FB265FC0}" dt="2023-09-01T21:24:55.655" v="2250" actId="1076"/>
          <ac:spMkLst>
            <pc:docMk/>
            <pc:sldMk cId="3139544379" sldId="271"/>
            <ac:spMk id="7" creationId="{C99633F4-3471-6009-0A95-3E088BF67EE0}"/>
          </ac:spMkLst>
        </pc:spChg>
        <pc:spChg chg="add del mod">
          <ac:chgData name="Stefanie Martin" userId="ce2d68ab62c078d2" providerId="LiveId" clId="{AD840F2E-9F4A-4D31-BE42-7015FB265FC0}" dt="2023-09-01T21:11:27.534" v="1346" actId="478"/>
          <ac:spMkLst>
            <pc:docMk/>
            <pc:sldMk cId="3139544379" sldId="271"/>
            <ac:spMk id="8" creationId="{275A4E6F-62DE-6C10-7223-DBDDD4F3041E}"/>
          </ac:spMkLst>
        </pc:spChg>
        <pc:spChg chg="add del mod">
          <ac:chgData name="Stefanie Martin" userId="ce2d68ab62c078d2" providerId="LiveId" clId="{AD840F2E-9F4A-4D31-BE42-7015FB265FC0}" dt="2023-09-01T21:24:46.998" v="2247" actId="21"/>
          <ac:spMkLst>
            <pc:docMk/>
            <pc:sldMk cId="3139544379" sldId="271"/>
            <ac:spMk id="9" creationId="{E3F158AF-A7BD-5BD5-BE64-EAC9C21FCAAC}"/>
          </ac:spMkLst>
        </pc:spChg>
        <pc:spChg chg="add del mod">
          <ac:chgData name="Stefanie Martin" userId="ce2d68ab62c078d2" providerId="LiveId" clId="{AD840F2E-9F4A-4D31-BE42-7015FB265FC0}" dt="2023-09-01T21:24:46.998" v="2247" actId="21"/>
          <ac:spMkLst>
            <pc:docMk/>
            <pc:sldMk cId="3139544379" sldId="271"/>
            <ac:spMk id="10" creationId="{18372D27-B8B7-2D74-F38C-20A6F3EDA38C}"/>
          </ac:spMkLst>
        </pc:spChg>
        <pc:picChg chg="add mod">
          <ac:chgData name="Stefanie Martin" userId="ce2d68ab62c078d2" providerId="LiveId" clId="{AD840F2E-9F4A-4D31-BE42-7015FB265FC0}" dt="2023-09-01T21:24:55.655" v="2250" actId="1076"/>
          <ac:picMkLst>
            <pc:docMk/>
            <pc:sldMk cId="3139544379" sldId="271"/>
            <ac:picMk id="5" creationId="{A1B1A6F9-646A-8FDF-5345-BAFAC5166042}"/>
          </ac:picMkLst>
        </pc:picChg>
        <pc:inkChg chg="add">
          <ac:chgData name="Stefanie Martin" userId="ce2d68ab62c078d2" providerId="LiveId" clId="{AD840F2E-9F4A-4D31-BE42-7015FB265FC0}" dt="2023-09-04T18:00:04.589" v="9805" actId="9405"/>
          <ac:inkMkLst>
            <pc:docMk/>
            <pc:sldMk cId="3139544379" sldId="271"/>
            <ac:inkMk id="11" creationId="{8958B87A-5072-4622-EAFF-E95CA57099E9}"/>
          </ac:inkMkLst>
        </pc:inkChg>
        <pc:inkChg chg="add del">
          <ac:chgData name="Stefanie Martin" userId="ce2d68ab62c078d2" providerId="LiveId" clId="{AD840F2E-9F4A-4D31-BE42-7015FB265FC0}" dt="2023-09-04T18:00:08.824" v="9807" actId="9405"/>
          <ac:inkMkLst>
            <pc:docMk/>
            <pc:sldMk cId="3139544379" sldId="271"/>
            <ac:inkMk id="12" creationId="{7D6235E6-7884-0C8E-824B-5E3D0B9EACA9}"/>
          </ac:inkMkLst>
        </pc:inkChg>
        <pc:inkChg chg="add">
          <ac:chgData name="Stefanie Martin" userId="ce2d68ab62c078d2" providerId="LiveId" clId="{AD840F2E-9F4A-4D31-BE42-7015FB265FC0}" dt="2023-09-04T18:00:13.280" v="9808" actId="9405"/>
          <ac:inkMkLst>
            <pc:docMk/>
            <pc:sldMk cId="3139544379" sldId="271"/>
            <ac:inkMk id="13" creationId="{FC0ED964-914F-2188-FCCE-D5D56B8C64C9}"/>
          </ac:inkMkLst>
        </pc:inkChg>
        <pc:inkChg chg="add">
          <ac:chgData name="Stefanie Martin" userId="ce2d68ab62c078d2" providerId="LiveId" clId="{AD840F2E-9F4A-4D31-BE42-7015FB265FC0}" dt="2023-09-04T18:00:17.968" v="9809" actId="9405"/>
          <ac:inkMkLst>
            <pc:docMk/>
            <pc:sldMk cId="3139544379" sldId="271"/>
            <ac:inkMk id="14" creationId="{7EE820A2-ACCF-4052-2A49-193351473308}"/>
          </ac:inkMkLst>
        </pc:inkChg>
        <pc:inkChg chg="add">
          <ac:chgData name="Stefanie Martin" userId="ce2d68ab62c078d2" providerId="LiveId" clId="{AD840F2E-9F4A-4D31-BE42-7015FB265FC0}" dt="2023-09-04T18:00:25.637" v="9810" actId="9405"/>
          <ac:inkMkLst>
            <pc:docMk/>
            <pc:sldMk cId="3139544379" sldId="271"/>
            <ac:inkMk id="15" creationId="{B6048A45-6328-6117-8F57-7F6EE1C8FF1D}"/>
          </ac:inkMkLst>
        </pc:inkChg>
        <pc:inkChg chg="add">
          <ac:chgData name="Stefanie Martin" userId="ce2d68ab62c078d2" providerId="LiveId" clId="{AD840F2E-9F4A-4D31-BE42-7015FB265FC0}" dt="2023-09-04T18:00:28.611" v="9811" actId="9405"/>
          <ac:inkMkLst>
            <pc:docMk/>
            <pc:sldMk cId="3139544379" sldId="271"/>
            <ac:inkMk id="16" creationId="{B0A9187D-51F4-5B87-7DAE-3F1FE79C2C2B}"/>
          </ac:inkMkLst>
        </pc:inkChg>
        <pc:inkChg chg="add">
          <ac:chgData name="Stefanie Martin" userId="ce2d68ab62c078d2" providerId="LiveId" clId="{AD840F2E-9F4A-4D31-BE42-7015FB265FC0}" dt="2023-09-04T18:00:31.113" v="9812" actId="9405"/>
          <ac:inkMkLst>
            <pc:docMk/>
            <pc:sldMk cId="3139544379" sldId="271"/>
            <ac:inkMk id="17" creationId="{B88AC317-927D-DC2A-02F0-3EBE45591298}"/>
          </ac:inkMkLst>
        </pc:inkChg>
        <pc:inkChg chg="add">
          <ac:chgData name="Stefanie Martin" userId="ce2d68ab62c078d2" providerId="LiveId" clId="{AD840F2E-9F4A-4D31-BE42-7015FB265FC0}" dt="2023-09-04T18:00:34.163" v="9813" actId="9405"/>
          <ac:inkMkLst>
            <pc:docMk/>
            <pc:sldMk cId="3139544379" sldId="271"/>
            <ac:inkMk id="18" creationId="{0F9E636F-61B0-D516-AAF2-FCD406E03969}"/>
          </ac:inkMkLst>
        </pc:inkChg>
        <pc:inkChg chg="add del">
          <ac:chgData name="Stefanie Martin" userId="ce2d68ab62c078d2" providerId="LiveId" clId="{AD840F2E-9F4A-4D31-BE42-7015FB265FC0}" dt="2023-09-04T18:00:40.348" v="9815" actId="9405"/>
          <ac:inkMkLst>
            <pc:docMk/>
            <pc:sldMk cId="3139544379" sldId="271"/>
            <ac:inkMk id="19" creationId="{C7FB590D-8C61-773C-F160-2E097AE32094}"/>
          </ac:inkMkLst>
        </pc:inkChg>
        <pc:inkChg chg="add">
          <ac:chgData name="Stefanie Martin" userId="ce2d68ab62c078d2" providerId="LiveId" clId="{AD840F2E-9F4A-4D31-BE42-7015FB265FC0}" dt="2023-09-04T18:00:42.988" v="9816" actId="9405"/>
          <ac:inkMkLst>
            <pc:docMk/>
            <pc:sldMk cId="3139544379" sldId="271"/>
            <ac:inkMk id="20" creationId="{68CE7101-5943-7AE1-7F4E-267F9E68B2E8}"/>
          </ac:inkMkLst>
        </pc:inkChg>
        <pc:inkChg chg="add del">
          <ac:chgData name="Stefanie Martin" userId="ce2d68ab62c078d2" providerId="LiveId" clId="{AD840F2E-9F4A-4D31-BE42-7015FB265FC0}" dt="2023-09-04T18:00:46.113" v="9818" actId="9405"/>
          <ac:inkMkLst>
            <pc:docMk/>
            <pc:sldMk cId="3139544379" sldId="271"/>
            <ac:inkMk id="21" creationId="{43C1B1C1-D52C-DCBD-C53E-4B714C9D9225}"/>
          </ac:inkMkLst>
        </pc:inkChg>
        <pc:inkChg chg="add">
          <ac:chgData name="Stefanie Martin" userId="ce2d68ab62c078d2" providerId="LiveId" clId="{AD840F2E-9F4A-4D31-BE42-7015FB265FC0}" dt="2023-09-04T18:00:49.267" v="9819" actId="9405"/>
          <ac:inkMkLst>
            <pc:docMk/>
            <pc:sldMk cId="3139544379" sldId="271"/>
            <ac:inkMk id="22" creationId="{528C3CB4-F6BD-752C-24A4-CFC4DD2F3B03}"/>
          </ac:inkMkLst>
        </pc:inkChg>
        <pc:inkChg chg="add">
          <ac:chgData name="Stefanie Martin" userId="ce2d68ab62c078d2" providerId="LiveId" clId="{AD840F2E-9F4A-4D31-BE42-7015FB265FC0}" dt="2023-09-04T18:00:51.501" v="9820" actId="9405"/>
          <ac:inkMkLst>
            <pc:docMk/>
            <pc:sldMk cId="3139544379" sldId="271"/>
            <ac:inkMk id="23" creationId="{BD5DDB7F-B4CD-D2AB-38EE-90BB61CBBB62}"/>
          </ac:inkMkLst>
        </pc:inkChg>
        <pc:inkChg chg="add del">
          <ac:chgData name="Stefanie Martin" userId="ce2d68ab62c078d2" providerId="LiveId" clId="{AD840F2E-9F4A-4D31-BE42-7015FB265FC0}" dt="2023-09-04T18:00:54.038" v="9822" actId="9405"/>
          <ac:inkMkLst>
            <pc:docMk/>
            <pc:sldMk cId="3139544379" sldId="271"/>
            <ac:inkMk id="24" creationId="{549621EC-C781-6249-C19E-88A4EEDA5322}"/>
          </ac:inkMkLst>
        </pc:inkChg>
        <pc:inkChg chg="add">
          <ac:chgData name="Stefanie Martin" userId="ce2d68ab62c078d2" providerId="LiveId" clId="{AD840F2E-9F4A-4D31-BE42-7015FB265FC0}" dt="2023-09-04T18:00:57.344" v="9823" actId="9405"/>
          <ac:inkMkLst>
            <pc:docMk/>
            <pc:sldMk cId="3139544379" sldId="271"/>
            <ac:inkMk id="25" creationId="{C4A57611-9665-C613-9E82-6EDFB43E079B}"/>
          </ac:inkMkLst>
        </pc:inkChg>
        <pc:inkChg chg="add del">
          <ac:chgData name="Stefanie Martin" userId="ce2d68ab62c078d2" providerId="LiveId" clId="{AD840F2E-9F4A-4D31-BE42-7015FB265FC0}" dt="2023-09-04T18:01:25.436" v="9825" actId="9405"/>
          <ac:inkMkLst>
            <pc:docMk/>
            <pc:sldMk cId="3139544379" sldId="271"/>
            <ac:inkMk id="26" creationId="{8A931DBB-22BD-56C6-0997-554DBC0DB5BA}"/>
          </ac:inkMkLst>
        </pc:inkChg>
        <pc:inkChg chg="add">
          <ac:chgData name="Stefanie Martin" userId="ce2d68ab62c078d2" providerId="LiveId" clId="{AD840F2E-9F4A-4D31-BE42-7015FB265FC0}" dt="2023-09-04T18:01:30.696" v="9826" actId="9405"/>
          <ac:inkMkLst>
            <pc:docMk/>
            <pc:sldMk cId="3139544379" sldId="271"/>
            <ac:inkMk id="27" creationId="{069D754C-313A-F56E-C435-F7E80B241A2E}"/>
          </ac:inkMkLst>
        </pc:inkChg>
      </pc:sldChg>
      <pc:sldChg chg="addSp delSp modSp new mod">
        <pc:chgData name="Stefanie Martin" userId="ce2d68ab62c078d2" providerId="LiveId" clId="{AD840F2E-9F4A-4D31-BE42-7015FB265FC0}" dt="2023-09-06T15:26:54.944" v="11582" actId="14100"/>
        <pc:sldMkLst>
          <pc:docMk/>
          <pc:sldMk cId="2967222400" sldId="272"/>
        </pc:sldMkLst>
        <pc:spChg chg="del">
          <ac:chgData name="Stefanie Martin" userId="ce2d68ab62c078d2" providerId="LiveId" clId="{AD840F2E-9F4A-4D31-BE42-7015FB265FC0}" dt="2023-09-01T21:24:58.967" v="2251" actId="478"/>
          <ac:spMkLst>
            <pc:docMk/>
            <pc:sldMk cId="2967222400" sldId="272"/>
            <ac:spMk id="2" creationId="{4D4E45BD-FE51-DF45-3511-7E8591DE69EB}"/>
          </ac:spMkLst>
        </pc:spChg>
        <pc:spChg chg="del">
          <ac:chgData name="Stefanie Martin" userId="ce2d68ab62c078d2" providerId="LiveId" clId="{AD840F2E-9F4A-4D31-BE42-7015FB265FC0}" dt="2023-09-01T21:25:00.929" v="2252" actId="478"/>
          <ac:spMkLst>
            <pc:docMk/>
            <pc:sldMk cId="2967222400" sldId="272"/>
            <ac:spMk id="3" creationId="{F5BC581F-AFFA-9731-937B-05CFB9CE738B}"/>
          </ac:spMkLst>
        </pc:spChg>
        <pc:spChg chg="add mod">
          <ac:chgData name="Stefanie Martin" userId="ce2d68ab62c078d2" providerId="LiveId" clId="{AD840F2E-9F4A-4D31-BE42-7015FB265FC0}" dt="2023-09-06T15:26:54.944" v="11582" actId="14100"/>
          <ac:spMkLst>
            <pc:docMk/>
            <pc:sldMk cId="2967222400" sldId="272"/>
            <ac:spMk id="4" creationId="{274AEA69-1443-80E1-1C6A-F19D5B492309}"/>
          </ac:spMkLst>
        </pc:spChg>
        <pc:spChg chg="add mod">
          <ac:chgData name="Stefanie Martin" userId="ce2d68ab62c078d2" providerId="LiveId" clId="{AD840F2E-9F4A-4D31-BE42-7015FB265FC0}" dt="2023-09-04T18:37:50.902" v="11038" actId="114"/>
          <ac:spMkLst>
            <pc:docMk/>
            <pc:sldMk cId="2967222400" sldId="272"/>
            <ac:spMk id="5" creationId="{120A547B-2F91-B3C4-4E49-E29501EBDB48}"/>
          </ac:spMkLst>
        </pc:spChg>
      </pc:sldChg>
      <pc:sldChg chg="addSp delSp modSp add mod">
        <pc:chgData name="Stefanie Martin" userId="ce2d68ab62c078d2" providerId="LiveId" clId="{AD840F2E-9F4A-4D31-BE42-7015FB265FC0}" dt="2023-09-06T14:42:37.683" v="11048" actId="20577"/>
        <pc:sldMkLst>
          <pc:docMk/>
          <pc:sldMk cId="151102462" sldId="273"/>
        </pc:sldMkLst>
        <pc:spChg chg="mod">
          <ac:chgData name="Stefanie Martin" userId="ce2d68ab62c078d2" providerId="LiveId" clId="{AD840F2E-9F4A-4D31-BE42-7015FB265FC0}" dt="2023-09-04T14:16:36.654" v="5902" actId="1076"/>
          <ac:spMkLst>
            <pc:docMk/>
            <pc:sldMk cId="151102462" sldId="273"/>
            <ac:spMk id="2" creationId="{7EBB8F1A-C9C6-E796-557F-7E8BF1E163BF}"/>
          </ac:spMkLst>
        </pc:spChg>
        <pc:spChg chg="del">
          <ac:chgData name="Stefanie Martin" userId="ce2d68ab62c078d2" providerId="LiveId" clId="{AD840F2E-9F4A-4D31-BE42-7015FB265FC0}" dt="2023-09-04T13:41:21.115" v="4114" actId="478"/>
          <ac:spMkLst>
            <pc:docMk/>
            <pc:sldMk cId="151102462" sldId="273"/>
            <ac:spMk id="3" creationId="{9044F808-22FC-C4A3-ECDB-B22D659B7136}"/>
          </ac:spMkLst>
        </pc:spChg>
        <pc:spChg chg="add del mod">
          <ac:chgData name="Stefanie Martin" userId="ce2d68ab62c078d2" providerId="LiveId" clId="{AD840F2E-9F4A-4D31-BE42-7015FB265FC0}" dt="2023-09-04T13:41:24.386" v="4116" actId="478"/>
          <ac:spMkLst>
            <pc:docMk/>
            <pc:sldMk cId="151102462" sldId="273"/>
            <ac:spMk id="5" creationId="{1CBAFA67-58DC-C9BA-86E4-72FBADE57B47}"/>
          </ac:spMkLst>
        </pc:spChg>
        <pc:spChg chg="add mod">
          <ac:chgData name="Stefanie Martin" userId="ce2d68ab62c078d2" providerId="LiveId" clId="{AD840F2E-9F4A-4D31-BE42-7015FB265FC0}" dt="2023-09-06T14:42:37.683" v="11048" actId="20577"/>
          <ac:spMkLst>
            <pc:docMk/>
            <pc:sldMk cId="151102462" sldId="273"/>
            <ac:spMk id="7" creationId="{8486155A-CD96-7F23-2B40-CA35654B673D}"/>
          </ac:spMkLst>
        </pc:spChg>
        <pc:spChg chg="add del mod">
          <ac:chgData name="Stefanie Martin" userId="ce2d68ab62c078d2" providerId="LiveId" clId="{AD840F2E-9F4A-4D31-BE42-7015FB265FC0}" dt="2023-09-04T14:13:38.845" v="5728" actId="21"/>
          <ac:spMkLst>
            <pc:docMk/>
            <pc:sldMk cId="151102462" sldId="273"/>
            <ac:spMk id="9" creationId="{3FF26CE1-7AB7-A82A-770C-3297D335B4EA}"/>
          </ac:spMkLst>
        </pc:spChg>
        <pc:spChg chg="add del mod">
          <ac:chgData name="Stefanie Martin" userId="ce2d68ab62c078d2" providerId="LiveId" clId="{AD840F2E-9F4A-4D31-BE42-7015FB265FC0}" dt="2023-09-04T14:13:38.845" v="5728" actId="21"/>
          <ac:spMkLst>
            <pc:docMk/>
            <pc:sldMk cId="151102462" sldId="273"/>
            <ac:spMk id="10" creationId="{DAFD6532-1538-EC09-B761-FBA8F9A89CA5}"/>
          </ac:spMkLst>
        </pc:spChg>
        <pc:spChg chg="add mod">
          <ac:chgData name="Stefanie Martin" userId="ce2d68ab62c078d2" providerId="LiveId" clId="{AD840F2E-9F4A-4D31-BE42-7015FB265FC0}" dt="2023-09-04T14:18:18.284" v="5921" actId="122"/>
          <ac:spMkLst>
            <pc:docMk/>
            <pc:sldMk cId="151102462" sldId="273"/>
            <ac:spMk id="12" creationId="{C17A0E04-B967-510E-5202-75C1B4229118}"/>
          </ac:spMkLst>
        </pc:spChg>
        <pc:picChg chg="add mod">
          <ac:chgData name="Stefanie Martin" userId="ce2d68ab62c078d2" providerId="LiveId" clId="{AD840F2E-9F4A-4D31-BE42-7015FB265FC0}" dt="2023-09-04T14:16:54.091" v="5904" actId="1076"/>
          <ac:picMkLst>
            <pc:docMk/>
            <pc:sldMk cId="151102462" sldId="273"/>
            <ac:picMk id="8" creationId="{5F134496-4F6F-04D5-41DE-844FF5826823}"/>
          </ac:picMkLst>
        </pc:picChg>
      </pc:sldChg>
      <pc:sldChg chg="addSp delSp modSp add del mod ord">
        <pc:chgData name="Stefanie Martin" userId="ce2d68ab62c078d2" providerId="LiveId" clId="{AD840F2E-9F4A-4D31-BE42-7015FB265FC0}" dt="2023-09-04T14:58:13.985" v="7065" actId="47"/>
        <pc:sldMkLst>
          <pc:docMk/>
          <pc:sldMk cId="1082741444" sldId="274"/>
        </pc:sldMkLst>
        <pc:spChg chg="del mod">
          <ac:chgData name="Stefanie Martin" userId="ce2d68ab62c078d2" providerId="LiveId" clId="{AD840F2E-9F4A-4D31-BE42-7015FB265FC0}" dt="2023-09-04T14:22:48.295" v="5940" actId="21"/>
          <ac:spMkLst>
            <pc:docMk/>
            <pc:sldMk cId="1082741444" sldId="274"/>
            <ac:spMk id="3" creationId="{9044F808-22FC-C4A3-ECDB-B22D659B7136}"/>
          </ac:spMkLst>
        </pc:spChg>
        <pc:spChg chg="mod">
          <ac:chgData name="Stefanie Martin" userId="ce2d68ab62c078d2" providerId="LiveId" clId="{AD840F2E-9F4A-4D31-BE42-7015FB265FC0}" dt="2023-09-04T14:58:01.425" v="7063"/>
          <ac:spMkLst>
            <pc:docMk/>
            <pc:sldMk cId="1082741444" sldId="274"/>
            <ac:spMk id="6" creationId="{D84065A7-AAAD-A0B4-C922-F2D112FA196F}"/>
          </ac:spMkLst>
        </pc:spChg>
        <pc:spChg chg="add del mod">
          <ac:chgData name="Stefanie Martin" userId="ce2d68ab62c078d2" providerId="LiveId" clId="{AD840F2E-9F4A-4D31-BE42-7015FB265FC0}" dt="2023-09-04T14:25:47.396" v="6005" actId="478"/>
          <ac:spMkLst>
            <pc:docMk/>
            <pc:sldMk cId="1082741444" sldId="274"/>
            <ac:spMk id="9" creationId="{5079C8DE-1011-B581-6246-D3C7E0903B35}"/>
          </ac:spMkLst>
        </pc:spChg>
        <pc:picChg chg="add del">
          <ac:chgData name="Stefanie Martin" userId="ce2d68ab62c078d2" providerId="LiveId" clId="{AD840F2E-9F4A-4D31-BE42-7015FB265FC0}" dt="2023-09-04T14:58:02.154" v="7064" actId="478"/>
          <ac:picMkLst>
            <pc:docMk/>
            <pc:sldMk cId="1082741444" sldId="274"/>
            <ac:picMk id="7" creationId="{26DC44DA-4C75-522E-6147-D10E8EDA46BF}"/>
          </ac:picMkLst>
        </pc:picChg>
      </pc:sldChg>
      <pc:sldChg chg="addSp delSp modSp add mod ord">
        <pc:chgData name="Stefanie Martin" userId="ce2d68ab62c078d2" providerId="LiveId" clId="{AD840F2E-9F4A-4D31-BE42-7015FB265FC0}" dt="2023-09-06T15:22:48.303" v="11550" actId="207"/>
        <pc:sldMkLst>
          <pc:docMk/>
          <pc:sldMk cId="155303822" sldId="275"/>
        </pc:sldMkLst>
        <pc:spChg chg="add mod">
          <ac:chgData name="Stefanie Martin" userId="ce2d68ab62c078d2" providerId="LiveId" clId="{AD840F2E-9F4A-4D31-BE42-7015FB265FC0}" dt="2023-09-06T15:20:15.539" v="11505" actId="1035"/>
          <ac:spMkLst>
            <pc:docMk/>
            <pc:sldMk cId="155303822" sldId="275"/>
            <ac:spMk id="2" creationId="{0219B121-677B-8EAC-30EF-3AE5B2CE9429}"/>
          </ac:spMkLst>
        </pc:spChg>
        <pc:spChg chg="add mod">
          <ac:chgData name="Stefanie Martin" userId="ce2d68ab62c078d2" providerId="LiveId" clId="{AD840F2E-9F4A-4D31-BE42-7015FB265FC0}" dt="2023-09-06T15:20:26.096" v="11528" actId="1035"/>
          <ac:spMkLst>
            <pc:docMk/>
            <pc:sldMk cId="155303822" sldId="275"/>
            <ac:spMk id="3" creationId="{B741FC7C-6367-2440-C9B2-04ACC3DF428F}"/>
          </ac:spMkLst>
        </pc:spChg>
        <pc:spChg chg="mod">
          <ac:chgData name="Stefanie Martin" userId="ce2d68ab62c078d2" providerId="LiveId" clId="{AD840F2E-9F4A-4D31-BE42-7015FB265FC0}" dt="2023-09-06T15:20:07.884" v="11486" actId="1035"/>
          <ac:spMkLst>
            <pc:docMk/>
            <pc:sldMk cId="155303822" sldId="275"/>
            <ac:spMk id="4" creationId="{274AEA69-1443-80E1-1C6A-F19D5B492309}"/>
          </ac:spMkLst>
        </pc:spChg>
        <pc:spChg chg="del">
          <ac:chgData name="Stefanie Martin" userId="ce2d68ab62c078d2" providerId="LiveId" clId="{AD840F2E-9F4A-4D31-BE42-7015FB265FC0}" dt="2023-09-04T14:23:03.585" v="5942" actId="478"/>
          <ac:spMkLst>
            <pc:docMk/>
            <pc:sldMk cId="155303822" sldId="275"/>
            <ac:spMk id="5" creationId="{120A547B-2F91-B3C4-4E49-E29501EBDB48}"/>
          </ac:spMkLst>
        </pc:spChg>
        <pc:spChg chg="add mod">
          <ac:chgData name="Stefanie Martin" userId="ce2d68ab62c078d2" providerId="LiveId" clId="{AD840F2E-9F4A-4D31-BE42-7015FB265FC0}" dt="2023-09-06T15:22:43.596" v="11549" actId="207"/>
          <ac:spMkLst>
            <pc:docMk/>
            <pc:sldMk cId="155303822" sldId="275"/>
            <ac:spMk id="6" creationId="{4DC0C359-22B0-5431-7439-E5A7C657E28D}"/>
          </ac:spMkLst>
        </pc:spChg>
        <pc:spChg chg="add mod">
          <ac:chgData name="Stefanie Martin" userId="ce2d68ab62c078d2" providerId="LiveId" clId="{AD840F2E-9F4A-4D31-BE42-7015FB265FC0}" dt="2023-09-06T15:20:19.055" v="11515" actId="1035"/>
          <ac:spMkLst>
            <pc:docMk/>
            <pc:sldMk cId="155303822" sldId="275"/>
            <ac:spMk id="8" creationId="{C1C301E0-B6FE-A722-8564-5A338B4AE986}"/>
          </ac:spMkLst>
        </pc:spChg>
        <pc:spChg chg="add mod">
          <ac:chgData name="Stefanie Martin" userId="ce2d68ab62c078d2" providerId="LiveId" clId="{AD840F2E-9F4A-4D31-BE42-7015FB265FC0}" dt="2023-09-06T15:22:48.303" v="11550" actId="207"/>
          <ac:spMkLst>
            <pc:docMk/>
            <pc:sldMk cId="155303822" sldId="275"/>
            <ac:spMk id="9" creationId="{0EB7BCE8-83C7-5E98-2872-A3C1BE9E77D4}"/>
          </ac:spMkLst>
        </pc:spChg>
        <pc:spChg chg="add mod">
          <ac:chgData name="Stefanie Martin" userId="ce2d68ab62c078d2" providerId="LiveId" clId="{AD840F2E-9F4A-4D31-BE42-7015FB265FC0}" dt="2023-09-06T15:22:28.772" v="11548" actId="1076"/>
          <ac:spMkLst>
            <pc:docMk/>
            <pc:sldMk cId="155303822" sldId="275"/>
            <ac:spMk id="10" creationId="{DEDF92D0-DA50-D7FA-3A96-0D132D2EA561}"/>
          </ac:spMkLst>
        </pc:spChg>
        <pc:spChg chg="add del mod">
          <ac:chgData name="Stefanie Martin" userId="ce2d68ab62c078d2" providerId="LiveId" clId="{AD840F2E-9F4A-4D31-BE42-7015FB265FC0}" dt="2023-09-04T18:26:50.648" v="10641" actId="21"/>
          <ac:spMkLst>
            <pc:docMk/>
            <pc:sldMk cId="155303822" sldId="275"/>
            <ac:spMk id="11" creationId="{46288B8E-9CD7-7AC5-DE78-47CA358E0555}"/>
          </ac:spMkLst>
        </pc:spChg>
        <pc:spChg chg="add del mod">
          <ac:chgData name="Stefanie Martin" userId="ce2d68ab62c078d2" providerId="LiveId" clId="{AD840F2E-9F4A-4D31-BE42-7015FB265FC0}" dt="2023-09-04T18:26:50.648" v="10641" actId="21"/>
          <ac:spMkLst>
            <pc:docMk/>
            <pc:sldMk cId="155303822" sldId="275"/>
            <ac:spMk id="12" creationId="{3537DFD8-6904-9ABA-B987-2AF39D501134}"/>
          </ac:spMkLst>
        </pc:spChg>
      </pc:sldChg>
      <pc:sldChg chg="addSp delSp modSp add mod ord">
        <pc:chgData name="Stefanie Martin" userId="ce2d68ab62c078d2" providerId="LiveId" clId="{AD840F2E-9F4A-4D31-BE42-7015FB265FC0}" dt="2023-09-06T14:47:50.490" v="11050" actId="20577"/>
        <pc:sldMkLst>
          <pc:docMk/>
          <pc:sldMk cId="3909690610" sldId="276"/>
        </pc:sldMkLst>
        <pc:spChg chg="add mod">
          <ac:chgData name="Stefanie Martin" userId="ce2d68ab62c078d2" providerId="LiveId" clId="{AD840F2E-9F4A-4D31-BE42-7015FB265FC0}" dt="2023-09-06T14:45:26.832" v="11049" actId="6549"/>
          <ac:spMkLst>
            <pc:docMk/>
            <pc:sldMk cId="3909690610" sldId="276"/>
            <ac:spMk id="4" creationId="{F797A9DA-140E-A95D-20A9-0357622E2A83}"/>
          </ac:spMkLst>
        </pc:spChg>
        <pc:spChg chg="mod">
          <ac:chgData name="Stefanie Martin" userId="ce2d68ab62c078d2" providerId="LiveId" clId="{AD840F2E-9F4A-4D31-BE42-7015FB265FC0}" dt="2023-09-06T14:47:50.490" v="11050" actId="20577"/>
          <ac:spMkLst>
            <pc:docMk/>
            <pc:sldMk cId="3909690610" sldId="276"/>
            <ac:spMk id="7" creationId="{8486155A-CD96-7F23-2B40-CA35654B673D}"/>
          </ac:spMkLst>
        </pc:spChg>
        <pc:spChg chg="del">
          <ac:chgData name="Stefanie Martin" userId="ce2d68ab62c078d2" providerId="LiveId" clId="{AD840F2E-9F4A-4D31-BE42-7015FB265FC0}" dt="2023-09-04T14:29:22.634" v="6064" actId="478"/>
          <ac:spMkLst>
            <pc:docMk/>
            <pc:sldMk cId="3909690610" sldId="276"/>
            <ac:spMk id="12" creationId="{C17A0E04-B967-510E-5202-75C1B4229118}"/>
          </ac:spMkLst>
        </pc:spChg>
        <pc:picChg chg="add mod">
          <ac:chgData name="Stefanie Martin" userId="ce2d68ab62c078d2" providerId="LiveId" clId="{AD840F2E-9F4A-4D31-BE42-7015FB265FC0}" dt="2023-09-04T14:28:38.009" v="6061" actId="14100"/>
          <ac:picMkLst>
            <pc:docMk/>
            <pc:sldMk cId="3909690610" sldId="276"/>
            <ac:picMk id="3" creationId="{ACF80914-BDC6-0165-AC4A-BB15D1A36531}"/>
          </ac:picMkLst>
        </pc:picChg>
        <pc:picChg chg="del">
          <ac:chgData name="Stefanie Martin" userId="ce2d68ab62c078d2" providerId="LiveId" clId="{AD840F2E-9F4A-4D31-BE42-7015FB265FC0}" dt="2023-09-04T14:28:24.479" v="6058" actId="478"/>
          <ac:picMkLst>
            <pc:docMk/>
            <pc:sldMk cId="3909690610" sldId="276"/>
            <ac:picMk id="8" creationId="{5F134496-4F6F-04D5-41DE-844FF5826823}"/>
          </ac:picMkLst>
        </pc:picChg>
      </pc:sldChg>
      <pc:sldChg chg="addSp delSp modSp add mod ord modNotesTx">
        <pc:chgData name="Stefanie Martin" userId="ce2d68ab62c078d2" providerId="LiveId" clId="{AD840F2E-9F4A-4D31-BE42-7015FB265FC0}" dt="2023-09-04T15:22:55.112" v="7717" actId="1076"/>
        <pc:sldMkLst>
          <pc:docMk/>
          <pc:sldMk cId="1524587608" sldId="277"/>
        </pc:sldMkLst>
        <pc:spChg chg="mod">
          <ac:chgData name="Stefanie Martin" userId="ce2d68ab62c078d2" providerId="LiveId" clId="{AD840F2E-9F4A-4D31-BE42-7015FB265FC0}" dt="2023-09-04T15:10:37.942" v="7371" actId="20577"/>
          <ac:spMkLst>
            <pc:docMk/>
            <pc:sldMk cId="1524587608" sldId="277"/>
            <ac:spMk id="5" creationId="{6C631B41-1CE3-9E79-CBEA-8F9DF7CD40B7}"/>
          </ac:spMkLst>
        </pc:spChg>
        <pc:spChg chg="del">
          <ac:chgData name="Stefanie Martin" userId="ce2d68ab62c078d2" providerId="LiveId" clId="{AD840F2E-9F4A-4D31-BE42-7015FB265FC0}" dt="2023-09-04T14:56:34.734" v="7056" actId="478"/>
          <ac:spMkLst>
            <pc:docMk/>
            <pc:sldMk cId="1524587608" sldId="277"/>
            <ac:spMk id="6" creationId="{D84065A7-AAAD-A0B4-C922-F2D112FA196F}"/>
          </ac:spMkLst>
        </pc:spChg>
        <pc:spChg chg="add mod">
          <ac:chgData name="Stefanie Martin" userId="ce2d68ab62c078d2" providerId="LiveId" clId="{AD840F2E-9F4A-4D31-BE42-7015FB265FC0}" dt="2023-09-04T15:22:55.112" v="7717" actId="1076"/>
          <ac:spMkLst>
            <pc:docMk/>
            <pc:sldMk cId="1524587608" sldId="277"/>
            <ac:spMk id="8" creationId="{FF42B0D3-CC42-56BA-FD1B-B73982583DB2}"/>
          </ac:spMkLst>
        </pc:spChg>
        <pc:picChg chg="add mod">
          <ac:chgData name="Stefanie Martin" userId="ce2d68ab62c078d2" providerId="LiveId" clId="{AD840F2E-9F4A-4D31-BE42-7015FB265FC0}" dt="2023-09-04T14:59:25.507" v="7079" actId="1076"/>
          <ac:picMkLst>
            <pc:docMk/>
            <pc:sldMk cId="1524587608" sldId="277"/>
            <ac:picMk id="3" creationId="{978313CC-6492-933E-9000-5DB9B4AD24BF}"/>
          </ac:picMkLst>
        </pc:picChg>
        <pc:picChg chg="del">
          <ac:chgData name="Stefanie Martin" userId="ce2d68ab62c078d2" providerId="LiveId" clId="{AD840F2E-9F4A-4D31-BE42-7015FB265FC0}" dt="2023-09-04T14:56:10.916" v="7045" actId="478"/>
          <ac:picMkLst>
            <pc:docMk/>
            <pc:sldMk cId="1524587608" sldId="277"/>
            <ac:picMk id="7" creationId="{26DC44DA-4C75-522E-6147-D10E8EDA46BF}"/>
          </ac:picMkLst>
        </pc:picChg>
      </pc:sldChg>
      <pc:sldChg chg="addSp delSp modSp new mod">
        <pc:chgData name="Stefanie Martin" userId="ce2d68ab62c078d2" providerId="LiveId" clId="{AD840F2E-9F4A-4D31-BE42-7015FB265FC0}" dt="2023-09-06T16:01:43.131" v="11601" actId="20577"/>
        <pc:sldMkLst>
          <pc:docMk/>
          <pc:sldMk cId="2152782223" sldId="278"/>
        </pc:sldMkLst>
        <pc:spChg chg="del">
          <ac:chgData name="Stefanie Martin" userId="ce2d68ab62c078d2" providerId="LiveId" clId="{AD840F2E-9F4A-4D31-BE42-7015FB265FC0}" dt="2023-09-04T18:26:55.310" v="10643" actId="478"/>
          <ac:spMkLst>
            <pc:docMk/>
            <pc:sldMk cId="2152782223" sldId="278"/>
            <ac:spMk id="2" creationId="{6EBF5AA4-DAA2-286D-C05B-532ECC469056}"/>
          </ac:spMkLst>
        </pc:spChg>
        <pc:spChg chg="del">
          <ac:chgData name="Stefanie Martin" userId="ce2d68ab62c078d2" providerId="LiveId" clId="{AD840F2E-9F4A-4D31-BE42-7015FB265FC0}" dt="2023-09-04T18:26:57.374" v="10644" actId="478"/>
          <ac:spMkLst>
            <pc:docMk/>
            <pc:sldMk cId="2152782223" sldId="278"/>
            <ac:spMk id="3" creationId="{98A4161B-CBD4-D67F-AA1C-27ED3A103939}"/>
          </ac:spMkLst>
        </pc:spChg>
        <pc:spChg chg="add mod">
          <ac:chgData name="Stefanie Martin" userId="ce2d68ab62c078d2" providerId="LiveId" clId="{AD840F2E-9F4A-4D31-BE42-7015FB265FC0}" dt="2023-09-04T18:27:01.823" v="10646" actId="1076"/>
          <ac:spMkLst>
            <pc:docMk/>
            <pc:sldMk cId="2152782223" sldId="278"/>
            <ac:spMk id="4" creationId="{E7AE9CAA-F13F-5608-8531-5A7D1D9BC84C}"/>
          </ac:spMkLst>
        </pc:spChg>
        <pc:spChg chg="add mod">
          <ac:chgData name="Stefanie Martin" userId="ce2d68ab62c078d2" providerId="LiveId" clId="{AD840F2E-9F4A-4D31-BE42-7015FB265FC0}" dt="2023-09-06T16:01:43.131" v="11601" actId="20577"/>
          <ac:spMkLst>
            <pc:docMk/>
            <pc:sldMk cId="2152782223" sldId="278"/>
            <ac:spMk id="5" creationId="{592ED718-E641-3026-ADBA-F8F56E6976A7}"/>
          </ac:spMkLst>
        </pc:spChg>
      </pc:sldChg>
      <pc:sldChg chg="addSp delSp modSp add del mod">
        <pc:chgData name="Stefanie Martin" userId="ce2d68ab62c078d2" providerId="LiveId" clId="{AD840F2E-9F4A-4D31-BE42-7015FB265FC0}" dt="2023-09-04T17:59:18.422" v="9803" actId="47"/>
        <pc:sldMkLst>
          <pc:docMk/>
          <pc:sldMk cId="2859380594" sldId="278"/>
        </pc:sldMkLst>
        <pc:spChg chg="del mod">
          <ac:chgData name="Stefanie Martin" userId="ce2d68ab62c078d2" providerId="LiveId" clId="{AD840F2E-9F4A-4D31-BE42-7015FB265FC0}" dt="2023-09-04T17:37:16.938" v="9237" actId="478"/>
          <ac:spMkLst>
            <pc:docMk/>
            <pc:sldMk cId="2859380594" sldId="278"/>
            <ac:spMk id="3" creationId="{9044F808-22FC-C4A3-ECDB-B22D659B7136}"/>
          </ac:spMkLst>
        </pc:spChg>
        <pc:spChg chg="add del mod">
          <ac:chgData name="Stefanie Martin" userId="ce2d68ab62c078d2" providerId="LiveId" clId="{AD840F2E-9F4A-4D31-BE42-7015FB265FC0}" dt="2023-09-04T17:37:18.776" v="9238" actId="478"/>
          <ac:spMkLst>
            <pc:docMk/>
            <pc:sldMk cId="2859380594" sldId="278"/>
            <ac:spMk id="5" creationId="{BB65ADB8-4B9A-9260-268F-AE9D6410138E}"/>
          </ac:spMkLst>
        </pc:spChg>
      </pc:sldChg>
      <pc:sldChg chg="delSp add del mod ord">
        <pc:chgData name="Stefanie Martin" userId="ce2d68ab62c078d2" providerId="LiveId" clId="{AD840F2E-9F4A-4D31-BE42-7015FB265FC0}" dt="2023-09-04T17:59:23.037" v="9804" actId="47"/>
        <pc:sldMkLst>
          <pc:docMk/>
          <pc:sldMk cId="2385318523" sldId="279"/>
        </pc:sldMkLst>
        <pc:spChg chg="del">
          <ac:chgData name="Stefanie Martin" userId="ce2d68ab62c078d2" providerId="LiveId" clId="{AD840F2E-9F4A-4D31-BE42-7015FB265FC0}" dt="2023-09-04T17:40:02.656" v="9290" actId="478"/>
          <ac:spMkLst>
            <pc:docMk/>
            <pc:sldMk cId="2385318523" sldId="279"/>
            <ac:spMk id="4" creationId="{F927DD6D-4245-84DC-6AD1-31118B8C0CD9}"/>
          </ac:spMkLst>
        </pc:spChg>
        <pc:spChg chg="del">
          <ac:chgData name="Stefanie Martin" userId="ce2d68ab62c078d2" providerId="LiveId" clId="{AD840F2E-9F4A-4D31-BE42-7015FB265FC0}" dt="2023-09-04T17:39:58.527" v="9288" actId="478"/>
          <ac:spMkLst>
            <pc:docMk/>
            <pc:sldMk cId="2385318523" sldId="279"/>
            <ac:spMk id="6" creationId="{051DD458-7E98-59F2-4764-A58FF53C5700}"/>
          </ac:spMkLst>
        </pc:spChg>
        <pc:spChg chg="del">
          <ac:chgData name="Stefanie Martin" userId="ce2d68ab62c078d2" providerId="LiveId" clId="{AD840F2E-9F4A-4D31-BE42-7015FB265FC0}" dt="2023-09-04T17:40:01.051" v="9289" actId="478"/>
          <ac:spMkLst>
            <pc:docMk/>
            <pc:sldMk cId="2385318523" sldId="279"/>
            <ac:spMk id="8" creationId="{00D861F3-1E51-7F94-4922-39E45FB7C41F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3:57.978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0 64,'21'-1,"-1"-1,34-8,-32 5,1 1,23 0,-23 2,0-1,23-6,-23 4,1 1,23 0,-17 4,-19 0,1 0,-1 0,0-1,15-3,-9-2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4:30.600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502 0,'-5'0,"-6"0,-9 0,-7 0,-3 0,-6 0,0 0,-4 0,1 0,2 0,3 0,3 0,2 0,2 0,1 0,-1 0,2 0,3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4:38.583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510 3,'-63'-1,"4"0,0 2,-105 16,102-9,44-6,1 0,-34 9,34-6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4:46.042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1,'32'2,"0"1,0 1,58 17,-38-9,92 16,-100-21,-23-5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4:47.663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28,'32'-1,"60"-12,-58 8,45-3,187 8,-243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4:56.686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315 1,'-4'0,"-7"0,-4 0,-6 0,-3 0,-2 0,-1 0,-1 0,0 0,1 0,0 0,0 0,0 0,5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5:07.589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1,'4'0,"6"0,7 0,3 0,4 0,2 0,2 0,-1 0,1 0,-1 0,1 0,-2 0,1 0,-5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5:24.53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1,'476'0,"-453"0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5:26.45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0,'531'0,"-508"0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5:28.23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3,'112'-2,"121"5,-161 10,-53-9,1 0,27 1,-25-4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5:30.04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3,'146'-3,"160"7,-218 8,-56-6,57 3,-66-9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4:00.862"/>
    </inkml:context>
    <inkml:brush xml:id="br0">
      <inkml:brushProperty name="width" value="0.2" units="cm"/>
      <inkml:brushProperty name="height" value="0.4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27,'46'-2,"53"-9,-54 5,58-1,29 8,-110-1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5:33.53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33,'37'0,"0"1,0-2,0-1,65-12,-63 7,1 2,-1 2,1 1,0 2,43 7,-57-3,-4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6:23.70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1,'5'0,"5"0,7 0,4 0,3 0,2 0,1 0,1 0,-1 0,1 0,-1 0,-5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6:43.873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0,'450'0,"-427"0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6:46.220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27,'4'0,"6"0,2-4,3-2,3 0,4 2,2 1,1 1,2 1,0 0,0 1,0 0,0 1,-1-1,1 0,0 0,-1 0,-4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7:35.181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1,'4'0,"6"0,7 0,3 0,4 0,2 0,2 0,-1 0,1 0,-1 0,1 0,-6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8:59.977"/>
    </inkml:context>
    <inkml:brush xml:id="br0">
      <inkml:brushProperty name="width" value="0.2" units="cm"/>
      <inkml:brushProperty name="height" value="0.4" units="cm"/>
      <inkml:brushProperty name="color" value="#F1F1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16,'503'0,"-493"0,0-1,1 0,-1-1,18-4,-12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9:01.987"/>
    </inkml:context>
    <inkml:brush xml:id="br0">
      <inkml:brushProperty name="width" value="0.2" units="cm"/>
      <inkml:brushProperty name="height" value="0.4" units="cm"/>
      <inkml:brushProperty name="color" value="#F1F1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52,'35'1,"1"-2,-1-1,55-12,-61 9,-1 1,37-1,-35 4,57-10,-42 3,-24 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9:03.609"/>
    </inkml:context>
    <inkml:brush xml:id="br0">
      <inkml:brushProperty name="width" value="0.2" units="cm"/>
      <inkml:brushProperty name="height" value="0.4" units="cm"/>
      <inkml:brushProperty name="color" value="#F1F1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33,'35'1,"1"-2,-1-1,55-12,-46 7,0 2,-1 2,1 2,46 4,6-1,-73-2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9:06.775"/>
    </inkml:context>
    <inkml:brush xml:id="br0">
      <inkml:brushProperty name="width" value="0.2" units="cm"/>
      <inkml:brushProperty name="height" value="0.4" units="cm"/>
      <inkml:brushProperty name="color" value="#F1F1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0,'10'7,"0"-1,0 0,0 0,1-1,0-1,0 0,0 0,0-1,1-1,15 2,48 1,103-6,-61-1,-94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9:08.382"/>
    </inkml:context>
    <inkml:brush xml:id="br0">
      <inkml:brushProperty name="width" value="0.2" units="cm"/>
      <inkml:brushProperty name="height" value="0.4" units="cm"/>
      <inkml:brushProperty name="color" value="#F1F1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2,'57'0,"-12"-1,1 1,0 3,64 12,-75-10,0-1,0-1,51-4,-51 1,-12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4:17.473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527 83,'-6'-2,"0"1,1-1,-1 0,1 0,-1-1,1 1,0-1,-6-5,-10-4,5 4,-1 1,0 0,-1 1,1 2,-1-1,0 2,0 0,-1 2,1 0,-22 1,-172 2,190-2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9:16.422"/>
    </inkml:context>
    <inkml:brush xml:id="br0">
      <inkml:brushProperty name="width" value="0.2" units="cm"/>
      <inkml:brushProperty name="height" value="0.4" units="cm"/>
      <inkml:brushProperty name="color" value="#F1F1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0,'4'0,"7"0,5 0,5 0,3 0,2 0,1 0,1 0,-1 0,1 0,-1 0,0 0,0 0,-1 0,1 0,-5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14:38.164"/>
    </inkml:context>
    <inkml:brush xml:id="br0">
      <inkml:brushProperty name="width" value="0.2" units="cm"/>
      <inkml:brushProperty name="height" value="0.4" units="cm"/>
      <inkml:brushProperty name="color" value="#D9AE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34,'30'0,"0"-1,0-2,48-9,-31 4,-1 3,1 2,0 1,49 6,10-1,-54-3,-29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5:42:42.307"/>
    </inkml:context>
    <inkml:brush xml:id="br0">
      <inkml:brushProperty name="width" value="0.2" units="cm"/>
      <inkml:brushProperty name="height" value="0.4" units="cm"/>
      <inkml:brushProperty name="color" value="#F1F16F"/>
      <inkml:brushProperty name="tip" value="rectangle"/>
      <inkml:brushProperty name="rasterOp" value="maskPen"/>
      <inkml:brushProperty name="ignorePressure" value="1"/>
    </inkml:brush>
  </inkml:definitions>
  <inkml:trace contextRef="#ctx0" brushRef="#br0">2237 1,'-672'34,"331"-11,-839-1,1166-22,-16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5:42:48.119"/>
    </inkml:context>
    <inkml:brush xml:id="br0">
      <inkml:brushProperty name="width" value="0.2" units="cm"/>
      <inkml:brushProperty name="height" value="0.4" units="cm"/>
      <inkml:brushProperty name="color" value="#F1F16F"/>
      <inkml:brushProperty name="tip" value="rectangle"/>
      <inkml:brushProperty name="rasterOp" value="maskPen"/>
      <inkml:brushProperty name="ignorePressure" value="1"/>
    </inkml:brush>
  </inkml:definitions>
  <inkml:trace contextRef="#ctx0" brushRef="#br0">2354 27,'-275'1,"-298"-3,368-10,-42-1,-786 14,1012-1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5:45:30.967"/>
    </inkml:context>
    <inkml:brush xml:id="br0">
      <inkml:brushProperty name="width" value="0.2" units="cm"/>
      <inkml:brushProperty name="height" value="0.4" units="cm"/>
      <inkml:brushProperty name="color" value="#F1F16F"/>
      <inkml:brushProperty name="tip" value="rectangle"/>
      <inkml:brushProperty name="rasterOp" value="maskPen"/>
      <inkml:brushProperty name="ignorePressure" value="1"/>
    </inkml:brush>
  </inkml:definitions>
  <inkml:trace contextRef="#ctx0" brushRef="#br0">8877 55,'-2510'0,"2484"1,0 2,-31 6,-42 4,-585-9,349-7,-103 19,97-8,70-4,84 7,-100 3,-1410-13,820-3,849 0,-1-1,1-1,-1-2,2-1,-33-12,-55-13,-149-10,184 31,19 5,-109 5,83 2,40 4,30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5:45:50.035"/>
    </inkml:context>
    <inkml:brush xml:id="br0">
      <inkml:brushProperty name="width" value="0.2" units="cm"/>
      <inkml:brushProperty name="height" value="0.4" units="cm"/>
      <inkml:brushProperty name="color" value="#F1F16F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0,'5'0,"1"0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5:46:12.59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853 1,'-5'0,"-5"0,-6 0,-5 0,-11 0,-16 0,-7 0,-8 0,-7 4,-9 3,-1 3,5 1,1-2,9-2,11-3,10-1,8-2,10-1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5:46:14.98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342 0,'-4'0,"-7"0,-5 0,-5 0,-3 0,-2 0,-1 0,-1 0,1 0,-1 0,1 0,0 0,0 0,1 0,4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5:46:23.807"/>
    </inkml:context>
    <inkml:brush xml:id="br0">
      <inkml:brushProperty name="width" value="0.2" units="cm"/>
      <inkml:brushProperty name="height" value="0.4" units="cm"/>
      <inkml:brushProperty name="color" value="#F1F16F"/>
      <inkml:brushProperty name="tip" value="rectangle"/>
      <inkml:brushProperty name="rasterOp" value="maskPen"/>
      <inkml:brushProperty name="ignorePressure" value="1"/>
    </inkml:brush>
  </inkml:definitions>
  <inkml:trace contextRef="#ctx0" brushRef="#br0">11560 213,'-58'10,"9"0,-478-2,302-11,-560 3,743-2,-60-11,24 3,-482-62,165 19,-67 1,404 46,-364-23,57 49,171-9,39-5,3 5,-226 30,175-20,60-9,-99 2,60-7,-868 11,659-21,-583 3,777-13,5-1,51 15,-373-17,-79 3,371 15,40 1,-193-6,265-10,66 6,-55-1,-6 7,-225 4,220 10,70-6,-52 0,70-6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5:46:33.171"/>
    </inkml:context>
    <inkml:brush xml:id="br0">
      <inkml:brushProperty name="width" value="0.2" units="cm"/>
      <inkml:brushProperty name="height" value="0.4" units="cm"/>
      <inkml:brushProperty name="color" value="#F1F16F"/>
      <inkml:brushProperty name="tip" value="rectangle"/>
      <inkml:brushProperty name="rasterOp" value="maskPen"/>
      <inkml:brushProperty name="ignorePressure" value="1"/>
    </inkml:brush>
  </inkml:definitions>
  <inkml:trace contextRef="#ctx0" brushRef="#br0">5847 193,'-730'0,"683"-2,-57-10,55 6,-52-2,-229 7,-654-13,470-17,-15-2,-1295 34,1801-3,0 0,1-2,-1 0,1-2,-1 0,-23-11,-40-11,50 21,-1 2,1 2,-1 1,-68 6,13-2,69-2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4:19.958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559 110,'-9'-1,"1"0,-1-1,0-1,1 1,-1-1,-10-6,-12-3,-12-3,25 8,0 1,-1 0,0 2,0 0,-35-2,-12 8,51 0,0 0,0-2,0 0,0 0,0-2,0 1,0-2,0 0,1-1,-19-7,15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5:47:09.30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2650 0,'-1938'0,"1871"4,0 3,-98 22,-50 6,40-28,153-8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5:47:12.02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82,'169'-13,"7"0,-157 12,1-1,37-8,-36 5,1 1,23-1,-27 5,13-1,-1 0,61-13,-57 9,0 1,0 1,65 4,-47 0,-29-1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5:47:15.48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3,'77'-1,"-24"-1,-1 3,90 12,-74-5,0-2,101-4,-160-2,13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8:00:04.589"/>
    </inkml:context>
    <inkml:brush xml:id="br0">
      <inkml:brushProperty name="width" value="0.2" units="cm"/>
      <inkml:brushProperty name="height" value="0.4" units="cm"/>
      <inkml:brushProperty name="color" value="#F1F1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1 100,'3785'0,"-3551"-14,-33 1,-23 14,72-3,-113-9,87-3,-204 14,55-1,108-14,-109 7,126 2,-123 7,111-14,-159 10,-1 2,0 0,0 2,44 7,-39-3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8:00:13.280"/>
    </inkml:context>
    <inkml:brush xml:id="br0">
      <inkml:brushProperty name="width" value="0.2" units="cm"/>
      <inkml:brushProperty name="height" value="0.4" units="cm"/>
      <inkml:brushProperty name="color" value="#F1F16F"/>
      <inkml:brushProperty name="tip" value="rectangle"/>
      <inkml:brushProperty name="rasterOp" value="maskPen"/>
      <inkml:brushProperty name="ignorePressure" value="1"/>
    </inkml:brush>
  </inkml:definitions>
  <inkml:trace contextRef="#ctx0" brushRef="#br0">6559 107,'-1612'0,"1434"-13,0-1,-2163 15,2151 12,-1 1,-1001-15,1131-2,-66-12,56 6,-62-17,34 1,79 18,0 1,-1 1,0 1,-34-3,29 7,4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8:00:17.968"/>
    </inkml:context>
    <inkml:brush xml:id="br0">
      <inkml:brushProperty name="width" value="0.2" units="cm"/>
      <inkml:brushProperty name="height" value="0.4" units="cm"/>
      <inkml:brushProperty name="color" value="#F1F16F"/>
      <inkml:brushProperty name="tip" value="rectangle"/>
      <inkml:brushProperty name="rasterOp" value="maskPen"/>
      <inkml:brushProperty name="ignorePressure" value="1"/>
    </inkml:brush>
  </inkml:definitions>
  <inkml:trace contextRef="#ctx0" brushRef="#br0">1 81,'7'5,"1"-1,0 0,0 0,0 0,0-2,1 1,-1-1,1 0,0 0,17 0,6 3,54 6,0-4,156-7,-100-3,1215 3,-1120-14,4 0,-205 12,63-10,-6-1,163-24,-165 20,1 4,94 0,824 15,-843 10,-30 0,161-11,43 2,-205 10,46 1,1176-15,-1333 2,0 2,27 5,42 5,125-12,-176-1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8:00:25.637"/>
    </inkml:context>
    <inkml:brush xml:id="br0">
      <inkml:brushProperty name="width" value="0.2" units="cm"/>
      <inkml:brushProperty name="height" value="0.4" units="cm"/>
      <inkml:brushProperty name="color" value="#F1F16F"/>
      <inkml:brushProperty name="tip" value="rectangle"/>
      <inkml:brushProperty name="rasterOp" value="maskPen"/>
      <inkml:brushProperty name="ignorePressure" value="1"/>
    </inkml:brush>
  </inkml:definitions>
  <inkml:trace contextRef="#ctx0" brushRef="#br0">1903 1,'-15'0,"-93"-1,0 5,-156 25,219-21,-23 7,0-4,-137 5,163-15,-63 10,-20 1,93-11,-20 0,-63-6,97 3,2 0,-1-2,0 0,1-1,-1-1,1 0,-26-15,30 16,0 0,0 0,-1 1,0 1,0 0,0 1,0 0,0 1,-22 1,-51-8,50 2,-61-3,74 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8:00:28.611"/>
    </inkml:context>
    <inkml:brush xml:id="br0">
      <inkml:brushProperty name="width" value="0.2" units="cm"/>
      <inkml:brushProperty name="height" value="0.4" units="cm"/>
      <inkml:brushProperty name="color" value="#F1F16F"/>
      <inkml:brushProperty name="tip" value="rectangle"/>
      <inkml:brushProperty name="rasterOp" value="maskPen"/>
      <inkml:brushProperty name="ignorePressure" value="1"/>
    </inkml:brush>
  </inkml:definitions>
  <inkml:trace contextRef="#ctx0" brushRef="#br0">1795 55,'-1319'0,"1268"-2,-69-14,47 6,8-2,45 7,0 1,-33-1,2 4,28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8:00:31.113"/>
    </inkml:context>
    <inkml:brush xml:id="br0">
      <inkml:brushProperty name="width" value="0.2" units="cm"/>
      <inkml:brushProperty name="height" value="0.4" units="cm"/>
      <inkml:brushProperty name="color" value="#F1F16F"/>
      <inkml:brushProperty name="tip" value="rectangle"/>
      <inkml:brushProperty name="rasterOp" value="maskPen"/>
      <inkml:brushProperty name="ignorePressure" value="1"/>
    </inkml:brush>
  </inkml:definitions>
  <inkml:trace contextRef="#ctx0" brushRef="#br0">1769 1,'-186'10,"23"0,-656 26,372-14,314-19,112-3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8:00:34.163"/>
    </inkml:context>
    <inkml:brush xml:id="br0">
      <inkml:brushProperty name="width" value="0.2" units="cm"/>
      <inkml:brushProperty name="height" value="0.4" units="cm"/>
      <inkml:brushProperty name="color" value="#F1F16F"/>
      <inkml:brushProperty name="tip" value="rectangle"/>
      <inkml:brushProperty name="rasterOp" value="maskPen"/>
      <inkml:brushProperty name="ignorePressure" value="1"/>
    </inkml:brush>
  </inkml:definitions>
  <inkml:trace contextRef="#ctx0" brushRef="#br0">1877 42,'-881'0,"845"-2,-49-8,57 6,0 0,0 2,-40 2,-422 22,467-22,0 0,-1-2,1 0,0-2,0 0,0-2,-27-10,29 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4:21.659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585 20,'-477'0,"461"-1,1 0,0-2,-26-7,38 10,-15-5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8:00:42.98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1935 0,'-66'3,"-73"14,76-9,-233 19,255-21,-54 13,63-11,0-1,0-2,-48 2,-772-9,829 1,0-2,0-1,1 0,-1-2,-27-10,26 8,6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8:00:49.26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1769 82,'-1535'0,"1525"-1,1 0,0 0,-1 0,1-2,0 1,0-1,0 0,0-1,1 0,0 0,-1-1,-8-7,-10-4,21 13,-1-1,0 2,0-1,1 1,-1 0,-14-1,0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8:00:51.50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1746 109,'-4'-1,"-1"0,1 0,0-1,0 0,0 1,0-1,1 0,-1-1,-5-4,-26-12,1 12,0 2,-1 0,1 3,-1 1,-47 5,6-2,-89 0,-446-4,339-25,20 2,216 23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8:00:57.34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1717 54,'-1015'0,"971"-2,-54-10,-23-1,56 12,15 0,-96-13,111 9,-1 2,-48 0,62 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8:01:30.69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4075 54,'-1727'0,"1578"-12,17-1,-222 14,-80-3,294-11,-63-1,-690 15,850-1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4:23.548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526 1,'-503'0,"480"0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4:25.453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527 29,'-37'0,"0"1,0-1,0-2,-65-13,69 9,-1 2,1 1,-68 4,49 0,29-1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4:26.901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500 56,'-47'0,"1"-2,-73-12,70 4,3 0,-1 2,-76-3,100 11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9-04T13:04:28.712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395 1,'-4'0,"-7"0,-5 0,-5 0,-3 0,-3 0,0 0,-1 0,1 0,-1 0,1 0,1 0,-1 0,0 0,1 0,-1 0,5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C5550-ABA6-4361-B6D1-322212426BE7}" type="datetimeFigureOut">
              <a:rPr lang="pt-BR" smtClean="0"/>
              <a:t>06/09/2023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D8CB9-362E-4D86-9FF9-F55327CEB2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05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Universidade de Illinois, USA:</a:t>
            </a:r>
          </a:p>
          <a:p>
            <a:r>
              <a:rPr lang="pt-BR" dirty="0" err="1"/>
              <a:t>Leckey</a:t>
            </a:r>
            <a:r>
              <a:rPr lang="pt-BR" dirty="0"/>
              <a:t> e </a:t>
            </a:r>
            <a:r>
              <a:rPr lang="pt-BR" dirty="0" err="1"/>
              <a:t>Federmeier</a:t>
            </a:r>
            <a:r>
              <a:rPr lang="pt-BR" dirty="0"/>
              <a:t>: Departamento de Psicologia da Universidade de Illinois.</a:t>
            </a:r>
          </a:p>
          <a:p>
            <a:r>
              <a:rPr lang="pt-BR" dirty="0" err="1"/>
              <a:t>Troyer</a:t>
            </a:r>
            <a:r>
              <a:rPr lang="pt-BR" dirty="0"/>
              <a:t> e </a:t>
            </a:r>
            <a:r>
              <a:rPr lang="pt-BR" dirty="0" err="1"/>
              <a:t>Federmeier</a:t>
            </a:r>
            <a:r>
              <a:rPr lang="pt-BR" dirty="0"/>
              <a:t>: Instituto </a:t>
            </a:r>
            <a:r>
              <a:rPr lang="pt-BR" dirty="0" err="1"/>
              <a:t>Beckman</a:t>
            </a:r>
            <a:r>
              <a:rPr lang="pt-BR" dirty="0"/>
              <a:t> de Ciências Avançada e Tecnologia.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8CB9-362E-4D86-9FF9-F55327CEB2A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347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8CB9-362E-4D86-9FF9-F55327CEB2A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8CB9-362E-4D86-9FF9-F55327CEB2A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402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Linha x média esquerda/ direita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8CB9-362E-4D86-9FF9-F55327CEB2A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20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8CB9-362E-4D86-9FF9-F55327CEB2A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3712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8CB9-362E-4D86-9FF9-F55327CEB2A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268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8CB9-362E-4D86-9FF9-F55327CEB2A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888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8CB9-362E-4D86-9FF9-F55327CEB2A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048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Apresentação lateralizada.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8CB9-362E-4D86-9FF9-F55327CEB2A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796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/>
              <a:t>Morfossintático: </a:t>
            </a:r>
            <a:r>
              <a:rPr lang="pt-BR" dirty="0"/>
              <a:t>violação concordância sujeito – verbo. Ex. </a:t>
            </a:r>
            <a:r>
              <a:rPr lang="pt-BR" sz="1200" i="1" dirty="0" err="1"/>
              <a:t>after</a:t>
            </a:r>
            <a:r>
              <a:rPr lang="pt-BR" sz="1200" i="1" dirty="0"/>
              <a:t> </a:t>
            </a:r>
            <a:r>
              <a:rPr lang="pt-BR" sz="1200" i="1" dirty="0" err="1"/>
              <a:t>catching</a:t>
            </a:r>
            <a:r>
              <a:rPr lang="pt-BR" sz="1200" i="1" dirty="0"/>
              <a:t> the ball, the boy </a:t>
            </a:r>
            <a:r>
              <a:rPr lang="pt-BR" sz="1200" b="1" i="1" dirty="0" err="1"/>
              <a:t>would</a:t>
            </a:r>
            <a:r>
              <a:rPr lang="pt-BR" sz="1200" i="1" dirty="0"/>
              <a:t> </a:t>
            </a:r>
            <a:r>
              <a:rPr lang="pt-BR" sz="1200" i="1" dirty="0" err="1"/>
              <a:t>throuw</a:t>
            </a:r>
            <a:r>
              <a:rPr lang="pt-BR" sz="1200" b="1" i="1" dirty="0" err="1"/>
              <a:t>s</a:t>
            </a:r>
            <a:r>
              <a:rPr lang="pt-BR" sz="1200" i="1" dirty="0"/>
              <a:t> it </a:t>
            </a:r>
            <a:r>
              <a:rPr lang="pt-BR" sz="1200" i="1" dirty="0" err="1"/>
              <a:t>very</a:t>
            </a:r>
            <a:r>
              <a:rPr lang="pt-BR" sz="1200" i="1" dirty="0"/>
              <a:t> </a:t>
            </a:r>
            <a:r>
              <a:rPr lang="pt-BR" sz="1200" i="1" dirty="0" err="1"/>
              <a:t>quickly</a:t>
            </a:r>
            <a:r>
              <a:rPr lang="pt-BR" sz="1200" i="1" dirty="0"/>
              <a:t>.</a:t>
            </a: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dirty="0"/>
              <a:t>Violação de papel temático: </a:t>
            </a:r>
            <a:r>
              <a:rPr lang="pt-BR" dirty="0"/>
              <a:t>em função da animacidade, ex. </a:t>
            </a:r>
            <a:r>
              <a:rPr lang="pt-BR" sz="1200" i="1" dirty="0" err="1"/>
              <a:t>after</a:t>
            </a:r>
            <a:r>
              <a:rPr lang="pt-BR" sz="1200" i="1" dirty="0"/>
              <a:t> </a:t>
            </a:r>
            <a:r>
              <a:rPr lang="pt-BR" sz="1200" i="1" dirty="0" err="1"/>
              <a:t>catching</a:t>
            </a:r>
            <a:r>
              <a:rPr lang="pt-BR" sz="1200" i="1" dirty="0"/>
              <a:t> the ball, </a:t>
            </a:r>
            <a:r>
              <a:rPr lang="pt-BR" sz="1200" b="1" i="1" dirty="0"/>
              <a:t>the </a:t>
            </a:r>
            <a:r>
              <a:rPr lang="pt-BR" sz="1200" b="1" i="1" dirty="0" err="1"/>
              <a:t>cheers</a:t>
            </a:r>
            <a:r>
              <a:rPr lang="pt-BR" sz="1200" b="1" i="1" dirty="0"/>
              <a:t> </a:t>
            </a:r>
            <a:r>
              <a:rPr lang="pt-BR" sz="1200" i="1" dirty="0" err="1"/>
              <a:t>would</a:t>
            </a:r>
            <a:r>
              <a:rPr lang="pt-BR" sz="1200" i="1" dirty="0"/>
              <a:t> </a:t>
            </a:r>
            <a:r>
              <a:rPr lang="pt-BR" sz="1200" i="1" dirty="0" err="1"/>
              <a:t>throuw</a:t>
            </a:r>
            <a:r>
              <a:rPr lang="pt-BR" sz="1200" i="1" dirty="0"/>
              <a:t> it </a:t>
            </a:r>
            <a:r>
              <a:rPr lang="pt-BR" sz="1200" i="1" dirty="0" err="1"/>
              <a:t>very</a:t>
            </a:r>
            <a:r>
              <a:rPr lang="pt-BR" sz="1200" i="1" dirty="0"/>
              <a:t> </a:t>
            </a:r>
            <a:r>
              <a:rPr lang="pt-BR" sz="1200" i="1" dirty="0" err="1"/>
              <a:t>quickly</a:t>
            </a:r>
            <a:r>
              <a:rPr lang="pt-BR" sz="1200" i="1" dirty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8CB9-362E-4D86-9FF9-F55327CEB2A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29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DF99B-B4BE-EA29-1604-B04DB11A3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2B4268-F138-A533-929A-0F4BB7A1C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F2BB8E-E2F2-A0F4-D060-98C54231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C1B2AD-6C33-8FC6-F8ED-D98D693FC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30F635-13AD-9E61-3270-51C4E371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4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78691-8486-FCBF-075D-5A7AE30DF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4C28B4C-C717-686C-A699-A3926D88F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A50FCF-4D40-008C-D2FA-A749026E3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DFF6BF-DE69-B179-C431-E316F37F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351F5C-B832-FDF6-8551-56B6E577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64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417AD8-5ABD-F480-0DF6-5DEFF3683F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44AE80C-583A-97AB-283F-C196D7D88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CD16BE-A199-218A-A3A4-16D805330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D726D6-B0BF-34EE-FE55-7623D5D0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6D7EFA-D037-DCC1-D747-19313C58D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3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26124-43DE-48DB-32A2-FE52D83E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88F2E6-3238-25D3-C777-C51F59A5A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CDECAB-4C84-73E8-49EA-BBF85847F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507D35-D1BA-3E31-2DCD-80792608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DAA041-2A0A-9AA6-04CF-0D563E26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7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4FD15-C892-513A-018C-0E5DA1B5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2FF6CB-FE3A-AC55-3687-298F7D143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BD09B3-CD24-40A8-ED7E-293E91B6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061F2E-3E3C-3A0C-CEE4-C2DAAD1B1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34C6B6-3A09-4B76-51FE-2EEEDE0D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37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F76C4E-F05E-2EF1-2F7B-6660D7900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8B7320-30DD-E219-33CA-CB3056A67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F78700-88C6-5CB8-699F-B93DCEF86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8316CD-D139-1F15-57A7-7954F95BD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208239-D24B-742E-DB46-99FF25EFA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88A6AE-828D-A7C8-44B6-40050741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DBFB5-4605-7366-5356-35D93A8D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8E8CF-3253-293B-815F-640B59C23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9471216-7EE0-1642-C066-0C1068472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BFAF8A8-2987-AB8C-FBB7-304EF016F8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852A749-D2FC-ACD6-3706-20FEC41A3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28058B8-D16D-2189-74D6-E1AB0B22D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CD667D7-D461-A8BA-D5D9-B71DD7F62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8B0CC21-D6F0-9B2C-E4E3-AAC57687D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53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C849F-CD51-BA15-F2B8-69F9E515A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83474E3-9870-6DA2-D183-2F28E1699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BA4CF59-BB1A-F15E-1398-188E66634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CDDEA40-4ED9-FAD7-3180-5DD065AF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09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5638CB3-D63C-CF57-B75A-C321BB51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7FA21D9-0A75-8DA1-4655-88B10F0A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F16DE6E-968C-B011-5564-D08CE8D55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5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20296-1D8C-7551-52D6-53D950509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6A6FCF-5B46-56FB-DFC1-772D225A7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6647BB-4581-56E2-5215-A5FB261B6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71BCE9-A565-8C88-5C60-D820AEC20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48C466-CDB5-7505-8979-F56CDB31D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D33B64-69DF-E4C1-B418-FB8F14FC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12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AE0FA-6BF4-A78B-BFFB-2392DBCA0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BC818B4-3000-1B3B-F440-8530A6A96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99B83F7-E31B-1965-F593-103894EF1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67DC5B-9A4C-9323-4058-DBF99E519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9/6/2023</a:t>
            </a:fld>
            <a:endParaRPr lang="en-US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53CDA77-C29C-A316-24BE-0EEEB48B0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6E4687-2B3E-BDF5-10F6-285E7D237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7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C431344-A97A-35EC-33D1-CBA206FE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513800-A643-3125-F80D-45734C3DA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D673A9-F610-B4A4-CF09-09EB8DC406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9/6/2023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431CEA-5853-679D-E35B-C22192559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A0E3F1-4E08-D29B-96EC-1C582E89A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3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customXml" Target="../ink/ink36.xml"/><Relationship Id="rId18" Type="http://schemas.openxmlformats.org/officeDocument/2006/relationships/image" Target="../media/image49.png"/><Relationship Id="rId26" Type="http://schemas.openxmlformats.org/officeDocument/2006/relationships/image" Target="../media/image53.png"/><Relationship Id="rId3" Type="http://schemas.openxmlformats.org/officeDocument/2006/relationships/image" Target="../media/image40.png"/><Relationship Id="rId21" Type="http://schemas.openxmlformats.org/officeDocument/2006/relationships/customXml" Target="../ink/ink40.xml"/><Relationship Id="rId7" Type="http://schemas.openxmlformats.org/officeDocument/2006/relationships/customXml" Target="../ink/ink33.xml"/><Relationship Id="rId12" Type="http://schemas.openxmlformats.org/officeDocument/2006/relationships/image" Target="../media/image46.png"/><Relationship Id="rId17" Type="http://schemas.openxmlformats.org/officeDocument/2006/relationships/customXml" Target="../ink/ink38.xml"/><Relationship Id="rId25" Type="http://schemas.openxmlformats.org/officeDocument/2006/relationships/customXml" Target="../ink/ink42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8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customXml" Target="../ink/ink35.xml"/><Relationship Id="rId24" Type="http://schemas.openxmlformats.org/officeDocument/2006/relationships/image" Target="../media/image52.png"/><Relationship Id="rId5" Type="http://schemas.openxmlformats.org/officeDocument/2006/relationships/customXml" Target="../ink/ink32.xml"/><Relationship Id="rId15" Type="http://schemas.openxmlformats.org/officeDocument/2006/relationships/customXml" Target="../ink/ink37.xml"/><Relationship Id="rId23" Type="http://schemas.openxmlformats.org/officeDocument/2006/relationships/customXml" Target="../ink/ink41.xml"/><Relationship Id="rId10" Type="http://schemas.openxmlformats.org/officeDocument/2006/relationships/image" Target="../media/image45.png"/><Relationship Id="rId19" Type="http://schemas.openxmlformats.org/officeDocument/2006/relationships/customXml" Target="../ink/ink39.xml"/><Relationship Id="rId4" Type="http://schemas.openxmlformats.org/officeDocument/2006/relationships/image" Target="../media/image41.png"/><Relationship Id="rId9" Type="http://schemas.openxmlformats.org/officeDocument/2006/relationships/customXml" Target="../ink/ink34.xml"/><Relationship Id="rId14" Type="http://schemas.openxmlformats.org/officeDocument/2006/relationships/image" Target="../media/image47.png"/><Relationship Id="rId22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customXml" Target="../ink/ink48.xml"/><Relationship Id="rId18" Type="http://schemas.openxmlformats.org/officeDocument/2006/relationships/image" Target="../media/image62.png"/><Relationship Id="rId26" Type="http://schemas.openxmlformats.org/officeDocument/2006/relationships/image" Target="../media/image66.png"/><Relationship Id="rId3" Type="http://schemas.openxmlformats.org/officeDocument/2006/relationships/customXml" Target="../ink/ink43.xml"/><Relationship Id="rId21" Type="http://schemas.openxmlformats.org/officeDocument/2006/relationships/customXml" Target="../ink/ink52.xml"/><Relationship Id="rId7" Type="http://schemas.openxmlformats.org/officeDocument/2006/relationships/customXml" Target="../ink/ink45.xml"/><Relationship Id="rId12" Type="http://schemas.openxmlformats.org/officeDocument/2006/relationships/image" Target="../media/image59.png"/><Relationship Id="rId17" Type="http://schemas.openxmlformats.org/officeDocument/2006/relationships/customXml" Target="../ink/ink50.xml"/><Relationship Id="rId25" Type="http://schemas.openxmlformats.org/officeDocument/2006/relationships/customXml" Target="../ink/ink54.xml"/><Relationship Id="rId2" Type="http://schemas.openxmlformats.org/officeDocument/2006/relationships/image" Target="../media/image42.png"/><Relationship Id="rId16" Type="http://schemas.openxmlformats.org/officeDocument/2006/relationships/image" Target="../media/image61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customXml" Target="../ink/ink47.xml"/><Relationship Id="rId24" Type="http://schemas.openxmlformats.org/officeDocument/2006/relationships/image" Target="../media/image65.png"/><Relationship Id="rId5" Type="http://schemas.openxmlformats.org/officeDocument/2006/relationships/customXml" Target="../ink/ink44.xml"/><Relationship Id="rId15" Type="http://schemas.openxmlformats.org/officeDocument/2006/relationships/customXml" Target="../ink/ink49.xml"/><Relationship Id="rId23" Type="http://schemas.openxmlformats.org/officeDocument/2006/relationships/customXml" Target="../ink/ink53.xml"/><Relationship Id="rId10" Type="http://schemas.openxmlformats.org/officeDocument/2006/relationships/image" Target="../media/image58.png"/><Relationship Id="rId19" Type="http://schemas.openxmlformats.org/officeDocument/2006/relationships/customXml" Target="../ink/ink51.xml"/><Relationship Id="rId4" Type="http://schemas.openxmlformats.org/officeDocument/2006/relationships/image" Target="../media/image55.png"/><Relationship Id="rId9" Type="http://schemas.openxmlformats.org/officeDocument/2006/relationships/customXml" Target="../ink/ink46.xml"/><Relationship Id="rId14" Type="http://schemas.openxmlformats.org/officeDocument/2006/relationships/image" Target="../media/image60.png"/><Relationship Id="rId22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.png"/><Relationship Id="rId21" Type="http://schemas.openxmlformats.org/officeDocument/2006/relationships/customXml" Target="../ink/ink9.xml"/><Relationship Id="rId34" Type="http://schemas.openxmlformats.org/officeDocument/2006/relationships/image" Target="../media/image20.png"/><Relationship Id="rId42" Type="http://schemas.openxmlformats.org/officeDocument/2006/relationships/image" Target="../media/image24.png"/><Relationship Id="rId47" Type="http://schemas.openxmlformats.org/officeDocument/2006/relationships/customXml" Target="../ink/ink22.xml"/><Relationship Id="rId50" Type="http://schemas.openxmlformats.org/officeDocument/2006/relationships/image" Target="../media/image28.png"/><Relationship Id="rId55" Type="http://schemas.openxmlformats.org/officeDocument/2006/relationships/customXml" Target="../ink/ink26.xml"/><Relationship Id="rId63" Type="http://schemas.openxmlformats.org/officeDocument/2006/relationships/customXml" Target="../ink/ink30.xm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29" Type="http://schemas.openxmlformats.org/officeDocument/2006/relationships/customXml" Target="../ink/ink13.xml"/><Relationship Id="rId11" Type="http://schemas.openxmlformats.org/officeDocument/2006/relationships/customXml" Target="../ink/ink4.xml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37" Type="http://schemas.openxmlformats.org/officeDocument/2006/relationships/customXml" Target="../ink/ink17.xml"/><Relationship Id="rId40" Type="http://schemas.openxmlformats.org/officeDocument/2006/relationships/image" Target="../media/image23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32.png"/><Relationship Id="rId66" Type="http://schemas.openxmlformats.org/officeDocument/2006/relationships/image" Target="../media/image36.png"/><Relationship Id="rId5" Type="http://schemas.openxmlformats.org/officeDocument/2006/relationships/customXml" Target="../ink/ink1.xml"/><Relationship Id="rId61" Type="http://schemas.openxmlformats.org/officeDocument/2006/relationships/customXml" Target="../ink/ink29.xml"/><Relationship Id="rId19" Type="http://schemas.openxmlformats.org/officeDocument/2006/relationships/customXml" Target="../ink/ink8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customXml" Target="../ink/ink12.xml"/><Relationship Id="rId30" Type="http://schemas.openxmlformats.org/officeDocument/2006/relationships/image" Target="../media/image18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7.png"/><Relationship Id="rId56" Type="http://schemas.openxmlformats.org/officeDocument/2006/relationships/image" Target="../media/image31.png"/><Relationship Id="rId64" Type="http://schemas.openxmlformats.org/officeDocument/2006/relationships/image" Target="../media/image35.png"/><Relationship Id="rId8" Type="http://schemas.openxmlformats.org/officeDocument/2006/relationships/image" Target="../media/image7.png"/><Relationship Id="rId51" Type="http://schemas.openxmlformats.org/officeDocument/2006/relationships/customXml" Target="../ink/ink24.xml"/><Relationship Id="rId3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22.png"/><Relationship Id="rId46" Type="http://schemas.openxmlformats.org/officeDocument/2006/relationships/image" Target="../media/image26.png"/><Relationship Id="rId59" Type="http://schemas.openxmlformats.org/officeDocument/2006/relationships/customXml" Target="../ink/ink28.xml"/><Relationship Id="rId20" Type="http://schemas.openxmlformats.org/officeDocument/2006/relationships/image" Target="../media/image13.png"/><Relationship Id="rId41" Type="http://schemas.openxmlformats.org/officeDocument/2006/relationships/customXml" Target="../ink/ink19.xml"/><Relationship Id="rId54" Type="http://schemas.openxmlformats.org/officeDocument/2006/relationships/image" Target="../media/image30.png"/><Relationship Id="rId6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7.png"/><Relationship Id="rId36" Type="http://schemas.openxmlformats.org/officeDocument/2006/relationships/image" Target="../media/image21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8.png"/><Relationship Id="rId31" Type="http://schemas.openxmlformats.org/officeDocument/2006/relationships/customXml" Target="../ink/ink14.xml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60" Type="http://schemas.openxmlformats.org/officeDocument/2006/relationships/image" Target="../media/image33.png"/><Relationship Id="rId65" Type="http://schemas.openxmlformats.org/officeDocument/2006/relationships/customXml" Target="../ink/ink31.xml"/><Relationship Id="rId4" Type="http://schemas.openxmlformats.org/officeDocument/2006/relationships/image" Target="../media/image5.png"/><Relationship Id="rId9" Type="http://schemas.openxmlformats.org/officeDocument/2006/relationships/customXml" Target="../ink/ink3.xml"/><Relationship Id="rId13" Type="http://schemas.openxmlformats.org/officeDocument/2006/relationships/customXml" Target="../ink/ink5.xml"/><Relationship Id="rId18" Type="http://schemas.openxmlformats.org/officeDocument/2006/relationships/image" Target="../media/image12.png"/><Relationship Id="rId39" Type="http://schemas.openxmlformats.org/officeDocument/2006/relationships/customXml" Target="../ink/ink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8A074A-FDB6-501A-565D-63AED5822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479" y="255292"/>
            <a:ext cx="10515600" cy="93027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8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Patterns</a:t>
            </a:r>
            <a:r>
              <a:rPr lang="pt-BR" sz="2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of </a:t>
            </a:r>
            <a:r>
              <a:rPr lang="pt-BR" sz="2800" b="1" dirty="0" err="1">
                <a:highlight>
                  <a:srgbClr val="FFFF00"/>
                </a:highlight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hemispheric</a:t>
            </a:r>
            <a:r>
              <a:rPr lang="pt-BR" sz="2800" b="1" dirty="0">
                <a:highlight>
                  <a:srgbClr val="FFFF00"/>
                </a:highlight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2800" b="1" dirty="0" err="1">
                <a:highlight>
                  <a:srgbClr val="FFFF00"/>
                </a:highlight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asymmetry</a:t>
            </a:r>
            <a:r>
              <a:rPr lang="pt-BR" sz="2800" b="1" dirty="0">
                <a:highlight>
                  <a:srgbClr val="FFFF00"/>
                </a:highlight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28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provide</a:t>
            </a:r>
            <a:r>
              <a:rPr lang="pt-BR" sz="2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28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evidence</a:t>
            </a:r>
            <a:r>
              <a:rPr lang="pt-BR" sz="2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28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dissociating</a:t>
            </a:r>
            <a:r>
              <a:rPr lang="pt-BR" sz="2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the </a:t>
            </a:r>
            <a:r>
              <a:rPr lang="pt-BR" sz="2800" b="1" dirty="0" err="1">
                <a:highlight>
                  <a:srgbClr val="FFFF00"/>
                </a:highlight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semantic</a:t>
            </a:r>
            <a:r>
              <a:rPr lang="pt-BR" sz="2800" b="1" dirty="0">
                <a:highlight>
                  <a:srgbClr val="FFFF00"/>
                </a:highlight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and </a:t>
            </a:r>
            <a:r>
              <a:rPr lang="pt-BR" sz="2800" b="1" dirty="0" err="1">
                <a:highlight>
                  <a:srgbClr val="FFFF00"/>
                </a:highlight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syntactic</a:t>
            </a:r>
            <a:r>
              <a:rPr lang="pt-BR" sz="2800" b="1" dirty="0">
                <a:highlight>
                  <a:srgbClr val="FFFF00"/>
                </a:highlight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p600</a:t>
            </a:r>
            <a:r>
              <a:rPr lang="pt-BR" sz="2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</a:t>
            </a:r>
            <a:r>
              <a:rPr lang="pt-BR" sz="28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br>
              <a:rPr lang="pt-BR" sz="28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</a:br>
            <a:r>
              <a:rPr lang="pt-BR" sz="22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LECKEY, M., TROYER, M.; FEDERMEIER, K. D.2023</a:t>
            </a:r>
            <a:endParaRPr lang="pt-BR" sz="2200" b="1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2A70A02D-02CC-629B-4D38-7C6A9932D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6622" y="5932908"/>
            <a:ext cx="1878370" cy="80501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4EFDEAB-2227-0EA0-BF69-9B613D16E669}"/>
              </a:ext>
            </a:extLst>
          </p:cNvPr>
          <p:cNvSpPr txBox="1"/>
          <p:nvPr/>
        </p:nvSpPr>
        <p:spPr>
          <a:xfrm>
            <a:off x="339560" y="6396373"/>
            <a:ext cx="3043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Por Stefanie Martin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D75FFE41-DB0E-BFB2-7116-CBDF52089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083" y="2503908"/>
            <a:ext cx="3312185" cy="342900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D85AE228-FC21-16C8-338A-1D4CE2C96D97}"/>
              </a:ext>
            </a:extLst>
          </p:cNvPr>
          <p:cNvSpPr txBox="1"/>
          <p:nvPr/>
        </p:nvSpPr>
        <p:spPr>
          <a:xfrm>
            <a:off x="4561199" y="5649557"/>
            <a:ext cx="144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LENT, 2010.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95FA0F2-8659-8A58-B914-DD7C74EDF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109" y="2599615"/>
            <a:ext cx="3957649" cy="321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72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B8F1A-C9C6-E796-557F-7E8BF1E1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825" y="-17502"/>
            <a:ext cx="3438525" cy="563564"/>
          </a:xfrm>
        </p:spPr>
        <p:txBody>
          <a:bodyPr>
            <a:normAutofit/>
          </a:bodyPr>
          <a:lstStyle/>
          <a:p>
            <a:r>
              <a:rPr lang="pt-BR" sz="2000" b="1" dirty="0">
                <a:highlight>
                  <a:srgbClr val="FFFF00"/>
                </a:highlight>
              </a:rPr>
              <a:t>Resultados - Experimento 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E9C6DD-1602-0896-D162-6FAD2E8A7D27}"/>
              </a:ext>
            </a:extLst>
          </p:cNvPr>
          <p:cNvSpPr txBox="1"/>
          <p:nvPr/>
        </p:nvSpPr>
        <p:spPr>
          <a:xfrm>
            <a:off x="590550" y="281782"/>
            <a:ext cx="4667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 que isso nos diz?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631B41-1CE3-9E79-CBEA-8F9DF7CD40B7}"/>
              </a:ext>
            </a:extLst>
          </p:cNvPr>
          <p:cNvSpPr txBox="1"/>
          <p:nvPr/>
        </p:nvSpPr>
        <p:spPr>
          <a:xfrm>
            <a:off x="523875" y="1083191"/>
            <a:ext cx="1107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highlight>
                  <a:srgbClr val="FFFF00"/>
                </a:highlight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N400:</a:t>
            </a:r>
            <a:r>
              <a:rPr lang="pt-BR" sz="16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maior efeito com [-FS], comparado a [+FS]. Efeito similar à violação morfossintática.</a:t>
            </a:r>
          </a:p>
          <a:p>
            <a:pPr algn="just"/>
            <a:r>
              <a:rPr lang="pt-BR" sz="1600" dirty="0">
                <a:highlight>
                  <a:srgbClr val="FFFF00"/>
                </a:highlight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P600 semântico:</a:t>
            </a:r>
            <a:r>
              <a:rPr lang="pt-BR" sz="16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os 2 grupos responderam de forma similar, assim como na violação morfossintática.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78313CC-6492-933E-9000-5DB9B4AD2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614" y="2598952"/>
            <a:ext cx="4760136" cy="334320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F42B0D3-CC42-56BA-FD1B-B73982583DB2}"/>
              </a:ext>
            </a:extLst>
          </p:cNvPr>
          <p:cNvSpPr txBox="1"/>
          <p:nvPr/>
        </p:nvSpPr>
        <p:spPr>
          <a:xfrm>
            <a:off x="752474" y="3978168"/>
            <a:ext cx="5453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16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after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16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catching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the ball, </a:t>
            </a:r>
          </a:p>
          <a:p>
            <a:pPr marL="0" indent="0" algn="ctr">
              <a:buNone/>
            </a:pPr>
            <a:r>
              <a:rPr lang="pt-BR" sz="1600" b="1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the </a:t>
            </a:r>
            <a:r>
              <a:rPr lang="pt-BR" sz="1600" b="1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cheers</a:t>
            </a:r>
            <a:r>
              <a:rPr lang="pt-BR" sz="1600" b="1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16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would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16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throuw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it </a:t>
            </a:r>
            <a:r>
              <a:rPr lang="pt-BR" sz="16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very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16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quickly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4587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D3200-B453-D298-D8B4-CD4EE0C2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6687"/>
            <a:ext cx="10515600" cy="1325563"/>
          </a:xfrm>
        </p:spPr>
        <p:txBody>
          <a:bodyPr>
            <a:normAutofit/>
          </a:bodyPr>
          <a:lstStyle/>
          <a:p>
            <a:r>
              <a:rPr lang="pt-BR" sz="3000" b="1" dirty="0">
                <a:highlight>
                  <a:srgbClr val="FFFF00"/>
                </a:highlight>
              </a:rPr>
              <a:t>Experimento 2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FF68E801-71DC-C05C-267E-6FBDEDD8B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2250"/>
            <a:ext cx="1077255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000" dirty="0"/>
              <a:t>Realizado para assegurar se essa diferença de FS reflete padrões de lateralização.</a:t>
            </a:r>
          </a:p>
          <a:p>
            <a:pPr marL="0" indent="0">
              <a:buNone/>
            </a:pPr>
            <a:r>
              <a:rPr lang="pt-BR" sz="2000" b="1" dirty="0"/>
              <a:t>Maior efeito de N400 no grupo [-FS]</a:t>
            </a:r>
            <a:r>
              <a:rPr lang="pt-BR" sz="2000" dirty="0"/>
              <a:t>, comparado ao [+FS] nas 2 condições. </a:t>
            </a:r>
          </a:p>
          <a:p>
            <a:pPr marL="0" indent="0">
              <a:buNone/>
            </a:pPr>
            <a:r>
              <a:rPr lang="pt-BR" sz="2000" dirty="0"/>
              <a:t>Em relação ao P600, os grupos responderam de forma similar: houve P600 similar nos 2 grupos p/ as 2 condições.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b="1" dirty="0"/>
              <a:t>Condição nova: </a:t>
            </a:r>
            <a:r>
              <a:rPr lang="pt-BR" sz="2000" dirty="0">
                <a:highlight>
                  <a:srgbClr val="FFFF00"/>
                </a:highlight>
              </a:rPr>
              <a:t>apresentação de críticas via campo visual (VF).</a:t>
            </a:r>
          </a:p>
          <a:p>
            <a:pPr marL="0" indent="0">
              <a:buNone/>
            </a:pPr>
            <a:r>
              <a:rPr lang="pt-BR" sz="2000" dirty="0"/>
              <a:t>- campo visual esquerdo: palavra crítica</a:t>
            </a:r>
          </a:p>
          <a:p>
            <a:pPr marL="0" indent="0">
              <a:buNone/>
            </a:pPr>
            <a:r>
              <a:rPr lang="pt-BR" sz="2000" dirty="0"/>
              <a:t>- campo visual direito: palavra crítica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/>
              <a:t>- sentenças randomizadas</a:t>
            </a:r>
          </a:p>
          <a:p>
            <a:pPr marL="0" indent="0">
              <a:buNone/>
            </a:pPr>
            <a:r>
              <a:rPr lang="pt-BR" sz="2000" dirty="0"/>
              <a:t>- controle de ocorrências de cada lado do campo visual</a:t>
            </a:r>
          </a:p>
          <a:p>
            <a:pPr marL="0" indent="0">
              <a:buNone/>
            </a:pPr>
            <a:r>
              <a:rPr lang="pt-BR" sz="2000" dirty="0"/>
              <a:t>- cada verbo crítico foi visto em todas as condições (controle, violação morfossintática, de papel temático, pragmática).</a:t>
            </a:r>
          </a:p>
          <a:p>
            <a:pPr marL="0" indent="0">
              <a:buNone/>
            </a:pPr>
            <a:endParaRPr lang="pt-BR" sz="20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pt-BR" sz="20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42534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81DE2C6-1AD7-5D80-083F-E49890081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72275"/>
            <a:ext cx="10515601" cy="4720600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28D0A63-FF5E-051F-D791-C4D7FCD908A9}"/>
              </a:ext>
            </a:extLst>
          </p:cNvPr>
          <p:cNvSpPr/>
          <p:nvPr/>
        </p:nvSpPr>
        <p:spPr>
          <a:xfrm>
            <a:off x="7493832" y="1585755"/>
            <a:ext cx="3658849" cy="4982069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0C6A3F3-768D-858B-11ED-AA19B258D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73" y="391905"/>
            <a:ext cx="11660227" cy="619211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E1BA155A-E43B-9BB1-5ECC-78A7579661B1}"/>
              </a:ext>
            </a:extLst>
          </p:cNvPr>
          <p:cNvSpPr txBox="1">
            <a:spLocks/>
          </p:cNvSpPr>
          <p:nvPr/>
        </p:nvSpPr>
        <p:spPr>
          <a:xfrm>
            <a:off x="1466850" y="5921979"/>
            <a:ext cx="3350582" cy="1088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highlight>
                  <a:srgbClr val="FFFF00"/>
                </a:highlight>
              </a:rPr>
              <a:t>Metodologia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E96C312-1BDC-AF27-94CA-2770E70EF35D}"/>
              </a:ext>
            </a:extLst>
          </p:cNvPr>
          <p:cNvSpPr/>
          <p:nvPr/>
        </p:nvSpPr>
        <p:spPr>
          <a:xfrm>
            <a:off x="3642610" y="391905"/>
            <a:ext cx="944380" cy="19271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E04C074-C6F4-F366-6600-3AE9A691B77C}"/>
              </a:ext>
            </a:extLst>
          </p:cNvPr>
          <p:cNvSpPr/>
          <p:nvPr/>
        </p:nvSpPr>
        <p:spPr>
          <a:xfrm>
            <a:off x="5142688" y="614701"/>
            <a:ext cx="3461665" cy="22269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26AC7D2-ADA0-C1C6-32F2-8194FDEE8638}"/>
              </a:ext>
            </a:extLst>
          </p:cNvPr>
          <p:cNvSpPr txBox="1"/>
          <p:nvPr/>
        </p:nvSpPr>
        <p:spPr>
          <a:xfrm>
            <a:off x="531773" y="1141474"/>
            <a:ext cx="822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SOA: </a:t>
            </a:r>
            <a:r>
              <a:rPr lang="pt-BR" dirty="0" err="1"/>
              <a:t>stimulis</a:t>
            </a:r>
            <a:r>
              <a:rPr lang="pt-BR" dirty="0"/>
              <a:t> </a:t>
            </a:r>
            <a:r>
              <a:rPr lang="pt-BR" dirty="0" err="1"/>
              <a:t>onset</a:t>
            </a:r>
            <a:r>
              <a:rPr lang="pt-BR" dirty="0"/>
              <a:t> </a:t>
            </a:r>
            <a:r>
              <a:rPr lang="pt-BR" dirty="0" err="1"/>
              <a:t>asyncrony</a:t>
            </a:r>
            <a:r>
              <a:rPr lang="pt-BR" dirty="0"/>
              <a:t> = o tempo gasto p/ os estímulos começarem a aparecer.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29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D3200-B453-D298-D8B4-CD4EE0C2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2" y="0"/>
            <a:ext cx="4348397" cy="819098"/>
          </a:xfrm>
        </p:spPr>
        <p:txBody>
          <a:bodyPr>
            <a:normAutofit/>
          </a:bodyPr>
          <a:lstStyle/>
          <a:p>
            <a:r>
              <a:rPr lang="pt-BR" sz="2000" b="1" dirty="0">
                <a:highlight>
                  <a:srgbClr val="FFFF00"/>
                </a:highlight>
              </a:rPr>
              <a:t>Resultados - Experimento 2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3190E78-3C3B-1398-59F7-0CA9995D5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245" y="1370775"/>
            <a:ext cx="7545277" cy="411645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BDC4D6D-6642-A066-B163-1CBCBC36D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82" y="5555639"/>
            <a:ext cx="10579536" cy="96652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4F9A342D-28E4-3D8C-1BC5-D6EBEBE237C5}"/>
              </a:ext>
            </a:extLst>
          </p:cNvPr>
          <p:cNvSpPr/>
          <p:nvPr/>
        </p:nvSpPr>
        <p:spPr>
          <a:xfrm>
            <a:off x="1267418" y="5588689"/>
            <a:ext cx="2999781" cy="18346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BC860C69-E9AB-B927-AE41-81AE543181C6}"/>
                  </a:ext>
                </a:extLst>
              </p14:cNvPr>
              <p14:cNvContentPartPr/>
              <p14:nvPr/>
            </p14:nvContentPartPr>
            <p14:xfrm>
              <a:off x="4262160" y="1637820"/>
              <a:ext cx="805320" cy="2916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BC860C69-E9AB-B927-AE41-81AE543181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26160" y="1566180"/>
                <a:ext cx="87696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8D6E2807-03C8-D969-972A-D7B7B70BF77B}"/>
                  </a:ext>
                </a:extLst>
              </p14:cNvPr>
              <p14:cNvContentPartPr/>
              <p14:nvPr/>
            </p14:nvContentPartPr>
            <p14:xfrm>
              <a:off x="7591800" y="1656900"/>
              <a:ext cx="847800" cy="1044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8D6E2807-03C8-D969-972A-D7B7B70BF7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55800" y="1585260"/>
                <a:ext cx="9194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5872C05E-1F5F-0D8B-A101-DF4677F2B7C1}"/>
                  </a:ext>
                </a:extLst>
              </p14:cNvPr>
              <p14:cNvContentPartPr/>
              <p14:nvPr/>
            </p14:nvContentPartPr>
            <p14:xfrm>
              <a:off x="3224280" y="5837940"/>
              <a:ext cx="3196080" cy="4896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5872C05E-1F5F-0D8B-A101-DF4677F2B7C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88280" y="5766300"/>
                <a:ext cx="32677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B2BB4F70-CD96-6457-A27B-BA67AC666BA9}"/>
                  </a:ext>
                </a:extLst>
              </p14:cNvPr>
              <p14:cNvContentPartPr/>
              <p14:nvPr/>
            </p14:nvContentPartPr>
            <p14:xfrm>
              <a:off x="6505320" y="5848380"/>
              <a:ext cx="4320" cy="36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B2BB4F70-CD96-6457-A27B-BA67AC666BA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69320" y="5776380"/>
                <a:ext cx="75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Tinta 20">
                <a:extLst>
                  <a:ext uri="{FF2B5EF4-FFF2-40B4-BE49-F238E27FC236}">
                    <a16:creationId xmlns:a16="http://schemas.microsoft.com/office/drawing/2014/main" id="{A9B32017-26B8-60B4-4A0C-C122E1FB5ECF}"/>
                  </a:ext>
                </a:extLst>
              </p14:cNvPr>
              <p14:cNvContentPartPr/>
              <p14:nvPr/>
            </p14:nvContentPartPr>
            <p14:xfrm>
              <a:off x="6484080" y="5857380"/>
              <a:ext cx="307080" cy="20520"/>
            </p14:xfrm>
          </p:contentPart>
        </mc:Choice>
        <mc:Fallback xmlns="">
          <p:pic>
            <p:nvPicPr>
              <p:cNvPr id="21" name="Tinta 20">
                <a:extLst>
                  <a:ext uri="{FF2B5EF4-FFF2-40B4-BE49-F238E27FC236}">
                    <a16:creationId xmlns:a16="http://schemas.microsoft.com/office/drawing/2014/main" id="{A9B32017-26B8-60B4-4A0C-C122E1FB5EC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48080" y="5785740"/>
                <a:ext cx="3787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31139112-F3DC-3637-A3AB-48AF8EE1DC05}"/>
                  </a:ext>
                </a:extLst>
              </p14:cNvPr>
              <p14:cNvContentPartPr/>
              <p14:nvPr/>
            </p14:nvContentPartPr>
            <p14:xfrm>
              <a:off x="11087760" y="5838660"/>
              <a:ext cx="123120" cy="36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31139112-F3DC-3637-A3AB-48AF8EE1DC0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052120" y="5766660"/>
                <a:ext cx="1947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0A8E0FE5-16AB-6162-CC68-A82C3E18C9E9}"/>
                  </a:ext>
                </a:extLst>
              </p14:cNvPr>
              <p14:cNvContentPartPr/>
              <p14:nvPr/>
            </p14:nvContentPartPr>
            <p14:xfrm>
              <a:off x="6849120" y="5800500"/>
              <a:ext cx="4161960" cy="86760"/>
            </p14:xfrm>
          </p:contentPart>
        </mc:Choice>
        <mc:Fallback xmlns=""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0A8E0FE5-16AB-6162-CC68-A82C3E18C9E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13120" y="5728860"/>
                <a:ext cx="42336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49E390E4-17E9-549A-722C-DBB7A414A1D5}"/>
                  </a:ext>
                </a:extLst>
              </p14:cNvPr>
              <p14:cNvContentPartPr/>
              <p14:nvPr/>
            </p14:nvContentPartPr>
            <p14:xfrm>
              <a:off x="857640" y="5988420"/>
              <a:ext cx="2104920" cy="69840"/>
            </p14:xfrm>
          </p:contentPart>
        </mc:Choice>
        <mc:Fallback xmlns=""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49E390E4-17E9-549A-722C-DBB7A414A1D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2000" y="5916780"/>
                <a:ext cx="21765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DF1CB3F9-99B7-BC71-BA5D-ADB7C3F54D90}"/>
                  </a:ext>
                </a:extLst>
              </p14:cNvPr>
              <p14:cNvContentPartPr/>
              <p14:nvPr/>
            </p14:nvContentPartPr>
            <p14:xfrm>
              <a:off x="2322840" y="6267420"/>
              <a:ext cx="954000" cy="29520"/>
            </p14:xfrm>
          </p:contentPart>
        </mc:Choice>
        <mc:Fallback xmlns=""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DF1CB3F9-99B7-BC71-BA5D-ADB7C3F54D9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87200" y="6195420"/>
                <a:ext cx="102564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7409B31B-069F-6345-0FB9-592A335EF351}"/>
                  </a:ext>
                </a:extLst>
              </p14:cNvPr>
              <p14:cNvContentPartPr/>
              <p14:nvPr/>
            </p14:nvContentPartPr>
            <p14:xfrm>
              <a:off x="7286520" y="6228180"/>
              <a:ext cx="351360" cy="2952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7409B31B-069F-6345-0FB9-592A335EF35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50880" y="6156540"/>
                <a:ext cx="4230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85A29E05-D95A-9650-2D15-A01F40C53B67}"/>
                  </a:ext>
                </a:extLst>
              </p14:cNvPr>
              <p14:cNvContentPartPr/>
              <p14:nvPr/>
            </p14:nvContentPartPr>
            <p14:xfrm>
              <a:off x="8962680" y="6237900"/>
              <a:ext cx="237960" cy="11160"/>
            </p14:xfrm>
          </p:contentPart>
        </mc:Choice>
        <mc:Fallback xmlns=""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85A29E05-D95A-9650-2D15-A01F40C53B6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927040" y="6165900"/>
                <a:ext cx="309600" cy="15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0017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B8F1A-C9C6-E796-557F-7E8BF1E1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5067"/>
            <a:ext cx="10515600" cy="1325563"/>
          </a:xfrm>
        </p:spPr>
        <p:txBody>
          <a:bodyPr>
            <a:normAutofit/>
          </a:bodyPr>
          <a:lstStyle/>
          <a:p>
            <a:r>
              <a:rPr lang="pt-BR" sz="3000" b="1" dirty="0">
                <a:highlight>
                  <a:srgbClr val="FFFF00"/>
                </a:highlight>
              </a:rPr>
              <a:t>Resultados - Experimento 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927DD6D-4245-84DC-6AD1-31118B8C0CD9}"/>
              </a:ext>
            </a:extLst>
          </p:cNvPr>
          <p:cNvSpPr txBox="1"/>
          <p:nvPr/>
        </p:nvSpPr>
        <p:spPr>
          <a:xfrm>
            <a:off x="9796462" y="31116"/>
            <a:ext cx="2324099" cy="1938992"/>
          </a:xfrm>
          <a:prstGeom prst="rect">
            <a:avLst/>
          </a:prstGeom>
          <a:noFill/>
          <a:ln w="12700">
            <a:solidFill>
              <a:srgbClr val="00B05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200" dirty="0">
                <a:latin typeface="Abadi" panose="020B0604020104020204" pitchFamily="34" charset="0"/>
              </a:rPr>
              <a:t>[+FS]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200" dirty="0">
                <a:latin typeface="Abadi" panose="020B0604020104020204" pitchFamily="34" charset="0"/>
              </a:rPr>
              <a:t>[-FS]</a:t>
            </a:r>
          </a:p>
          <a:p>
            <a:endParaRPr lang="pt-BR" sz="1200" dirty="0">
              <a:latin typeface="Abadi" panose="020B06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200" dirty="0">
                <a:latin typeface="Abadi" panose="020B0604020104020204" pitchFamily="34" charset="0"/>
              </a:rPr>
              <a:t>Controle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200" dirty="0">
                <a:latin typeface="Abadi" panose="020B0604020104020204" pitchFamily="34" charset="0"/>
              </a:rPr>
              <a:t>Violação </a:t>
            </a:r>
            <a:r>
              <a:rPr lang="pt-BR" sz="1200" b="1" dirty="0">
                <a:latin typeface="Abadi" panose="020B0604020104020204" pitchFamily="34" charset="0"/>
              </a:rPr>
              <a:t>morfossintática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200" dirty="0">
                <a:latin typeface="Abadi" panose="020B0604020104020204" pitchFamily="34" charset="0"/>
              </a:rPr>
              <a:t>Violação de </a:t>
            </a:r>
            <a:r>
              <a:rPr lang="pt-BR" sz="1200" b="1" dirty="0">
                <a:latin typeface="Abadi" panose="020B0604020104020204" pitchFamily="34" charset="0"/>
              </a:rPr>
              <a:t>papel temático</a:t>
            </a:r>
          </a:p>
          <a:p>
            <a:endParaRPr lang="pt-BR" sz="1200" dirty="0">
              <a:latin typeface="Abadi" panose="020B0604020104020204" pitchFamily="34" charset="0"/>
            </a:endParaRPr>
          </a:p>
          <a:p>
            <a:r>
              <a:rPr lang="pt-BR" sz="1200" dirty="0">
                <a:latin typeface="Abadi" panose="020B0604020104020204" pitchFamily="34" charset="0"/>
              </a:rPr>
              <a:t>Lateralidade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200" dirty="0">
                <a:latin typeface="Abadi" panose="020B0604020104020204" pitchFamily="34" charset="0"/>
              </a:rPr>
              <a:t>VF esquerdo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200" dirty="0">
                <a:latin typeface="Abadi" panose="020B0604020104020204" pitchFamily="34" charset="0"/>
              </a:rPr>
              <a:t>VF direito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051DD458-7E98-59F2-4764-A58FF53C5700}"/>
              </a:ext>
            </a:extLst>
          </p:cNvPr>
          <p:cNvSpPr txBox="1">
            <a:spLocks/>
          </p:cNvSpPr>
          <p:nvPr/>
        </p:nvSpPr>
        <p:spPr>
          <a:xfrm>
            <a:off x="723900" y="1094825"/>
            <a:ext cx="11020425" cy="4177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600" dirty="0">
                <a:highlight>
                  <a:srgbClr val="FFFF00"/>
                </a:highlight>
              </a:rPr>
              <a:t>[-FS grupo], violação morfossintática:</a:t>
            </a:r>
            <a:r>
              <a:rPr lang="pt-BR" sz="1600" dirty="0">
                <a:solidFill>
                  <a:srgbClr val="0070C0"/>
                </a:solidFill>
              </a:rPr>
              <a:t> </a:t>
            </a:r>
            <a:r>
              <a:rPr lang="pt-BR" sz="1600" dirty="0"/>
              <a:t>ERP bifásico</a:t>
            </a:r>
          </a:p>
          <a:p>
            <a:pPr lvl="1" algn="just"/>
            <a:r>
              <a:rPr lang="pt-BR" sz="1600" dirty="0"/>
              <a:t>N400 e P600: VF direito / N400: VF esquerdo  </a:t>
            </a:r>
          </a:p>
          <a:p>
            <a:pPr marL="457200" lvl="1" indent="0" algn="just">
              <a:buNone/>
            </a:pPr>
            <a:endParaRPr lang="pt-BR" sz="1600" dirty="0"/>
          </a:p>
          <a:p>
            <a:pPr algn="just"/>
            <a:r>
              <a:rPr lang="pt-BR" sz="1600" dirty="0">
                <a:highlight>
                  <a:srgbClr val="FFFF00"/>
                </a:highlight>
              </a:rPr>
              <a:t>[+FS grupo], violação morfossintática</a:t>
            </a:r>
            <a:r>
              <a:rPr lang="pt-BR" sz="1600" dirty="0"/>
              <a:t>: eliciou padrão assimétrico</a:t>
            </a:r>
          </a:p>
          <a:p>
            <a:pPr lvl="1" algn="just"/>
            <a:r>
              <a:rPr lang="pt-BR" sz="1600" dirty="0"/>
              <a:t>P600: não apresentou (mas teve no Exp. 1, apresentação centralizada)</a:t>
            </a:r>
          </a:p>
          <a:p>
            <a:pPr lvl="1" algn="just"/>
            <a:r>
              <a:rPr lang="pt-BR" sz="1600" dirty="0"/>
              <a:t>N400: bilateral, </a:t>
            </a:r>
            <a:r>
              <a:rPr lang="pt-BR" sz="1600" dirty="0" err="1"/>
              <a:t>both</a:t>
            </a:r>
            <a:r>
              <a:rPr lang="pt-BR" sz="1600" dirty="0"/>
              <a:t> VF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pt-BR" sz="16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pt-BR" sz="16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pt-BR" sz="16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pt-BR" sz="16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pt-BR" sz="1600" dirty="0"/>
          </a:p>
          <a:p>
            <a:pPr marL="179388" lvl="1" indent="-179388" algn="just"/>
            <a:r>
              <a:rPr lang="pt-BR" sz="1600" dirty="0">
                <a:highlight>
                  <a:srgbClr val="FFFF00"/>
                </a:highlight>
              </a:rPr>
              <a:t>[2 grupos], violação de papel temático:</a:t>
            </a:r>
          </a:p>
          <a:p>
            <a:pPr marL="636588" lvl="2" indent="-179388" algn="just"/>
            <a:r>
              <a:rPr lang="pt-BR" sz="1600" dirty="0"/>
              <a:t>N400: bilateral</a:t>
            </a:r>
          </a:p>
          <a:p>
            <a:pPr marL="636588" lvl="2" indent="-179388" algn="just"/>
            <a:r>
              <a:rPr lang="pt-BR" sz="1600" dirty="0"/>
              <a:t>P600: sem efeito (diferentemente do Exp. 1)</a:t>
            </a:r>
          </a:p>
          <a:p>
            <a:pPr marL="457200" lvl="2" indent="0" algn="just">
              <a:buNone/>
            </a:pPr>
            <a:endParaRPr lang="pt-BR" sz="1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0D861F3-1E51-7F94-4922-39E45FB7C41F}"/>
              </a:ext>
            </a:extLst>
          </p:cNvPr>
          <p:cNvSpPr txBox="1"/>
          <p:nvPr/>
        </p:nvSpPr>
        <p:spPr>
          <a:xfrm>
            <a:off x="1395411" y="3191559"/>
            <a:ext cx="58245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Quando lateralizadas, as violações não eliciaram P600 (como no VF centralizado), o que sugere que esse efeito (P600) requer contribuição dos dois hemisférios, na violação morfossintática.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57792A9-040B-1939-962C-715A91FCAC7A}"/>
              </a:ext>
            </a:extLst>
          </p:cNvPr>
          <p:cNvSpPr txBox="1"/>
          <p:nvPr/>
        </p:nvSpPr>
        <p:spPr>
          <a:xfrm>
            <a:off x="1395411" y="2908432"/>
            <a:ext cx="4667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 que isso nos diz?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6892BD-983A-8E11-2F1C-2F130653E6BE}"/>
              </a:ext>
            </a:extLst>
          </p:cNvPr>
          <p:cNvSpPr txBox="1"/>
          <p:nvPr/>
        </p:nvSpPr>
        <p:spPr>
          <a:xfrm>
            <a:off x="1271586" y="5525010"/>
            <a:ext cx="69484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1. A lateralização evoca respostas diferentes em comparação à apresentação da palavra no centro da tela (exp.1) na violação de papel temático;</a:t>
            </a:r>
          </a:p>
          <a:p>
            <a:pPr algn="just"/>
            <a:r>
              <a:rPr lang="pt-BR" sz="12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2. Esses resultados contrastam com os padrões da violação morfossintática, sugerindo uma dissociação entre P600 sintático e semântico.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E76AB91-ED1A-EA51-5CDB-12240D182DBC}"/>
              </a:ext>
            </a:extLst>
          </p:cNvPr>
          <p:cNvSpPr txBox="1"/>
          <p:nvPr/>
        </p:nvSpPr>
        <p:spPr>
          <a:xfrm>
            <a:off x="1271586" y="5241883"/>
            <a:ext cx="46672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 que isso nos diz?</a:t>
            </a:r>
          </a:p>
        </p:txBody>
      </p:sp>
    </p:spTree>
    <p:extLst>
      <p:ext uri="{BB962C8B-B14F-4D97-AF65-F5344CB8AC3E}">
        <p14:creationId xmlns:p14="http://schemas.microsoft.com/office/powerpoint/2010/main" val="626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74AEA69-1443-80E1-1C6A-F19D5B492309}"/>
              </a:ext>
            </a:extLst>
          </p:cNvPr>
          <p:cNvSpPr txBox="1">
            <a:spLocks/>
          </p:cNvSpPr>
          <p:nvPr/>
        </p:nvSpPr>
        <p:spPr>
          <a:xfrm>
            <a:off x="354624" y="-112141"/>
            <a:ext cx="6379551" cy="969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dirty="0">
                <a:highlight>
                  <a:srgbClr val="FFFF00"/>
                </a:highlight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Pra guardar na memória... </a:t>
            </a:r>
          </a:p>
        </p:txBody>
      </p:sp>
      <p:sp>
        <p:nvSpPr>
          <p:cNvPr id="2" name="Espaço Reservado para Conteúdo 2">
            <a:extLst>
              <a:ext uri="{FF2B5EF4-FFF2-40B4-BE49-F238E27FC236}">
                <a16:creationId xmlns:a16="http://schemas.microsoft.com/office/drawing/2014/main" id="{0219B121-677B-8EAC-30EF-3AE5B2CE9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24" y="899390"/>
            <a:ext cx="11168063" cy="2608245"/>
          </a:xfrm>
        </p:spPr>
        <p:txBody>
          <a:bodyPr>
            <a:normAutofit/>
          </a:bodyPr>
          <a:lstStyle/>
          <a:p>
            <a:r>
              <a:rPr lang="pt-BR" sz="12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Violação temática: </a:t>
            </a:r>
            <a:r>
              <a:rPr lang="pt-BR" sz="12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N400 e P600 semântico nos 2 grupos</a:t>
            </a:r>
          </a:p>
          <a:p>
            <a:pPr marL="0" indent="0" algn="ctr">
              <a:buNone/>
            </a:pPr>
            <a:endParaRPr lang="pt-BR" sz="1200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endParaRPr lang="pt-BR" sz="1200" b="1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endParaRPr lang="pt-BR" sz="1200" b="1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pt-BR" sz="12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Violação morfossintática: </a:t>
            </a:r>
            <a:r>
              <a:rPr lang="pt-BR" sz="12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variou em função da “canhotice” dos participantes:</a:t>
            </a:r>
          </a:p>
          <a:p>
            <a:pPr marL="0" indent="0" algn="r">
              <a:buNone/>
            </a:pPr>
            <a:r>
              <a:rPr lang="pt-BR" sz="12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[+-FS] = ocorrência de canhotos na família.</a:t>
            </a:r>
          </a:p>
          <a:p>
            <a:pPr marL="0" indent="0">
              <a:buNone/>
            </a:pPr>
            <a:endParaRPr lang="pt-BR" sz="1200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indent="0">
              <a:buNone/>
            </a:pPr>
            <a:r>
              <a:rPr lang="pt-BR" sz="12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[+FS]: P600 sintático.</a:t>
            </a:r>
          </a:p>
          <a:p>
            <a:pPr marL="0" indent="0">
              <a:buNone/>
            </a:pPr>
            <a:r>
              <a:rPr lang="pt-BR" sz="12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[-FS]: N400 e P600 bifásicos.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41FC7C-6367-2440-C9B2-04ACC3DF428F}"/>
              </a:ext>
            </a:extLst>
          </p:cNvPr>
          <p:cNvSpPr txBox="1"/>
          <p:nvPr/>
        </p:nvSpPr>
        <p:spPr>
          <a:xfrm>
            <a:off x="518930" y="2308113"/>
            <a:ext cx="4981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12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after</a:t>
            </a:r>
            <a:r>
              <a:rPr lang="pt-BR" sz="12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12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catching</a:t>
            </a:r>
            <a:r>
              <a:rPr lang="pt-BR" sz="12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the ball, </a:t>
            </a:r>
          </a:p>
          <a:p>
            <a:pPr marL="0" indent="0" algn="ctr">
              <a:buNone/>
            </a:pPr>
            <a:r>
              <a:rPr lang="pt-BR" sz="12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the boy </a:t>
            </a:r>
            <a:r>
              <a:rPr lang="pt-BR" sz="1200" b="1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would</a:t>
            </a:r>
            <a:r>
              <a:rPr lang="pt-BR" sz="12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12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throuw</a:t>
            </a:r>
            <a:r>
              <a:rPr lang="pt-BR" sz="1200" b="1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</a:t>
            </a:r>
            <a:r>
              <a:rPr lang="pt-BR" sz="12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it </a:t>
            </a:r>
            <a:r>
              <a:rPr lang="pt-BR" sz="12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very</a:t>
            </a:r>
            <a:r>
              <a:rPr lang="pt-BR" sz="12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12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quickly</a:t>
            </a:r>
            <a:r>
              <a:rPr lang="pt-BR" sz="12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DC0C359-22B0-5431-7439-E5A7C657E28D}"/>
              </a:ext>
            </a:extLst>
          </p:cNvPr>
          <p:cNvSpPr txBox="1"/>
          <p:nvPr/>
        </p:nvSpPr>
        <p:spPr>
          <a:xfrm>
            <a:off x="354624" y="590492"/>
            <a:ext cx="1431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  <a:highlight>
                  <a:srgbClr val="FFFF00"/>
                </a:highlight>
              </a:rPr>
              <a:t>Experimento 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C301E0-B6FE-A722-8564-5A338B4AE986}"/>
              </a:ext>
            </a:extLst>
          </p:cNvPr>
          <p:cNvSpPr txBox="1"/>
          <p:nvPr/>
        </p:nvSpPr>
        <p:spPr>
          <a:xfrm>
            <a:off x="669313" y="1222335"/>
            <a:ext cx="4457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12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after</a:t>
            </a:r>
            <a:r>
              <a:rPr lang="pt-BR" sz="12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12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catching</a:t>
            </a:r>
            <a:r>
              <a:rPr lang="pt-BR" sz="12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the ball, </a:t>
            </a:r>
            <a:r>
              <a:rPr lang="pt-BR" sz="1200" b="1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the </a:t>
            </a:r>
            <a:r>
              <a:rPr lang="pt-BR" sz="1200" b="1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cheers</a:t>
            </a:r>
            <a:r>
              <a:rPr lang="pt-BR" sz="1200" b="1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12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would</a:t>
            </a:r>
            <a:r>
              <a:rPr lang="pt-BR" sz="12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12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throuw</a:t>
            </a:r>
            <a:r>
              <a:rPr lang="pt-BR" sz="12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it </a:t>
            </a:r>
            <a:r>
              <a:rPr lang="pt-BR" sz="12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very</a:t>
            </a:r>
            <a:r>
              <a:rPr lang="pt-BR" sz="12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12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quickly</a:t>
            </a:r>
            <a:r>
              <a:rPr lang="pt-BR" sz="12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EB7BCE8-83C7-5E98-2872-A3C1BE9E77D4}"/>
              </a:ext>
            </a:extLst>
          </p:cNvPr>
          <p:cNvSpPr txBox="1"/>
          <p:nvPr/>
        </p:nvSpPr>
        <p:spPr>
          <a:xfrm>
            <a:off x="5640944" y="3676599"/>
            <a:ext cx="6217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highlight>
                  <a:srgbClr val="FFFF00"/>
                </a:highlight>
              </a:rPr>
              <a:t>... </a:t>
            </a:r>
            <a:r>
              <a:rPr lang="pt-BR" sz="1200" b="1" dirty="0">
                <a:solidFill>
                  <a:srgbClr val="FF0000"/>
                </a:solidFill>
                <a:highlight>
                  <a:srgbClr val="FFFF00"/>
                </a:highlight>
              </a:rPr>
              <a:t>Experimento 2: </a:t>
            </a:r>
            <a:r>
              <a:rPr lang="pt-BR" sz="1200" dirty="0">
                <a:highlight>
                  <a:srgbClr val="FFFF00"/>
                </a:highlight>
              </a:rPr>
              <a:t>campo visual lateralizado p/ testar essa diferença da violação morfossintática 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DEDF92D0-DA50-D7FA-3A96-0D132D2EA561}"/>
              </a:ext>
            </a:extLst>
          </p:cNvPr>
          <p:cNvSpPr txBox="1">
            <a:spLocks/>
          </p:cNvSpPr>
          <p:nvPr/>
        </p:nvSpPr>
        <p:spPr>
          <a:xfrm>
            <a:off x="4829302" y="4040278"/>
            <a:ext cx="7088169" cy="273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2" indent="-171450" algn="r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pt-BR" sz="12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Violação temática, [+FS, -FS]: </a:t>
            </a:r>
          </a:p>
          <a:p>
            <a:pPr marL="0" lvl="2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pt-BR" sz="12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N400: bilateral</a:t>
            </a:r>
          </a:p>
          <a:p>
            <a:pPr marL="0" lvl="2" indent="0" algn="r">
              <a:lnSpc>
                <a:spcPct val="100000"/>
              </a:lnSpc>
              <a:spcBef>
                <a:spcPts val="1000"/>
              </a:spcBef>
              <a:buNone/>
            </a:pPr>
            <a:r>
              <a:rPr lang="pt-BR" sz="12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P600: sem efeito (diferentemente do Exp. 1)</a:t>
            </a:r>
          </a:p>
          <a:p>
            <a:pPr algn="r"/>
            <a:endParaRPr lang="pt-BR" sz="1200" b="1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algn="r"/>
            <a:r>
              <a:rPr lang="pt-BR" sz="12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Violação morfossintática:</a:t>
            </a:r>
          </a:p>
          <a:p>
            <a:pPr marL="0" indent="0" algn="r">
              <a:buNone/>
            </a:pPr>
            <a:r>
              <a:rPr lang="pt-BR" sz="12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[-FS]: </a:t>
            </a:r>
            <a:r>
              <a:rPr lang="pt-BR" sz="12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padrão assimétrico</a:t>
            </a:r>
          </a:p>
          <a:p>
            <a:pPr marL="0" indent="0" algn="r">
              <a:buNone/>
            </a:pPr>
            <a:r>
              <a:rPr lang="pt-BR" sz="12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 </a:t>
            </a:r>
            <a:r>
              <a:rPr lang="pt-BR" sz="12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P600: VF direito, N400: bilateral (VF direito e esquerdo)</a:t>
            </a:r>
          </a:p>
          <a:p>
            <a:pPr marL="0" indent="0" algn="r">
              <a:buNone/>
            </a:pPr>
            <a:r>
              <a:rPr lang="pt-BR" sz="12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pt-BR" sz="12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[+FS]: </a:t>
            </a:r>
            <a:r>
              <a:rPr lang="pt-BR" sz="12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N400: bilateral (VF direito e esquerdo)</a:t>
            </a:r>
          </a:p>
          <a:p>
            <a:pPr marL="0" indent="0" algn="r">
              <a:buNone/>
            </a:pPr>
            <a:r>
              <a:rPr lang="pt-BR" sz="1200" dirty="0"/>
              <a:t>                       </a:t>
            </a:r>
            <a:r>
              <a:rPr lang="pt-BR" sz="12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P600: não apresentou (mas teve no Exp. 1, apresentação centralizada)    </a:t>
            </a:r>
          </a:p>
        </p:txBody>
      </p:sp>
    </p:spTree>
    <p:extLst>
      <p:ext uri="{BB962C8B-B14F-4D97-AF65-F5344CB8AC3E}">
        <p14:creationId xmlns:p14="http://schemas.microsoft.com/office/powerpoint/2010/main" val="155303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7AE9CAA-F13F-5608-8531-5A7D1D9BC84C}"/>
              </a:ext>
            </a:extLst>
          </p:cNvPr>
          <p:cNvSpPr txBox="1"/>
          <p:nvPr/>
        </p:nvSpPr>
        <p:spPr>
          <a:xfrm>
            <a:off x="626452" y="427882"/>
            <a:ext cx="4667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Resultado principal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92ED718-E641-3026-ADBA-F8F56E6976A7}"/>
              </a:ext>
            </a:extLst>
          </p:cNvPr>
          <p:cNvSpPr txBox="1"/>
          <p:nvPr/>
        </p:nvSpPr>
        <p:spPr>
          <a:xfrm>
            <a:off x="626452" y="1397675"/>
            <a:ext cx="104203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Quando lateralizadas, as violações de papel temático não eliciaram </a:t>
            </a:r>
            <a:r>
              <a:rPr lang="pt-BR" dirty="0">
                <a:highlight>
                  <a:srgbClr val="FFFF00"/>
                </a:highlight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P600 (semântico)</a:t>
            </a:r>
            <a:r>
              <a:rPr lang="pt-BR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, sugerindo que ele requer a </a:t>
            </a:r>
            <a:r>
              <a:rPr lang="pt-BR" dirty="0">
                <a:highlight>
                  <a:srgbClr val="FFFF00"/>
                </a:highlight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contribuição dos dois hemisférios</a:t>
            </a:r>
            <a:r>
              <a:rPr lang="pt-BR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;</a:t>
            </a:r>
          </a:p>
          <a:p>
            <a:pPr algn="just"/>
            <a:endParaRPr lang="pt-BR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 padrão divergente entre as violações morfossintática e de papel temático, considerando os grupos e a lateralidade sugerem que existem mecanismos subjacentes a um </a:t>
            </a:r>
            <a:r>
              <a:rPr lang="pt-BR" dirty="0">
                <a:highlight>
                  <a:srgbClr val="FFFF00"/>
                </a:highlight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P600 semântico e um sintático</a:t>
            </a:r>
            <a:r>
              <a:rPr lang="pt-BR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, como variantes do mesmo componente.</a:t>
            </a:r>
          </a:p>
        </p:txBody>
      </p:sp>
    </p:spTree>
    <p:extLst>
      <p:ext uri="{BB962C8B-B14F-4D97-AF65-F5344CB8AC3E}">
        <p14:creationId xmlns:p14="http://schemas.microsoft.com/office/powerpoint/2010/main" val="215278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8B9DF-DC15-4C94-413F-F601C3628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061" y="127724"/>
            <a:ext cx="3708323" cy="969000"/>
          </a:xfrm>
        </p:spPr>
        <p:txBody>
          <a:bodyPr>
            <a:normAutofit/>
          </a:bodyPr>
          <a:lstStyle/>
          <a:p>
            <a:r>
              <a:rPr lang="pt-BR" sz="3000" b="1" dirty="0">
                <a:highlight>
                  <a:srgbClr val="FFFF00"/>
                </a:highlight>
              </a:rPr>
              <a:t>Achados da literatura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1B1A6F9-646A-8FDF-5345-BAFAC5166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15" y="1977432"/>
            <a:ext cx="11574490" cy="320084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9C3435CC-E759-01CA-83CD-B98E2EE5CF8D}"/>
              </a:ext>
            </a:extLst>
          </p:cNvPr>
          <p:cNvSpPr/>
          <p:nvPr/>
        </p:nvSpPr>
        <p:spPr>
          <a:xfrm>
            <a:off x="3572539" y="3476846"/>
            <a:ext cx="3955312" cy="54226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99633F4-3471-6009-0A95-3E088BF67EE0}"/>
              </a:ext>
            </a:extLst>
          </p:cNvPr>
          <p:cNvSpPr/>
          <p:nvPr/>
        </p:nvSpPr>
        <p:spPr>
          <a:xfrm>
            <a:off x="7770422" y="3491021"/>
            <a:ext cx="3955312" cy="54226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Tinta 10">
                <a:extLst>
                  <a:ext uri="{FF2B5EF4-FFF2-40B4-BE49-F238E27FC236}">
                    <a16:creationId xmlns:a16="http://schemas.microsoft.com/office/drawing/2014/main" id="{8958B87A-5072-4622-EAFF-E95CA57099E9}"/>
                  </a:ext>
                </a:extLst>
              </p14:cNvPr>
              <p14:cNvContentPartPr/>
              <p14:nvPr/>
            </p14:nvContentPartPr>
            <p14:xfrm>
              <a:off x="580800" y="4316940"/>
              <a:ext cx="2176200" cy="36360"/>
            </p14:xfrm>
          </p:contentPart>
        </mc:Choice>
        <mc:Fallback xmlns="">
          <p:pic>
            <p:nvPicPr>
              <p:cNvPr id="11" name="Tinta 10">
                <a:extLst>
                  <a:ext uri="{FF2B5EF4-FFF2-40B4-BE49-F238E27FC236}">
                    <a16:creationId xmlns:a16="http://schemas.microsoft.com/office/drawing/2014/main" id="{8958B87A-5072-4622-EAFF-E95CA57099E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160" y="4244940"/>
                <a:ext cx="22478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FC0ED964-914F-2188-FCCE-D5D56B8C64C9}"/>
                  </a:ext>
                </a:extLst>
              </p14:cNvPr>
              <p14:cNvContentPartPr/>
              <p14:nvPr/>
            </p14:nvContentPartPr>
            <p14:xfrm>
              <a:off x="601320" y="4733460"/>
              <a:ext cx="2361240" cy="3924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FC0ED964-914F-2188-FCCE-D5D56B8C64C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5680" y="4661460"/>
                <a:ext cx="24328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7EE820A2-ACCF-4052-2A49-193351473308}"/>
                  </a:ext>
                </a:extLst>
              </p14:cNvPr>
              <p14:cNvContentPartPr/>
              <p14:nvPr/>
            </p14:nvContentPartPr>
            <p14:xfrm>
              <a:off x="580800" y="4923540"/>
              <a:ext cx="2689920" cy="4968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7EE820A2-ACCF-4052-2A49-1933514733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5160" y="4851540"/>
                <a:ext cx="27615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Tinta 14">
                <a:extLst>
                  <a:ext uri="{FF2B5EF4-FFF2-40B4-BE49-F238E27FC236}">
                    <a16:creationId xmlns:a16="http://schemas.microsoft.com/office/drawing/2014/main" id="{B6048A45-6328-6117-8F57-7F6EE1C8FF1D}"/>
                  </a:ext>
                </a:extLst>
              </p14:cNvPr>
              <p14:cNvContentPartPr/>
              <p14:nvPr/>
            </p14:nvContentPartPr>
            <p14:xfrm>
              <a:off x="3610560" y="4181220"/>
              <a:ext cx="685080" cy="39600"/>
            </p14:xfrm>
          </p:contentPart>
        </mc:Choice>
        <mc:Fallback xmlns="">
          <p:pic>
            <p:nvPicPr>
              <p:cNvPr id="15" name="Tinta 14">
                <a:extLst>
                  <a:ext uri="{FF2B5EF4-FFF2-40B4-BE49-F238E27FC236}">
                    <a16:creationId xmlns:a16="http://schemas.microsoft.com/office/drawing/2014/main" id="{B6048A45-6328-6117-8F57-7F6EE1C8FF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74920" y="4109220"/>
                <a:ext cx="7567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B0A9187D-51F4-5B87-7DAE-3F1FE79C2C2B}"/>
                  </a:ext>
                </a:extLst>
              </p14:cNvPr>
              <p14:cNvContentPartPr/>
              <p14:nvPr/>
            </p14:nvContentPartPr>
            <p14:xfrm>
              <a:off x="5725920" y="4161780"/>
              <a:ext cx="646560" cy="2016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B0A9187D-51F4-5B87-7DAE-3F1FE79C2C2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89920" y="4089780"/>
                <a:ext cx="7182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B88AC317-927D-DC2A-02F0-3EBE45591298}"/>
                  </a:ext>
                </a:extLst>
              </p14:cNvPr>
              <p14:cNvContentPartPr/>
              <p14:nvPr/>
            </p14:nvContentPartPr>
            <p14:xfrm>
              <a:off x="7849920" y="4152780"/>
              <a:ext cx="636840" cy="2988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B88AC317-927D-DC2A-02F0-3EBE4559129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13920" y="4081140"/>
                <a:ext cx="7084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0F9E636F-61B0-D516-AAF2-FCD406E03969}"/>
                  </a:ext>
                </a:extLst>
              </p14:cNvPr>
              <p14:cNvContentPartPr/>
              <p14:nvPr/>
            </p14:nvContentPartPr>
            <p14:xfrm>
              <a:off x="9935400" y="4175820"/>
              <a:ext cx="675720" cy="1548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0F9E636F-61B0-D516-AAF2-FCD406E0396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899400" y="4103820"/>
                <a:ext cx="7473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Tinta 19">
                <a:extLst>
                  <a:ext uri="{FF2B5EF4-FFF2-40B4-BE49-F238E27FC236}">
                    <a16:creationId xmlns:a16="http://schemas.microsoft.com/office/drawing/2014/main" id="{68CE7101-5943-7AE1-7F4E-267F9E68B2E8}"/>
                  </a:ext>
                </a:extLst>
              </p14:cNvPr>
              <p14:cNvContentPartPr/>
              <p14:nvPr/>
            </p14:nvContentPartPr>
            <p14:xfrm>
              <a:off x="4666080" y="4181580"/>
              <a:ext cx="696960" cy="38880"/>
            </p14:xfrm>
          </p:contentPart>
        </mc:Choice>
        <mc:Fallback xmlns="">
          <p:pic>
            <p:nvPicPr>
              <p:cNvPr id="20" name="Tinta 19">
                <a:extLst>
                  <a:ext uri="{FF2B5EF4-FFF2-40B4-BE49-F238E27FC236}">
                    <a16:creationId xmlns:a16="http://schemas.microsoft.com/office/drawing/2014/main" id="{68CE7101-5943-7AE1-7F4E-267F9E68B2E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30440" y="4109580"/>
                <a:ext cx="7686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Tinta 21">
                <a:extLst>
                  <a:ext uri="{FF2B5EF4-FFF2-40B4-BE49-F238E27FC236}">
                    <a16:creationId xmlns:a16="http://schemas.microsoft.com/office/drawing/2014/main" id="{528C3CB4-F6BD-752C-24A4-CFC4DD2F3B03}"/>
                  </a:ext>
                </a:extLst>
              </p14:cNvPr>
              <p14:cNvContentPartPr/>
              <p14:nvPr/>
            </p14:nvContentPartPr>
            <p14:xfrm>
              <a:off x="6792600" y="4161420"/>
              <a:ext cx="636840" cy="29520"/>
            </p14:xfrm>
          </p:contentPart>
        </mc:Choice>
        <mc:Fallback xmlns="">
          <p:pic>
            <p:nvPicPr>
              <p:cNvPr id="22" name="Tinta 21">
                <a:extLst>
                  <a:ext uri="{FF2B5EF4-FFF2-40B4-BE49-F238E27FC236}">
                    <a16:creationId xmlns:a16="http://schemas.microsoft.com/office/drawing/2014/main" id="{528C3CB4-F6BD-752C-24A4-CFC4DD2F3B0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56600" y="4089780"/>
                <a:ext cx="7084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Tinta 22">
                <a:extLst>
                  <a:ext uri="{FF2B5EF4-FFF2-40B4-BE49-F238E27FC236}">
                    <a16:creationId xmlns:a16="http://schemas.microsoft.com/office/drawing/2014/main" id="{BD5DDB7F-B4CD-D2AB-38EE-90BB61CBBB62}"/>
                  </a:ext>
                </a:extLst>
              </p14:cNvPr>
              <p14:cNvContentPartPr/>
              <p14:nvPr/>
            </p14:nvContentPartPr>
            <p14:xfrm>
              <a:off x="8925240" y="4171140"/>
              <a:ext cx="628920" cy="39240"/>
            </p14:xfrm>
          </p:contentPart>
        </mc:Choice>
        <mc:Fallback xmlns="">
          <p:pic>
            <p:nvPicPr>
              <p:cNvPr id="23" name="Tinta 22">
                <a:extLst>
                  <a:ext uri="{FF2B5EF4-FFF2-40B4-BE49-F238E27FC236}">
                    <a16:creationId xmlns:a16="http://schemas.microsoft.com/office/drawing/2014/main" id="{BD5DDB7F-B4CD-D2AB-38EE-90BB61CBBB6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89240" y="4099140"/>
                <a:ext cx="7005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Tinta 24">
                <a:extLst>
                  <a:ext uri="{FF2B5EF4-FFF2-40B4-BE49-F238E27FC236}">
                    <a16:creationId xmlns:a16="http://schemas.microsoft.com/office/drawing/2014/main" id="{C4A57611-9665-C613-9E82-6EDFB43E079B}"/>
                  </a:ext>
                </a:extLst>
              </p14:cNvPr>
              <p14:cNvContentPartPr/>
              <p14:nvPr/>
            </p14:nvContentPartPr>
            <p14:xfrm>
              <a:off x="11011800" y="4181220"/>
              <a:ext cx="618480" cy="19800"/>
            </p14:xfrm>
          </p:contentPart>
        </mc:Choice>
        <mc:Fallback xmlns="">
          <p:pic>
            <p:nvPicPr>
              <p:cNvPr id="25" name="Tinta 24">
                <a:extLst>
                  <a:ext uri="{FF2B5EF4-FFF2-40B4-BE49-F238E27FC236}">
                    <a16:creationId xmlns:a16="http://schemas.microsoft.com/office/drawing/2014/main" id="{C4A57611-9665-C613-9E82-6EDFB43E079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976160" y="4109220"/>
                <a:ext cx="6901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069D754C-313A-F56E-C435-F7E80B241A2E}"/>
                  </a:ext>
                </a:extLst>
              </p14:cNvPr>
              <p14:cNvContentPartPr/>
              <p14:nvPr/>
            </p14:nvContentPartPr>
            <p14:xfrm>
              <a:off x="6324600" y="2247300"/>
              <a:ext cx="1467360" cy="19800"/>
            </p14:xfrm>
          </p:contentPart>
        </mc:Choice>
        <mc:Fallback xmlns=""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069D754C-313A-F56E-C435-F7E80B241A2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88600" y="2175660"/>
                <a:ext cx="1539000" cy="16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9544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74AEA69-1443-80E1-1C6A-F19D5B492309}"/>
              </a:ext>
            </a:extLst>
          </p:cNvPr>
          <p:cNvSpPr txBox="1">
            <a:spLocks/>
          </p:cNvSpPr>
          <p:nvPr/>
        </p:nvSpPr>
        <p:spPr>
          <a:xfrm>
            <a:off x="354624" y="89880"/>
            <a:ext cx="4897860" cy="96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>
                <a:highlight>
                  <a:srgbClr val="FFFF00"/>
                </a:highlight>
              </a:rPr>
              <a:t>Conclusões (penúltimo slide)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20A547B-2F91-B3C4-4E49-E29501EBDB48}"/>
              </a:ext>
            </a:extLst>
          </p:cNvPr>
          <p:cNvSpPr txBox="1"/>
          <p:nvPr/>
        </p:nvSpPr>
        <p:spPr>
          <a:xfrm>
            <a:off x="354624" y="948690"/>
            <a:ext cx="114827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Evidências de que [FS] modula como os dois hemisférios processam informação sintática;</a:t>
            </a:r>
          </a:p>
          <a:p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/>
              <a:t>[-FS]: </a:t>
            </a:r>
            <a:r>
              <a:rPr lang="pt-BR" dirty="0"/>
              <a:t>mostraram maior lateralização funcional com apresentação VF (visual-Half </a:t>
            </a:r>
            <a:r>
              <a:rPr lang="pt-BR" dirty="0" err="1"/>
              <a:t>field</a:t>
            </a:r>
            <a:r>
              <a:rPr lang="pt-BR" dirty="0"/>
              <a:t>) e padrão normal no processamento da apresentação central do estímulo </a:t>
            </a:r>
            <a:r>
              <a:rPr lang="pt-BR" b="1" dirty="0">
                <a:highlight>
                  <a:srgbClr val="FFFF00"/>
                </a:highlight>
              </a:rPr>
              <a:t>&gt;</a:t>
            </a:r>
            <a:r>
              <a:rPr lang="pt-BR" b="1" dirty="0"/>
              <a:t> </a:t>
            </a:r>
            <a:r>
              <a:rPr lang="pt-BR" dirty="0"/>
              <a:t> 2 hemisférios contribuem para o processamento semântico, mas de formas diferentes e , talvez, independentes;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/>
              <a:t>[+FS]: </a:t>
            </a:r>
            <a:r>
              <a:rPr lang="pt-BR" dirty="0"/>
              <a:t>padrão bilateral para violação sintática e divergiu entre o padrão de apresentação (central x lateral) na violação morfossintática </a:t>
            </a:r>
            <a:r>
              <a:rPr lang="pt-BR" b="1" dirty="0">
                <a:highlight>
                  <a:srgbClr val="FFFF00"/>
                </a:highlight>
              </a:rPr>
              <a:t>&gt;</a:t>
            </a:r>
            <a:r>
              <a:rPr lang="pt-BR" b="1" dirty="0"/>
              <a:t> </a:t>
            </a:r>
            <a:r>
              <a:rPr lang="pt-BR" dirty="0"/>
              <a:t>processamento do padrão central pode refletir interação entre os 2 hemisférios;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/>
              <a:t>Evidências para </a:t>
            </a:r>
            <a:r>
              <a:rPr lang="pt-BR" b="1" dirty="0"/>
              <a:t>um P600 sintático e um P600 semântico</a:t>
            </a:r>
            <a:r>
              <a:rPr lang="pt-BR" dirty="0"/>
              <a:t>, uma vez que apresentam padrões diferentes de sensibilidade em relação à FS e à lateralidade de apresentação dos estímulos;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/>
              <a:t>P600 semântico parece requerer mais coordenação entre os hemisférios que o P600 sintático, pelo menos em [-FS] </a:t>
            </a:r>
            <a:r>
              <a:rPr lang="pt-BR" dirty="0" err="1"/>
              <a:t>participants</a:t>
            </a:r>
            <a:r>
              <a:rPr lang="pt-BR" dirty="0"/>
              <a:t>;</a:t>
            </a:r>
          </a:p>
          <a:p>
            <a:pPr algn="just"/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/>
              <a:t>A área tende </a:t>
            </a:r>
            <a:r>
              <a:rPr lang="pt-BR" dirty="0"/>
              <a:t>a usar domínio como o princípio </a:t>
            </a:r>
            <a:r>
              <a:rPr lang="pt-BR" i="1" dirty="0"/>
              <a:t>core</a:t>
            </a:r>
            <a:r>
              <a:rPr lang="pt-BR" dirty="0"/>
              <a:t> com componentes com características superficiais similares, agrupando as positividades tardias que ocorrem na linguagem; </a:t>
            </a:r>
            <a:r>
              <a:rPr lang="pt-BR" dirty="0">
                <a:highlight>
                  <a:srgbClr val="FFFF00"/>
                </a:highlight>
              </a:rPr>
              <a:t>E, POR OUTRO LADO,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b="1" dirty="0"/>
              <a:t>A área resiste </a:t>
            </a:r>
            <a:r>
              <a:rPr lang="pt-BR" dirty="0"/>
              <a:t>em agrupá-los com o componente P3b de domínio geral (um componente que compartilha ambas as características morfológicas, quanto as similaridades </a:t>
            </a:r>
            <a:r>
              <a:rPr lang="pt-BR" i="1" dirty="0"/>
              <a:t>in its </a:t>
            </a:r>
            <a:r>
              <a:rPr lang="pt-BR" i="1" dirty="0" err="1"/>
              <a:t>eliciting</a:t>
            </a:r>
            <a:r>
              <a:rPr lang="pt-BR" i="1" dirty="0"/>
              <a:t> </a:t>
            </a:r>
            <a:r>
              <a:rPr lang="pt-BR" i="1" dirty="0" err="1"/>
              <a:t>conditions</a:t>
            </a:r>
            <a:r>
              <a:rPr lang="pt-BR" dirty="0"/>
              <a:t>. -p. 13 – </a:t>
            </a:r>
            <a:r>
              <a:rPr lang="pt-BR" dirty="0" err="1"/>
              <a:t>pdf</a:t>
            </a:r>
            <a:r>
              <a:rPr lang="pt-BR" dirty="0"/>
              <a:t>);</a:t>
            </a:r>
          </a:p>
          <a:p>
            <a:pPr algn="just"/>
            <a:endParaRPr lang="pt-B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dirty="0"/>
              <a:t>A área precisa </a:t>
            </a:r>
            <a:r>
              <a:rPr lang="pt-BR" b="1" dirty="0"/>
              <a:t>reexaminar as teorias </a:t>
            </a:r>
            <a:r>
              <a:rPr lang="pt-BR" dirty="0"/>
              <a:t>que assumem que os dois P600 refletem o mesmo processamento subjacente.</a:t>
            </a:r>
          </a:p>
        </p:txBody>
      </p:sp>
    </p:spTree>
    <p:extLst>
      <p:ext uri="{BB962C8B-B14F-4D97-AF65-F5344CB8AC3E}">
        <p14:creationId xmlns:p14="http://schemas.microsoft.com/office/powerpoint/2010/main" val="2967222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673B50-A9D8-6EF0-6F2E-23010A65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1328"/>
            <a:ext cx="10515600" cy="1325563"/>
          </a:xfrm>
        </p:spPr>
        <p:txBody>
          <a:bodyPr>
            <a:normAutofit/>
          </a:bodyPr>
          <a:lstStyle/>
          <a:p>
            <a:r>
              <a:rPr lang="pt-BR" sz="3000" b="1" dirty="0">
                <a:highlight>
                  <a:srgbClr val="FFFF00"/>
                </a:highlight>
              </a:rPr>
              <a:t>Considerações Metodológicas Gerais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A650D07-E234-2EEE-88D7-B79D10805489}"/>
              </a:ext>
            </a:extLst>
          </p:cNvPr>
          <p:cNvSpPr txBox="1"/>
          <p:nvPr/>
        </p:nvSpPr>
        <p:spPr>
          <a:xfrm>
            <a:off x="838200" y="979198"/>
            <a:ext cx="10515600" cy="5355312"/>
          </a:xfrm>
          <a:custGeom>
            <a:avLst/>
            <a:gdLst>
              <a:gd name="connsiteX0" fmla="*/ 0 w 10515600"/>
              <a:gd name="connsiteY0" fmla="*/ 0 h 5355312"/>
              <a:gd name="connsiteX1" fmla="*/ 268732 w 10515600"/>
              <a:gd name="connsiteY1" fmla="*/ 0 h 5355312"/>
              <a:gd name="connsiteX2" fmla="*/ 852932 w 10515600"/>
              <a:gd name="connsiteY2" fmla="*/ 0 h 5355312"/>
              <a:gd name="connsiteX3" fmla="*/ 1542288 w 10515600"/>
              <a:gd name="connsiteY3" fmla="*/ 0 h 5355312"/>
              <a:gd name="connsiteX4" fmla="*/ 2126488 w 10515600"/>
              <a:gd name="connsiteY4" fmla="*/ 0 h 5355312"/>
              <a:gd name="connsiteX5" fmla="*/ 2605532 w 10515600"/>
              <a:gd name="connsiteY5" fmla="*/ 0 h 5355312"/>
              <a:gd name="connsiteX6" fmla="*/ 3294888 w 10515600"/>
              <a:gd name="connsiteY6" fmla="*/ 0 h 5355312"/>
              <a:gd name="connsiteX7" fmla="*/ 3879088 w 10515600"/>
              <a:gd name="connsiteY7" fmla="*/ 0 h 5355312"/>
              <a:gd name="connsiteX8" fmla="*/ 4568444 w 10515600"/>
              <a:gd name="connsiteY8" fmla="*/ 0 h 5355312"/>
              <a:gd name="connsiteX9" fmla="*/ 4942332 w 10515600"/>
              <a:gd name="connsiteY9" fmla="*/ 0 h 5355312"/>
              <a:gd name="connsiteX10" fmla="*/ 5421376 w 10515600"/>
              <a:gd name="connsiteY10" fmla="*/ 0 h 5355312"/>
              <a:gd name="connsiteX11" fmla="*/ 6005576 w 10515600"/>
              <a:gd name="connsiteY11" fmla="*/ 0 h 5355312"/>
              <a:gd name="connsiteX12" fmla="*/ 6379464 w 10515600"/>
              <a:gd name="connsiteY12" fmla="*/ 0 h 5355312"/>
              <a:gd name="connsiteX13" fmla="*/ 6753352 w 10515600"/>
              <a:gd name="connsiteY13" fmla="*/ 0 h 5355312"/>
              <a:gd name="connsiteX14" fmla="*/ 7547864 w 10515600"/>
              <a:gd name="connsiteY14" fmla="*/ 0 h 5355312"/>
              <a:gd name="connsiteX15" fmla="*/ 7921752 w 10515600"/>
              <a:gd name="connsiteY15" fmla="*/ 0 h 5355312"/>
              <a:gd name="connsiteX16" fmla="*/ 8611108 w 10515600"/>
              <a:gd name="connsiteY16" fmla="*/ 0 h 5355312"/>
              <a:gd name="connsiteX17" fmla="*/ 8879840 w 10515600"/>
              <a:gd name="connsiteY17" fmla="*/ 0 h 5355312"/>
              <a:gd name="connsiteX18" fmla="*/ 9464040 w 10515600"/>
              <a:gd name="connsiteY18" fmla="*/ 0 h 5355312"/>
              <a:gd name="connsiteX19" fmla="*/ 10515600 w 10515600"/>
              <a:gd name="connsiteY19" fmla="*/ 0 h 5355312"/>
              <a:gd name="connsiteX20" fmla="*/ 10515600 w 10515600"/>
              <a:gd name="connsiteY20" fmla="*/ 648588 h 5355312"/>
              <a:gd name="connsiteX21" fmla="*/ 10515600 w 10515600"/>
              <a:gd name="connsiteY21" fmla="*/ 1297176 h 5355312"/>
              <a:gd name="connsiteX22" fmla="*/ 10515600 w 10515600"/>
              <a:gd name="connsiteY22" fmla="*/ 1731551 h 5355312"/>
              <a:gd name="connsiteX23" fmla="*/ 10515600 w 10515600"/>
              <a:gd name="connsiteY23" fmla="*/ 2433692 h 5355312"/>
              <a:gd name="connsiteX24" fmla="*/ 10515600 w 10515600"/>
              <a:gd name="connsiteY24" fmla="*/ 3028726 h 5355312"/>
              <a:gd name="connsiteX25" fmla="*/ 10515600 w 10515600"/>
              <a:gd name="connsiteY25" fmla="*/ 3463102 h 5355312"/>
              <a:gd name="connsiteX26" fmla="*/ 10515600 w 10515600"/>
              <a:gd name="connsiteY26" fmla="*/ 3897477 h 5355312"/>
              <a:gd name="connsiteX27" fmla="*/ 10515600 w 10515600"/>
              <a:gd name="connsiteY27" fmla="*/ 4546065 h 5355312"/>
              <a:gd name="connsiteX28" fmla="*/ 10515600 w 10515600"/>
              <a:gd name="connsiteY28" fmla="*/ 5355312 h 5355312"/>
              <a:gd name="connsiteX29" fmla="*/ 10141712 w 10515600"/>
              <a:gd name="connsiteY29" fmla="*/ 5355312 h 5355312"/>
              <a:gd name="connsiteX30" fmla="*/ 9452356 w 10515600"/>
              <a:gd name="connsiteY30" fmla="*/ 5355312 h 5355312"/>
              <a:gd name="connsiteX31" fmla="*/ 8763000 w 10515600"/>
              <a:gd name="connsiteY31" fmla="*/ 5355312 h 5355312"/>
              <a:gd name="connsiteX32" fmla="*/ 8389112 w 10515600"/>
              <a:gd name="connsiteY32" fmla="*/ 5355312 h 5355312"/>
              <a:gd name="connsiteX33" fmla="*/ 7910068 w 10515600"/>
              <a:gd name="connsiteY33" fmla="*/ 5355312 h 5355312"/>
              <a:gd name="connsiteX34" fmla="*/ 7220712 w 10515600"/>
              <a:gd name="connsiteY34" fmla="*/ 5355312 h 5355312"/>
              <a:gd name="connsiteX35" fmla="*/ 6426200 w 10515600"/>
              <a:gd name="connsiteY35" fmla="*/ 5355312 h 5355312"/>
              <a:gd name="connsiteX36" fmla="*/ 5842000 w 10515600"/>
              <a:gd name="connsiteY36" fmla="*/ 5355312 h 5355312"/>
              <a:gd name="connsiteX37" fmla="*/ 5047488 w 10515600"/>
              <a:gd name="connsiteY37" fmla="*/ 5355312 h 5355312"/>
              <a:gd name="connsiteX38" fmla="*/ 4673600 w 10515600"/>
              <a:gd name="connsiteY38" fmla="*/ 5355312 h 5355312"/>
              <a:gd name="connsiteX39" fmla="*/ 4194556 w 10515600"/>
              <a:gd name="connsiteY39" fmla="*/ 5355312 h 5355312"/>
              <a:gd name="connsiteX40" fmla="*/ 3715512 w 10515600"/>
              <a:gd name="connsiteY40" fmla="*/ 5355312 h 5355312"/>
              <a:gd name="connsiteX41" fmla="*/ 3236468 w 10515600"/>
              <a:gd name="connsiteY41" fmla="*/ 5355312 h 5355312"/>
              <a:gd name="connsiteX42" fmla="*/ 2967736 w 10515600"/>
              <a:gd name="connsiteY42" fmla="*/ 5355312 h 5355312"/>
              <a:gd name="connsiteX43" fmla="*/ 2488692 w 10515600"/>
              <a:gd name="connsiteY43" fmla="*/ 5355312 h 5355312"/>
              <a:gd name="connsiteX44" fmla="*/ 1694180 w 10515600"/>
              <a:gd name="connsiteY44" fmla="*/ 5355312 h 5355312"/>
              <a:gd name="connsiteX45" fmla="*/ 1425448 w 10515600"/>
              <a:gd name="connsiteY45" fmla="*/ 5355312 h 5355312"/>
              <a:gd name="connsiteX46" fmla="*/ 841248 w 10515600"/>
              <a:gd name="connsiteY46" fmla="*/ 5355312 h 5355312"/>
              <a:gd name="connsiteX47" fmla="*/ 0 w 10515600"/>
              <a:gd name="connsiteY47" fmla="*/ 5355312 h 5355312"/>
              <a:gd name="connsiteX48" fmla="*/ 0 w 10515600"/>
              <a:gd name="connsiteY48" fmla="*/ 4653171 h 5355312"/>
              <a:gd name="connsiteX49" fmla="*/ 0 w 10515600"/>
              <a:gd name="connsiteY49" fmla="*/ 4111690 h 5355312"/>
              <a:gd name="connsiteX50" fmla="*/ 0 w 10515600"/>
              <a:gd name="connsiteY50" fmla="*/ 3516655 h 5355312"/>
              <a:gd name="connsiteX51" fmla="*/ 0 w 10515600"/>
              <a:gd name="connsiteY51" fmla="*/ 2921620 h 5355312"/>
              <a:gd name="connsiteX52" fmla="*/ 0 w 10515600"/>
              <a:gd name="connsiteY52" fmla="*/ 2433692 h 5355312"/>
              <a:gd name="connsiteX53" fmla="*/ 0 w 10515600"/>
              <a:gd name="connsiteY53" fmla="*/ 1945763 h 5355312"/>
              <a:gd name="connsiteX54" fmla="*/ 0 w 10515600"/>
              <a:gd name="connsiteY54" fmla="*/ 1457835 h 5355312"/>
              <a:gd name="connsiteX55" fmla="*/ 0 w 10515600"/>
              <a:gd name="connsiteY55" fmla="*/ 916353 h 5355312"/>
              <a:gd name="connsiteX56" fmla="*/ 0 w 10515600"/>
              <a:gd name="connsiteY56" fmla="*/ 0 h 535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515600" h="5355312" extrusionOk="0">
                <a:moveTo>
                  <a:pt x="0" y="0"/>
                </a:moveTo>
                <a:cubicBezTo>
                  <a:pt x="89627" y="-5834"/>
                  <a:pt x="137194" y="8277"/>
                  <a:pt x="268732" y="0"/>
                </a:cubicBezTo>
                <a:cubicBezTo>
                  <a:pt x="400270" y="-8277"/>
                  <a:pt x="654707" y="33061"/>
                  <a:pt x="852932" y="0"/>
                </a:cubicBezTo>
                <a:cubicBezTo>
                  <a:pt x="1051157" y="-33061"/>
                  <a:pt x="1317857" y="31292"/>
                  <a:pt x="1542288" y="0"/>
                </a:cubicBezTo>
                <a:cubicBezTo>
                  <a:pt x="1766719" y="-31292"/>
                  <a:pt x="1921263" y="23940"/>
                  <a:pt x="2126488" y="0"/>
                </a:cubicBezTo>
                <a:cubicBezTo>
                  <a:pt x="2331713" y="-23940"/>
                  <a:pt x="2459498" y="51063"/>
                  <a:pt x="2605532" y="0"/>
                </a:cubicBezTo>
                <a:cubicBezTo>
                  <a:pt x="2751566" y="-51063"/>
                  <a:pt x="3118289" y="1750"/>
                  <a:pt x="3294888" y="0"/>
                </a:cubicBezTo>
                <a:cubicBezTo>
                  <a:pt x="3471487" y="-1750"/>
                  <a:pt x="3737188" y="18114"/>
                  <a:pt x="3879088" y="0"/>
                </a:cubicBezTo>
                <a:cubicBezTo>
                  <a:pt x="4020988" y="-18114"/>
                  <a:pt x="4413577" y="11088"/>
                  <a:pt x="4568444" y="0"/>
                </a:cubicBezTo>
                <a:cubicBezTo>
                  <a:pt x="4723311" y="-11088"/>
                  <a:pt x="4803216" y="8500"/>
                  <a:pt x="4942332" y="0"/>
                </a:cubicBezTo>
                <a:cubicBezTo>
                  <a:pt x="5081448" y="-8500"/>
                  <a:pt x="5267181" y="42427"/>
                  <a:pt x="5421376" y="0"/>
                </a:cubicBezTo>
                <a:cubicBezTo>
                  <a:pt x="5575571" y="-42427"/>
                  <a:pt x="5748662" y="9499"/>
                  <a:pt x="6005576" y="0"/>
                </a:cubicBezTo>
                <a:cubicBezTo>
                  <a:pt x="6262490" y="-9499"/>
                  <a:pt x="6290238" y="6077"/>
                  <a:pt x="6379464" y="0"/>
                </a:cubicBezTo>
                <a:cubicBezTo>
                  <a:pt x="6468690" y="-6077"/>
                  <a:pt x="6641623" y="1955"/>
                  <a:pt x="6753352" y="0"/>
                </a:cubicBezTo>
                <a:cubicBezTo>
                  <a:pt x="6865081" y="-1955"/>
                  <a:pt x="7324896" y="82213"/>
                  <a:pt x="7547864" y="0"/>
                </a:cubicBezTo>
                <a:cubicBezTo>
                  <a:pt x="7770832" y="-82213"/>
                  <a:pt x="7778963" y="16745"/>
                  <a:pt x="7921752" y="0"/>
                </a:cubicBezTo>
                <a:cubicBezTo>
                  <a:pt x="8064541" y="-16745"/>
                  <a:pt x="8358174" y="48386"/>
                  <a:pt x="8611108" y="0"/>
                </a:cubicBezTo>
                <a:cubicBezTo>
                  <a:pt x="8864042" y="-48386"/>
                  <a:pt x="8750791" y="12535"/>
                  <a:pt x="8879840" y="0"/>
                </a:cubicBezTo>
                <a:cubicBezTo>
                  <a:pt x="9008889" y="-12535"/>
                  <a:pt x="9266119" y="66539"/>
                  <a:pt x="9464040" y="0"/>
                </a:cubicBezTo>
                <a:cubicBezTo>
                  <a:pt x="9661961" y="-66539"/>
                  <a:pt x="10059685" y="61793"/>
                  <a:pt x="10515600" y="0"/>
                </a:cubicBezTo>
                <a:cubicBezTo>
                  <a:pt x="10523853" y="312080"/>
                  <a:pt x="10458504" y="387416"/>
                  <a:pt x="10515600" y="648588"/>
                </a:cubicBezTo>
                <a:cubicBezTo>
                  <a:pt x="10572696" y="909760"/>
                  <a:pt x="10463747" y="1120321"/>
                  <a:pt x="10515600" y="1297176"/>
                </a:cubicBezTo>
                <a:cubicBezTo>
                  <a:pt x="10567453" y="1474031"/>
                  <a:pt x="10496001" y="1629728"/>
                  <a:pt x="10515600" y="1731551"/>
                </a:cubicBezTo>
                <a:cubicBezTo>
                  <a:pt x="10535199" y="1833375"/>
                  <a:pt x="10452274" y="2102571"/>
                  <a:pt x="10515600" y="2433692"/>
                </a:cubicBezTo>
                <a:cubicBezTo>
                  <a:pt x="10578926" y="2764813"/>
                  <a:pt x="10461607" y="2891155"/>
                  <a:pt x="10515600" y="3028726"/>
                </a:cubicBezTo>
                <a:cubicBezTo>
                  <a:pt x="10569593" y="3166297"/>
                  <a:pt x="10511561" y="3290610"/>
                  <a:pt x="10515600" y="3463102"/>
                </a:cubicBezTo>
                <a:cubicBezTo>
                  <a:pt x="10519639" y="3635594"/>
                  <a:pt x="10485177" y="3700454"/>
                  <a:pt x="10515600" y="3897477"/>
                </a:cubicBezTo>
                <a:cubicBezTo>
                  <a:pt x="10546023" y="4094500"/>
                  <a:pt x="10460955" y="4231562"/>
                  <a:pt x="10515600" y="4546065"/>
                </a:cubicBezTo>
                <a:cubicBezTo>
                  <a:pt x="10570245" y="4860568"/>
                  <a:pt x="10426813" y="5036002"/>
                  <a:pt x="10515600" y="5355312"/>
                </a:cubicBezTo>
                <a:cubicBezTo>
                  <a:pt x="10379385" y="5389705"/>
                  <a:pt x="10230935" y="5335527"/>
                  <a:pt x="10141712" y="5355312"/>
                </a:cubicBezTo>
                <a:cubicBezTo>
                  <a:pt x="10052489" y="5375097"/>
                  <a:pt x="9657447" y="5338321"/>
                  <a:pt x="9452356" y="5355312"/>
                </a:cubicBezTo>
                <a:cubicBezTo>
                  <a:pt x="9247265" y="5372303"/>
                  <a:pt x="8957063" y="5320710"/>
                  <a:pt x="8763000" y="5355312"/>
                </a:cubicBezTo>
                <a:cubicBezTo>
                  <a:pt x="8568937" y="5389914"/>
                  <a:pt x="8535304" y="5311819"/>
                  <a:pt x="8389112" y="5355312"/>
                </a:cubicBezTo>
                <a:cubicBezTo>
                  <a:pt x="8242920" y="5398805"/>
                  <a:pt x="8079234" y="5331909"/>
                  <a:pt x="7910068" y="5355312"/>
                </a:cubicBezTo>
                <a:cubicBezTo>
                  <a:pt x="7740902" y="5378715"/>
                  <a:pt x="7447803" y="5284410"/>
                  <a:pt x="7220712" y="5355312"/>
                </a:cubicBezTo>
                <a:cubicBezTo>
                  <a:pt x="6993621" y="5426214"/>
                  <a:pt x="6739308" y="5321052"/>
                  <a:pt x="6426200" y="5355312"/>
                </a:cubicBezTo>
                <a:cubicBezTo>
                  <a:pt x="6113092" y="5389572"/>
                  <a:pt x="6122226" y="5318414"/>
                  <a:pt x="5842000" y="5355312"/>
                </a:cubicBezTo>
                <a:cubicBezTo>
                  <a:pt x="5561774" y="5392210"/>
                  <a:pt x="5392113" y="5262725"/>
                  <a:pt x="5047488" y="5355312"/>
                </a:cubicBezTo>
                <a:cubicBezTo>
                  <a:pt x="4702863" y="5447899"/>
                  <a:pt x="4853959" y="5319570"/>
                  <a:pt x="4673600" y="5355312"/>
                </a:cubicBezTo>
                <a:cubicBezTo>
                  <a:pt x="4493241" y="5391054"/>
                  <a:pt x="4311406" y="5323579"/>
                  <a:pt x="4194556" y="5355312"/>
                </a:cubicBezTo>
                <a:cubicBezTo>
                  <a:pt x="4077706" y="5387045"/>
                  <a:pt x="3821567" y="5309829"/>
                  <a:pt x="3715512" y="5355312"/>
                </a:cubicBezTo>
                <a:cubicBezTo>
                  <a:pt x="3609457" y="5400795"/>
                  <a:pt x="3461952" y="5326305"/>
                  <a:pt x="3236468" y="5355312"/>
                </a:cubicBezTo>
                <a:cubicBezTo>
                  <a:pt x="3010984" y="5384319"/>
                  <a:pt x="3097665" y="5352974"/>
                  <a:pt x="2967736" y="5355312"/>
                </a:cubicBezTo>
                <a:cubicBezTo>
                  <a:pt x="2837807" y="5357650"/>
                  <a:pt x="2641043" y="5335338"/>
                  <a:pt x="2488692" y="5355312"/>
                </a:cubicBezTo>
                <a:cubicBezTo>
                  <a:pt x="2336341" y="5375286"/>
                  <a:pt x="2069012" y="5343103"/>
                  <a:pt x="1694180" y="5355312"/>
                </a:cubicBezTo>
                <a:cubicBezTo>
                  <a:pt x="1319348" y="5367521"/>
                  <a:pt x="1522745" y="5340123"/>
                  <a:pt x="1425448" y="5355312"/>
                </a:cubicBezTo>
                <a:cubicBezTo>
                  <a:pt x="1328151" y="5370501"/>
                  <a:pt x="1120183" y="5301517"/>
                  <a:pt x="841248" y="5355312"/>
                </a:cubicBezTo>
                <a:cubicBezTo>
                  <a:pt x="562313" y="5409107"/>
                  <a:pt x="364914" y="5340353"/>
                  <a:pt x="0" y="5355312"/>
                </a:cubicBezTo>
                <a:cubicBezTo>
                  <a:pt x="-61818" y="5162294"/>
                  <a:pt x="22528" y="4874378"/>
                  <a:pt x="0" y="4653171"/>
                </a:cubicBezTo>
                <a:cubicBezTo>
                  <a:pt x="-22528" y="4431964"/>
                  <a:pt x="45463" y="4233824"/>
                  <a:pt x="0" y="4111690"/>
                </a:cubicBezTo>
                <a:cubicBezTo>
                  <a:pt x="-45463" y="3989556"/>
                  <a:pt x="28613" y="3705876"/>
                  <a:pt x="0" y="3516655"/>
                </a:cubicBezTo>
                <a:cubicBezTo>
                  <a:pt x="-28613" y="3327435"/>
                  <a:pt x="17427" y="3056541"/>
                  <a:pt x="0" y="2921620"/>
                </a:cubicBezTo>
                <a:cubicBezTo>
                  <a:pt x="-17427" y="2786700"/>
                  <a:pt x="53126" y="2569943"/>
                  <a:pt x="0" y="2433692"/>
                </a:cubicBezTo>
                <a:cubicBezTo>
                  <a:pt x="-53126" y="2297441"/>
                  <a:pt x="46132" y="2171003"/>
                  <a:pt x="0" y="1945763"/>
                </a:cubicBezTo>
                <a:cubicBezTo>
                  <a:pt x="-46132" y="1720523"/>
                  <a:pt x="5787" y="1569968"/>
                  <a:pt x="0" y="1457835"/>
                </a:cubicBezTo>
                <a:cubicBezTo>
                  <a:pt x="-5787" y="1345702"/>
                  <a:pt x="57857" y="1090630"/>
                  <a:pt x="0" y="916353"/>
                </a:cubicBezTo>
                <a:cubicBezTo>
                  <a:pt x="-57857" y="742076"/>
                  <a:pt x="60382" y="361012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5668602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Filter</a:t>
            </a:r>
            <a:r>
              <a:rPr lang="pt-BR" dirty="0"/>
              <a:t> 0.2-20 Hz </a:t>
            </a:r>
            <a:r>
              <a:rPr lang="pt-BR" b="1" dirty="0"/>
              <a:t>bandpass </a:t>
            </a:r>
            <a:r>
              <a:rPr lang="pt-BR" dirty="0"/>
              <a:t>(passa banda) applied to the data: considera sinais dentro da faixa de frequência e desconsidera os outros.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Pra delimitar </a:t>
            </a:r>
            <a:r>
              <a:rPr lang="pt-BR" dirty="0"/>
              <a:t>a janela temporal e os canais de análise, fizeram uma média única entre todas as condições e grupos [FS]: </a:t>
            </a:r>
            <a:r>
              <a:rPr lang="pt-BR" b="1" dirty="0"/>
              <a:t>o que </a:t>
            </a:r>
            <a:r>
              <a:rPr lang="pt-BR" dirty="0"/>
              <a:t>mostrou uma negatividade espalhada típica do N400, com pico justamente aos 400ms depois do estímulo &gt; </a:t>
            </a:r>
            <a:r>
              <a:rPr lang="pt-BR" b="1" dirty="0"/>
              <a:t>Delimitação temporal: </a:t>
            </a:r>
            <a:r>
              <a:rPr lang="pt-BR" dirty="0"/>
              <a:t>300 ~500ms, nos 26 eletrodos. 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/>
              <a:t>Essa média única</a:t>
            </a:r>
            <a:r>
              <a:rPr lang="pt-BR" dirty="0"/>
              <a:t> também mostrou uma tendência negativa depois da positiva, com características típicas de um P600 nos eletrodos posteriores &gt; </a:t>
            </a:r>
            <a:r>
              <a:rPr lang="pt-BR" b="1" dirty="0"/>
              <a:t>Delimitação temporal: </a:t>
            </a:r>
            <a:r>
              <a:rPr lang="pt-BR" dirty="0"/>
              <a:t>500 ~1200ms, nos 15 eletrodos posteriores até a linha média (</a:t>
            </a:r>
            <a:r>
              <a:rPr lang="pt-BR" dirty="0" err="1"/>
              <a:t>midline</a:t>
            </a:r>
            <a:r>
              <a:rPr lang="pt-BR" dirty="0"/>
              <a:t>).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Cada eletrodo foi considerado como uma ROI única.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Eletrodos referenciados online pelo </a:t>
            </a:r>
            <a:r>
              <a:rPr lang="pt-BR" dirty="0" err="1"/>
              <a:t>mastoid</a:t>
            </a:r>
            <a:r>
              <a:rPr lang="pt-BR" dirty="0"/>
              <a:t> esquerdo.</a:t>
            </a:r>
          </a:p>
          <a:p>
            <a:pPr algn="just"/>
            <a:r>
              <a:rPr lang="pt-BR" dirty="0"/>
              <a:t>Eletrodos referenciados offline pela média dos mastoides esquerdo e direito. </a:t>
            </a:r>
          </a:p>
          <a:p>
            <a:pPr algn="just"/>
            <a:r>
              <a:rPr lang="pt-BR" dirty="0"/>
              <a:t>EOG (</a:t>
            </a:r>
            <a:r>
              <a:rPr lang="pt-BR" dirty="0" err="1"/>
              <a:t>electrooculogram</a:t>
            </a:r>
            <a:r>
              <a:rPr lang="pt-BR" dirty="0"/>
              <a:t>) vertical: monitorado por 1 eletrodo colocado na crista infraorbital esquerda.</a:t>
            </a:r>
          </a:p>
          <a:p>
            <a:pPr algn="just"/>
            <a:r>
              <a:rPr lang="pt-BR" dirty="0"/>
              <a:t>EOG horizontal: 2 eletrodos no canto externo de cada olho.</a:t>
            </a:r>
          </a:p>
          <a:p>
            <a:pPr algn="just"/>
            <a:endParaRPr lang="pt-BR" dirty="0"/>
          </a:p>
          <a:p>
            <a:pPr algn="just"/>
            <a:r>
              <a:rPr lang="pt-BR" dirty="0" err="1"/>
              <a:t>Impendância</a:t>
            </a:r>
            <a:r>
              <a:rPr lang="pt-BR" dirty="0"/>
              <a:t>: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haris SIL"/>
              </a:rPr>
              <a:t>5 k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STIX"/>
              </a:rPr>
              <a:t>Ω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Charis SIL"/>
              </a:rPr>
              <a:t>.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haris SIL"/>
              </a:rPr>
              <a:t>/ Amplificação do EEG contínuo: filtro de passa banda 0.2-100Hz, gravado a 250Hz.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117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FF0723-EAC5-2B08-62C5-9F712CFAE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8" y="1856244"/>
            <a:ext cx="11227632" cy="46344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OBJETIVO: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entender como as redes neurais dos hemisférios esquerdo e direito contribuem para diferentes aspectos da compreensão da linguagem;</a:t>
            </a:r>
          </a:p>
          <a:p>
            <a:pPr marL="0" indent="0">
              <a:buNone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METODOLOGIA: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leitura de sentenças;</a:t>
            </a:r>
          </a:p>
          <a:p>
            <a:pPr marL="0" indent="0">
              <a:buNone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COLETA DE DADOS: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EEG.</a:t>
            </a:r>
          </a:p>
          <a:p>
            <a:pPr marL="0" indent="0">
              <a:buNone/>
            </a:pP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VIOLAÇÕES: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Violação morfossintática: </a:t>
            </a:r>
            <a:r>
              <a:rPr lang="pt-BR" sz="2000" i="1" dirty="0" err="1">
                <a:solidFill>
                  <a:srgbClr val="0070C0"/>
                </a:solidFill>
              </a:rPr>
              <a:t>after</a:t>
            </a:r>
            <a:r>
              <a:rPr lang="pt-BR" sz="2000" i="1" dirty="0">
                <a:solidFill>
                  <a:srgbClr val="0070C0"/>
                </a:solidFill>
              </a:rPr>
              <a:t> </a:t>
            </a:r>
            <a:r>
              <a:rPr lang="pt-BR" sz="2000" i="1" dirty="0" err="1">
                <a:solidFill>
                  <a:srgbClr val="0070C0"/>
                </a:solidFill>
              </a:rPr>
              <a:t>catching</a:t>
            </a:r>
            <a:r>
              <a:rPr lang="pt-BR" sz="2000" i="1" dirty="0">
                <a:solidFill>
                  <a:srgbClr val="0070C0"/>
                </a:solidFill>
              </a:rPr>
              <a:t> the ball, the boy </a:t>
            </a:r>
            <a:r>
              <a:rPr lang="pt-BR" sz="2000" b="1" i="1" dirty="0" err="1">
                <a:solidFill>
                  <a:srgbClr val="0070C0"/>
                </a:solidFill>
              </a:rPr>
              <a:t>would</a:t>
            </a:r>
            <a:r>
              <a:rPr lang="pt-BR" sz="2000" i="1" dirty="0">
                <a:solidFill>
                  <a:srgbClr val="0070C0"/>
                </a:solidFill>
              </a:rPr>
              <a:t> </a:t>
            </a:r>
            <a:r>
              <a:rPr lang="pt-BR" sz="2000" i="1" dirty="0" err="1">
                <a:solidFill>
                  <a:srgbClr val="0070C0"/>
                </a:solidFill>
              </a:rPr>
              <a:t>throuw</a:t>
            </a:r>
            <a:r>
              <a:rPr lang="pt-BR" sz="2000" b="1" i="1" dirty="0" err="1">
                <a:solidFill>
                  <a:srgbClr val="0070C0"/>
                </a:solidFill>
              </a:rPr>
              <a:t>s</a:t>
            </a:r>
            <a:r>
              <a:rPr lang="pt-BR" sz="2000" i="1" dirty="0">
                <a:solidFill>
                  <a:srgbClr val="0070C0"/>
                </a:solidFill>
              </a:rPr>
              <a:t> it </a:t>
            </a:r>
            <a:r>
              <a:rPr lang="pt-BR" sz="2000" i="1" dirty="0" err="1">
                <a:solidFill>
                  <a:srgbClr val="0070C0"/>
                </a:solidFill>
              </a:rPr>
              <a:t>very</a:t>
            </a:r>
            <a:r>
              <a:rPr lang="pt-BR" sz="2000" i="1" dirty="0">
                <a:solidFill>
                  <a:srgbClr val="0070C0"/>
                </a:solidFill>
              </a:rPr>
              <a:t> </a:t>
            </a:r>
            <a:r>
              <a:rPr lang="pt-BR" sz="2000" i="1" dirty="0" err="1">
                <a:solidFill>
                  <a:srgbClr val="0070C0"/>
                </a:solidFill>
              </a:rPr>
              <a:t>quickly</a:t>
            </a:r>
            <a:r>
              <a:rPr lang="pt-BR" sz="2000" i="1" dirty="0">
                <a:solidFill>
                  <a:srgbClr val="0070C0"/>
                </a:solidFill>
              </a:rPr>
              <a:t>.</a:t>
            </a:r>
            <a:endParaRPr lang="pt-BR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Violação de papel temático (animacidad</a:t>
            </a:r>
            <a:r>
              <a:rPr lang="pt-BR" sz="2000" b="1" dirty="0"/>
              <a:t>e): </a:t>
            </a:r>
            <a:r>
              <a:rPr lang="pt-BR" sz="2000" i="1" dirty="0" err="1">
                <a:solidFill>
                  <a:srgbClr val="0070C0"/>
                </a:solidFill>
              </a:rPr>
              <a:t>after</a:t>
            </a:r>
            <a:r>
              <a:rPr lang="pt-BR" sz="2000" i="1" dirty="0">
                <a:solidFill>
                  <a:srgbClr val="0070C0"/>
                </a:solidFill>
              </a:rPr>
              <a:t> </a:t>
            </a:r>
            <a:r>
              <a:rPr lang="pt-BR" sz="2000" i="1" dirty="0" err="1">
                <a:solidFill>
                  <a:srgbClr val="0070C0"/>
                </a:solidFill>
              </a:rPr>
              <a:t>catching</a:t>
            </a:r>
            <a:r>
              <a:rPr lang="pt-BR" sz="2000" i="1" dirty="0">
                <a:solidFill>
                  <a:srgbClr val="0070C0"/>
                </a:solidFill>
              </a:rPr>
              <a:t> the ball, </a:t>
            </a:r>
            <a:r>
              <a:rPr lang="pt-BR" sz="2000" b="1" i="1" dirty="0">
                <a:solidFill>
                  <a:srgbClr val="0070C0"/>
                </a:solidFill>
              </a:rPr>
              <a:t>the </a:t>
            </a:r>
            <a:r>
              <a:rPr lang="pt-BR" sz="2000" b="1" i="1" dirty="0" err="1">
                <a:solidFill>
                  <a:srgbClr val="0070C0"/>
                </a:solidFill>
              </a:rPr>
              <a:t>cheers</a:t>
            </a:r>
            <a:r>
              <a:rPr lang="pt-BR" sz="2000" b="1" i="1" dirty="0">
                <a:solidFill>
                  <a:srgbClr val="0070C0"/>
                </a:solidFill>
              </a:rPr>
              <a:t> </a:t>
            </a:r>
            <a:r>
              <a:rPr lang="pt-BR" sz="2000" i="1" dirty="0" err="1">
                <a:solidFill>
                  <a:srgbClr val="0070C0"/>
                </a:solidFill>
              </a:rPr>
              <a:t>would</a:t>
            </a:r>
            <a:r>
              <a:rPr lang="pt-BR" sz="2000" i="1" dirty="0">
                <a:solidFill>
                  <a:srgbClr val="0070C0"/>
                </a:solidFill>
              </a:rPr>
              <a:t> </a:t>
            </a:r>
            <a:r>
              <a:rPr lang="pt-BR" sz="2000" i="1" dirty="0" err="1">
                <a:solidFill>
                  <a:srgbClr val="0070C0"/>
                </a:solidFill>
              </a:rPr>
              <a:t>throuw</a:t>
            </a:r>
            <a:r>
              <a:rPr lang="pt-BR" sz="2000" i="1" dirty="0">
                <a:solidFill>
                  <a:srgbClr val="0070C0"/>
                </a:solidFill>
              </a:rPr>
              <a:t> it </a:t>
            </a:r>
            <a:r>
              <a:rPr lang="pt-BR" sz="2000" i="1" dirty="0" err="1">
                <a:solidFill>
                  <a:srgbClr val="0070C0"/>
                </a:solidFill>
              </a:rPr>
              <a:t>very</a:t>
            </a:r>
            <a:r>
              <a:rPr lang="pt-BR" sz="2000" i="1" dirty="0">
                <a:solidFill>
                  <a:srgbClr val="0070C0"/>
                </a:solidFill>
              </a:rPr>
              <a:t> </a:t>
            </a:r>
            <a:r>
              <a:rPr lang="pt-BR" sz="2000" i="1" dirty="0" err="1">
                <a:solidFill>
                  <a:srgbClr val="0070C0"/>
                </a:solidFill>
              </a:rPr>
              <a:t>quickly</a:t>
            </a:r>
            <a:r>
              <a:rPr lang="pt-BR" sz="2000" i="1" dirty="0">
                <a:solidFill>
                  <a:srgbClr val="0070C0"/>
                </a:solidFill>
              </a:rPr>
              <a:t>.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                     </a:t>
            </a:r>
          </a:p>
          <a:p>
            <a:pPr marL="0" indent="0">
              <a:buNone/>
            </a:pP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ACHADOS:</a:t>
            </a:r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não vai ter spoiler!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F237F81-7D25-E3C5-4A6E-69D83C2C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 err="1"/>
              <a:t>Kuperberg</a:t>
            </a:r>
            <a:r>
              <a:rPr lang="pt-BR" sz="4000" b="1" dirty="0"/>
              <a:t> </a:t>
            </a:r>
            <a:r>
              <a:rPr lang="pt-BR" sz="4000" dirty="0"/>
              <a:t>et al., 2006 </a:t>
            </a:r>
            <a:r>
              <a:rPr lang="pt-BR" sz="4000" b="1" dirty="0"/>
              <a:t>&gt; </a:t>
            </a:r>
            <a:r>
              <a:rPr lang="pt-BR" sz="4000" b="1" dirty="0" err="1"/>
              <a:t>Leckey</a:t>
            </a:r>
            <a:r>
              <a:rPr lang="pt-BR" sz="4000" b="1" dirty="0"/>
              <a:t> et al., 2023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02472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21D4E-CC89-A1F7-5208-64A8B74AB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3209144" cy="1325563"/>
          </a:xfrm>
        </p:spPr>
        <p:txBody>
          <a:bodyPr>
            <a:normAutofit/>
          </a:bodyPr>
          <a:lstStyle/>
          <a:p>
            <a:r>
              <a:rPr lang="pt-BR" sz="3500" b="1" dirty="0">
                <a:highlight>
                  <a:srgbClr val="FFFF00"/>
                </a:highlight>
              </a:rPr>
              <a:t>4 Condições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A0CD1F-E6AE-B39E-69FB-DE0E57D99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360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>
                <a:highlight>
                  <a:srgbClr val="FFFF00"/>
                </a:highlight>
              </a:rPr>
              <a:t>Controle</a:t>
            </a:r>
            <a:r>
              <a:rPr lang="pt-BR" sz="2000" dirty="0"/>
              <a:t> (sem violação): </a:t>
            </a:r>
          </a:p>
          <a:p>
            <a:pPr marL="0" indent="0">
              <a:buNone/>
            </a:pPr>
            <a:r>
              <a:rPr lang="pt-BR" sz="2000" i="1" dirty="0"/>
              <a:t>	</a:t>
            </a:r>
            <a:r>
              <a:rPr lang="pt-BR" sz="2000" i="1" dirty="0" err="1"/>
              <a:t>after</a:t>
            </a:r>
            <a:r>
              <a:rPr lang="pt-BR" sz="2000" i="1" dirty="0"/>
              <a:t> </a:t>
            </a:r>
            <a:r>
              <a:rPr lang="pt-BR" sz="2000" i="1" dirty="0" err="1"/>
              <a:t>catching</a:t>
            </a:r>
            <a:r>
              <a:rPr lang="pt-BR" sz="2000" i="1" dirty="0"/>
              <a:t> the ball, </a:t>
            </a:r>
            <a:r>
              <a:rPr lang="pt-BR" sz="2000" b="1" i="1" dirty="0"/>
              <a:t>the boy </a:t>
            </a:r>
            <a:r>
              <a:rPr lang="pt-BR" sz="2000" i="1" dirty="0" err="1"/>
              <a:t>would</a:t>
            </a:r>
            <a:r>
              <a:rPr lang="pt-BR" sz="2000" i="1" dirty="0"/>
              <a:t> </a:t>
            </a:r>
            <a:r>
              <a:rPr lang="pt-BR" sz="2000" i="1" dirty="0" err="1"/>
              <a:t>throuw</a:t>
            </a:r>
            <a:r>
              <a:rPr lang="pt-BR" sz="2000" i="1" dirty="0"/>
              <a:t> it </a:t>
            </a:r>
            <a:r>
              <a:rPr lang="pt-BR" sz="2000" i="1" dirty="0" err="1"/>
              <a:t>very</a:t>
            </a:r>
            <a:r>
              <a:rPr lang="pt-BR" sz="2000" i="1" dirty="0"/>
              <a:t> </a:t>
            </a:r>
            <a:r>
              <a:rPr lang="pt-BR" sz="2000" i="1" dirty="0" err="1"/>
              <a:t>quickly</a:t>
            </a:r>
            <a:r>
              <a:rPr lang="pt-BR" sz="2000" i="1" dirty="0"/>
              <a:t>.</a:t>
            </a:r>
          </a:p>
          <a:p>
            <a:pPr marL="0" indent="0">
              <a:buNone/>
            </a:pPr>
            <a:endParaRPr lang="pt-BR" sz="2000" i="1" dirty="0"/>
          </a:p>
          <a:p>
            <a:pPr marL="0" indent="0">
              <a:buNone/>
            </a:pPr>
            <a:r>
              <a:rPr lang="pt-BR" sz="2000" dirty="0">
                <a:highlight>
                  <a:srgbClr val="FFFF00"/>
                </a:highlight>
              </a:rPr>
              <a:t>Violação de papel temático </a:t>
            </a:r>
            <a:r>
              <a:rPr lang="pt-BR" sz="2000" dirty="0"/>
              <a:t>(animacidade):</a:t>
            </a:r>
          </a:p>
          <a:p>
            <a:pPr marL="0" indent="0">
              <a:buNone/>
            </a:pPr>
            <a:r>
              <a:rPr lang="pt-BR" sz="2000" dirty="0"/>
              <a:t>   substituição do NP [+animado] por NP [-animado]</a:t>
            </a:r>
          </a:p>
          <a:p>
            <a:pPr marL="0" indent="0">
              <a:buNone/>
            </a:pPr>
            <a:r>
              <a:rPr lang="pt-BR" sz="2000" i="1" dirty="0"/>
              <a:t>	</a:t>
            </a:r>
            <a:r>
              <a:rPr lang="pt-BR" sz="2000" i="1" dirty="0" err="1"/>
              <a:t>after</a:t>
            </a:r>
            <a:r>
              <a:rPr lang="pt-BR" sz="2000" i="1" dirty="0"/>
              <a:t> </a:t>
            </a:r>
            <a:r>
              <a:rPr lang="pt-BR" sz="2000" i="1" dirty="0" err="1"/>
              <a:t>catching</a:t>
            </a:r>
            <a:r>
              <a:rPr lang="pt-BR" sz="2000" i="1" dirty="0"/>
              <a:t> the ball, </a:t>
            </a:r>
            <a:r>
              <a:rPr lang="pt-BR" sz="2000" b="1" i="1" dirty="0"/>
              <a:t>the </a:t>
            </a:r>
            <a:r>
              <a:rPr lang="pt-BR" sz="2000" b="1" i="1" dirty="0" err="1"/>
              <a:t>cheers</a:t>
            </a:r>
            <a:r>
              <a:rPr lang="pt-BR" sz="2000" b="1" i="1" dirty="0"/>
              <a:t> </a:t>
            </a:r>
            <a:r>
              <a:rPr lang="pt-BR" sz="2000" i="1" dirty="0" err="1"/>
              <a:t>would</a:t>
            </a:r>
            <a:r>
              <a:rPr lang="pt-BR" sz="2000" i="1" dirty="0"/>
              <a:t> </a:t>
            </a:r>
            <a:r>
              <a:rPr lang="pt-BR" sz="2000" i="1" dirty="0" err="1"/>
              <a:t>throuw</a:t>
            </a:r>
            <a:r>
              <a:rPr lang="pt-BR" sz="2000" i="1" dirty="0"/>
              <a:t> it </a:t>
            </a:r>
            <a:r>
              <a:rPr lang="pt-BR" sz="2000" i="1" dirty="0" err="1"/>
              <a:t>very</a:t>
            </a:r>
            <a:r>
              <a:rPr lang="pt-BR" sz="2000" i="1" dirty="0"/>
              <a:t> </a:t>
            </a:r>
            <a:r>
              <a:rPr lang="pt-BR" sz="2000" i="1" dirty="0" err="1"/>
              <a:t>quickly</a:t>
            </a:r>
            <a:r>
              <a:rPr lang="pt-BR" sz="2000" i="1" dirty="0"/>
              <a:t>.</a:t>
            </a:r>
          </a:p>
          <a:p>
            <a:pPr marL="0" indent="0">
              <a:buNone/>
            </a:pPr>
            <a:endParaRPr lang="pt-BR" sz="2000" i="1" dirty="0"/>
          </a:p>
          <a:p>
            <a:pPr marL="0" indent="0">
              <a:buNone/>
            </a:pPr>
            <a:r>
              <a:rPr lang="pt-BR" sz="2000" dirty="0">
                <a:highlight>
                  <a:srgbClr val="FFFF00"/>
                </a:highlight>
              </a:rPr>
              <a:t>Violação morfossintática: </a:t>
            </a:r>
            <a:r>
              <a:rPr lang="pt-BR" sz="2000" dirty="0"/>
              <a:t>concordância sujeito x verbo</a:t>
            </a:r>
          </a:p>
          <a:p>
            <a:pPr marL="0" indent="0">
              <a:buNone/>
            </a:pPr>
            <a:r>
              <a:rPr lang="pt-BR" sz="2000" dirty="0"/>
              <a:t>	</a:t>
            </a:r>
            <a:r>
              <a:rPr lang="pt-BR" sz="2000" i="1" dirty="0" err="1"/>
              <a:t>after</a:t>
            </a:r>
            <a:r>
              <a:rPr lang="pt-BR" sz="2000" i="1" dirty="0"/>
              <a:t> </a:t>
            </a:r>
            <a:r>
              <a:rPr lang="pt-BR" sz="2000" i="1" dirty="0" err="1"/>
              <a:t>catching</a:t>
            </a:r>
            <a:r>
              <a:rPr lang="pt-BR" sz="2000" i="1" dirty="0"/>
              <a:t> the ball, the boy </a:t>
            </a:r>
            <a:r>
              <a:rPr lang="pt-BR" sz="2000" b="1" i="1" dirty="0" err="1"/>
              <a:t>would</a:t>
            </a:r>
            <a:r>
              <a:rPr lang="pt-BR" sz="2000" i="1" dirty="0"/>
              <a:t> </a:t>
            </a:r>
            <a:r>
              <a:rPr lang="pt-BR" sz="2000" i="1" dirty="0" err="1"/>
              <a:t>throuw</a:t>
            </a:r>
            <a:r>
              <a:rPr lang="pt-BR" sz="2000" b="1" i="1" dirty="0" err="1"/>
              <a:t>s</a:t>
            </a:r>
            <a:r>
              <a:rPr lang="pt-BR" sz="2000" i="1" dirty="0"/>
              <a:t> it </a:t>
            </a:r>
            <a:r>
              <a:rPr lang="pt-BR" sz="2000" i="1" dirty="0" err="1"/>
              <a:t>very</a:t>
            </a:r>
            <a:r>
              <a:rPr lang="pt-BR" sz="2000" i="1" dirty="0"/>
              <a:t> </a:t>
            </a:r>
            <a:r>
              <a:rPr lang="pt-BR" sz="2000" i="1" dirty="0" err="1"/>
              <a:t>quickly</a:t>
            </a:r>
            <a:r>
              <a:rPr lang="pt-BR" sz="2000" i="1" dirty="0"/>
              <a:t>.</a:t>
            </a:r>
          </a:p>
          <a:p>
            <a:pPr marL="0" indent="0">
              <a:buNone/>
            </a:pPr>
            <a:endParaRPr lang="pt-BR" sz="2000" i="1" dirty="0"/>
          </a:p>
          <a:p>
            <a:pPr marL="0" indent="0">
              <a:buNone/>
            </a:pPr>
            <a:r>
              <a:rPr lang="pt-BR" sz="2000" dirty="0">
                <a:highlight>
                  <a:srgbClr val="FFFF00"/>
                </a:highlight>
              </a:rPr>
              <a:t>Pragmático</a:t>
            </a:r>
            <a:r>
              <a:rPr lang="pt-BR" sz="2000" dirty="0"/>
              <a:t>: substituição do verbo por um verbo pragmaticamente anômalo das outras listas</a:t>
            </a:r>
          </a:p>
          <a:p>
            <a:pPr marL="0" indent="0">
              <a:buNone/>
            </a:pPr>
            <a:r>
              <a:rPr lang="pt-BR" sz="2000" dirty="0"/>
              <a:t>	</a:t>
            </a:r>
            <a:r>
              <a:rPr lang="pt-BR" sz="2000" i="1" dirty="0"/>
              <a:t>	</a:t>
            </a:r>
            <a:r>
              <a:rPr lang="pt-BR" sz="2000" i="1" dirty="0" err="1"/>
              <a:t>after</a:t>
            </a:r>
            <a:r>
              <a:rPr lang="pt-BR" sz="2000" i="1" dirty="0"/>
              <a:t> </a:t>
            </a:r>
            <a:r>
              <a:rPr lang="pt-BR" sz="2000" i="1" dirty="0" err="1"/>
              <a:t>catching</a:t>
            </a:r>
            <a:r>
              <a:rPr lang="pt-BR" sz="2000" i="1" dirty="0"/>
              <a:t> the ball, the boy </a:t>
            </a:r>
            <a:r>
              <a:rPr lang="pt-BR" sz="2000" i="1" dirty="0" err="1"/>
              <a:t>would</a:t>
            </a:r>
            <a:r>
              <a:rPr lang="pt-BR" sz="2000" i="1" dirty="0"/>
              <a:t> </a:t>
            </a:r>
            <a:r>
              <a:rPr lang="pt-BR" sz="2000" b="1" i="1" dirty="0" err="1"/>
              <a:t>choose</a:t>
            </a:r>
            <a:r>
              <a:rPr lang="pt-BR" sz="2000" i="1" dirty="0"/>
              <a:t> it </a:t>
            </a:r>
            <a:r>
              <a:rPr lang="pt-BR" sz="2000" i="1" dirty="0" err="1"/>
              <a:t>very</a:t>
            </a:r>
            <a:r>
              <a:rPr lang="pt-BR" sz="2000" i="1" dirty="0"/>
              <a:t> </a:t>
            </a:r>
            <a:r>
              <a:rPr lang="pt-BR" sz="2000" i="1" dirty="0" err="1"/>
              <a:t>quickly</a:t>
            </a:r>
            <a:r>
              <a:rPr lang="pt-BR" sz="2000" i="1" dirty="0"/>
              <a:t>.</a:t>
            </a:r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78135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B8F1A-C9C6-E796-557F-7E8BF1E16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>
                <a:highlight>
                  <a:srgbClr val="FFFF00"/>
                </a:highlight>
              </a:rPr>
              <a:t>Experimento 1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44F808-22FC-C4A3-ECDB-B22D659B7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16056" cy="4647966"/>
          </a:xfrm>
        </p:spPr>
        <p:txBody>
          <a:bodyPr>
            <a:normAutofit lnSpcReduction="10000"/>
          </a:bodyPr>
          <a:lstStyle/>
          <a:p>
            <a:r>
              <a:rPr lang="pt-BR" sz="2000" dirty="0"/>
              <a:t>Destros, $/ nota, inglês L1, [+visual, - </a:t>
            </a:r>
            <a:r>
              <a:rPr lang="pt-BR" sz="2000" dirty="0" err="1"/>
              <a:t>psichy</a:t>
            </a:r>
            <a:r>
              <a:rPr lang="pt-BR" sz="2000" dirty="0"/>
              <a:t>, - </a:t>
            </a:r>
            <a:r>
              <a:rPr lang="pt-BR" sz="2000" dirty="0" err="1"/>
              <a:t>head</a:t>
            </a:r>
            <a:r>
              <a:rPr lang="pt-BR" sz="2000" dirty="0"/>
              <a:t> </a:t>
            </a:r>
            <a:r>
              <a:rPr lang="pt-BR" sz="2000" dirty="0" err="1"/>
              <a:t>injury</a:t>
            </a:r>
            <a:r>
              <a:rPr lang="pt-BR" sz="2000" dirty="0"/>
              <a:t>];</a:t>
            </a:r>
          </a:p>
          <a:p>
            <a:r>
              <a:rPr lang="pt-BR" sz="2000" dirty="0"/>
              <a:t>Familial </a:t>
            </a:r>
            <a:r>
              <a:rPr lang="pt-BR" sz="2000" dirty="0" err="1"/>
              <a:t>sinistrality</a:t>
            </a:r>
            <a:r>
              <a:rPr lang="pt-BR" sz="2000" dirty="0"/>
              <a:t> assessment (Bishop, 1980);</a:t>
            </a:r>
          </a:p>
          <a:p>
            <a:r>
              <a:rPr lang="pt-BR" sz="2000" dirty="0"/>
              <a:t>Grupos: [+FS], [-FS] – parente direto (pais, irmãos ou avós);</a:t>
            </a:r>
          </a:p>
          <a:p>
            <a:r>
              <a:rPr lang="pt-BR" sz="2000" dirty="0"/>
              <a:t>Excluídos: ambidestros e/ou forçados a escrever c/ a mão dominante;</a:t>
            </a:r>
          </a:p>
          <a:p>
            <a:r>
              <a:rPr lang="pt-BR" sz="2000" dirty="0"/>
              <a:t>Idem p/ família direta.</a:t>
            </a:r>
          </a:p>
          <a:p>
            <a:pPr marL="0" indent="0">
              <a:buNone/>
            </a:pPr>
            <a:endParaRPr lang="pt-BR" sz="2000" dirty="0"/>
          </a:p>
          <a:p>
            <a:r>
              <a:rPr lang="pt-BR" sz="2000" dirty="0"/>
              <a:t>[-FS]: ~19.7y, 12 </a:t>
            </a:r>
            <a:r>
              <a:rPr lang="pt-BR" sz="2000" dirty="0" err="1"/>
              <a:t>females</a:t>
            </a:r>
            <a:r>
              <a:rPr lang="pt-BR" sz="2000" dirty="0"/>
              <a:t>, 11 males;</a:t>
            </a:r>
          </a:p>
          <a:p>
            <a:r>
              <a:rPr lang="pt-BR" sz="2000" dirty="0"/>
              <a:t>[+FS]: ~19.9y, 15 </a:t>
            </a:r>
            <a:r>
              <a:rPr lang="pt-BR" sz="2000" dirty="0" err="1"/>
              <a:t>females</a:t>
            </a:r>
            <a:r>
              <a:rPr lang="pt-BR" sz="2000" dirty="0"/>
              <a:t>, 9 males.</a:t>
            </a:r>
          </a:p>
          <a:p>
            <a:endParaRPr lang="pt-BR" sz="2000" dirty="0"/>
          </a:p>
          <a:p>
            <a:r>
              <a:rPr lang="pt-BR" sz="2000" dirty="0"/>
              <a:t>Leitura de sentenças, julgamento gramatical;</a:t>
            </a:r>
          </a:p>
          <a:p>
            <a:r>
              <a:rPr lang="pt-BR" sz="2000" dirty="0"/>
              <a:t>4 blocos, com intervalo para descanso entre eles;</a:t>
            </a:r>
          </a:p>
          <a:p>
            <a:r>
              <a:rPr lang="pt-BR" sz="2000" dirty="0"/>
              <a:t>Violações morfossintáticas e de papel temático.</a:t>
            </a:r>
          </a:p>
        </p:txBody>
      </p:sp>
    </p:spTree>
    <p:extLst>
      <p:ext uri="{BB962C8B-B14F-4D97-AF65-F5344CB8AC3E}">
        <p14:creationId xmlns:p14="http://schemas.microsoft.com/office/powerpoint/2010/main" val="264209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81DE2C6-1AD7-5D80-083F-E49890081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72275"/>
            <a:ext cx="10515601" cy="4720600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728D0A63-FF5E-051F-D791-C4D7FCD908A9}"/>
              </a:ext>
            </a:extLst>
          </p:cNvPr>
          <p:cNvSpPr/>
          <p:nvPr/>
        </p:nvSpPr>
        <p:spPr>
          <a:xfrm>
            <a:off x="3926173" y="1510806"/>
            <a:ext cx="3658849" cy="4982069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0C6A3F3-768D-858B-11ED-AA19B258D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73" y="391905"/>
            <a:ext cx="11660227" cy="619211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E1BA155A-E43B-9BB1-5ECC-78A7579661B1}"/>
              </a:ext>
            </a:extLst>
          </p:cNvPr>
          <p:cNvSpPr txBox="1">
            <a:spLocks/>
          </p:cNvSpPr>
          <p:nvPr/>
        </p:nvSpPr>
        <p:spPr>
          <a:xfrm>
            <a:off x="1149058" y="5830093"/>
            <a:ext cx="36588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dirty="0">
                <a:highlight>
                  <a:srgbClr val="FFFF00"/>
                </a:highlight>
              </a:rPr>
              <a:t>Metodologia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E96C312-1BDC-AF27-94CA-2770E70EF35D}"/>
              </a:ext>
            </a:extLst>
          </p:cNvPr>
          <p:cNvSpPr/>
          <p:nvPr/>
        </p:nvSpPr>
        <p:spPr>
          <a:xfrm>
            <a:off x="3642610" y="391905"/>
            <a:ext cx="944380" cy="19271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E04C074-C6F4-F366-6600-3AE9A691B77C}"/>
              </a:ext>
            </a:extLst>
          </p:cNvPr>
          <p:cNvSpPr/>
          <p:nvPr/>
        </p:nvSpPr>
        <p:spPr>
          <a:xfrm>
            <a:off x="600669" y="585698"/>
            <a:ext cx="2757128" cy="19271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B00302A-28B7-4425-5880-32641AA09C26}"/>
              </a:ext>
            </a:extLst>
          </p:cNvPr>
          <p:cNvSpPr txBox="1"/>
          <p:nvPr/>
        </p:nvSpPr>
        <p:spPr>
          <a:xfrm>
            <a:off x="531773" y="1051534"/>
            <a:ext cx="8222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SOA: </a:t>
            </a:r>
            <a:r>
              <a:rPr lang="pt-BR" dirty="0" err="1"/>
              <a:t>stimulis</a:t>
            </a:r>
            <a:r>
              <a:rPr lang="pt-BR" dirty="0"/>
              <a:t> </a:t>
            </a:r>
            <a:r>
              <a:rPr lang="pt-BR" dirty="0" err="1"/>
              <a:t>onset</a:t>
            </a:r>
            <a:r>
              <a:rPr lang="pt-BR" dirty="0"/>
              <a:t> </a:t>
            </a:r>
            <a:r>
              <a:rPr lang="pt-BR" dirty="0" err="1"/>
              <a:t>asyncrony</a:t>
            </a:r>
            <a:r>
              <a:rPr lang="pt-BR" dirty="0"/>
              <a:t> = o tempo gasto p/ os estímulos começarem a aparecer.</a:t>
            </a:r>
            <a:endParaRPr lang="pt-B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4B7C52FF-7B0C-3B61-C140-A493936EC315}"/>
                  </a:ext>
                </a:extLst>
              </p14:cNvPr>
              <p14:cNvContentPartPr/>
              <p14:nvPr/>
            </p14:nvContentPartPr>
            <p14:xfrm>
              <a:off x="1228440" y="5129820"/>
              <a:ext cx="176760" cy="2340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4B7C52FF-7B0C-3B61-C140-A493936EC3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2440" y="5057820"/>
                <a:ext cx="2484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6702CBE6-9D18-B3C5-AE38-3798B5B4DBCA}"/>
                  </a:ext>
                </a:extLst>
              </p14:cNvPr>
              <p14:cNvContentPartPr/>
              <p14:nvPr/>
            </p14:nvContentPartPr>
            <p14:xfrm>
              <a:off x="3523800" y="5114340"/>
              <a:ext cx="161640" cy="10080"/>
            </p14:xfrm>
          </p:contentPart>
        </mc:Choice>
        <mc:Fallback xmlns=""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6702CBE6-9D18-B3C5-AE38-3798B5B4DB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88160" y="5042700"/>
                <a:ext cx="2332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E0CB92DF-896A-A610-11E8-1E762D543875}"/>
                  </a:ext>
                </a:extLst>
              </p14:cNvPr>
              <p14:cNvContentPartPr/>
              <p14:nvPr/>
            </p14:nvContentPartPr>
            <p14:xfrm>
              <a:off x="2391600" y="3551580"/>
              <a:ext cx="189720" cy="29880"/>
            </p14:xfrm>
          </p:contentPart>
        </mc:Choice>
        <mc:Fallback xmlns=""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E0CB92DF-896A-A610-11E8-1E762D54387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55960" y="3479940"/>
                <a:ext cx="2613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71AE6CCD-AB41-3943-A2AF-A082EB23F947}"/>
                  </a:ext>
                </a:extLst>
              </p14:cNvPr>
              <p14:cNvContentPartPr/>
              <p14:nvPr/>
            </p14:nvContentPartPr>
            <p14:xfrm>
              <a:off x="3094320" y="3770100"/>
              <a:ext cx="201240" cy="39960"/>
            </p14:xfrm>
          </p:contentPart>
        </mc:Choice>
        <mc:Fallback xmlns=""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71AE6CCD-AB41-3943-A2AF-A082EB23F94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58680" y="3698100"/>
                <a:ext cx="2728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Tinta 31">
                <a:extLst>
                  <a:ext uri="{FF2B5EF4-FFF2-40B4-BE49-F238E27FC236}">
                    <a16:creationId xmlns:a16="http://schemas.microsoft.com/office/drawing/2014/main" id="{29A3515F-7416-3371-1080-B2B9173D4FC1}"/>
                  </a:ext>
                </a:extLst>
              </p14:cNvPr>
              <p14:cNvContentPartPr/>
              <p14:nvPr/>
            </p14:nvContentPartPr>
            <p14:xfrm>
              <a:off x="2608680" y="4012020"/>
              <a:ext cx="210960" cy="7560"/>
            </p14:xfrm>
          </p:contentPart>
        </mc:Choice>
        <mc:Fallback xmlns="">
          <p:pic>
            <p:nvPicPr>
              <p:cNvPr id="32" name="Tinta 31">
                <a:extLst>
                  <a:ext uri="{FF2B5EF4-FFF2-40B4-BE49-F238E27FC236}">
                    <a16:creationId xmlns:a16="http://schemas.microsoft.com/office/drawing/2014/main" id="{29A3515F-7416-3371-1080-B2B9173D4FC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72680" y="3940020"/>
                <a:ext cx="28260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5E1A651C-A02F-FA82-9650-757A63464D80}"/>
                  </a:ext>
                </a:extLst>
              </p14:cNvPr>
              <p14:cNvContentPartPr/>
              <p14:nvPr/>
            </p14:nvContentPartPr>
            <p14:xfrm>
              <a:off x="2153640" y="3990420"/>
              <a:ext cx="189720" cy="360"/>
            </p14:xfrm>
          </p:contentPart>
        </mc:Choice>
        <mc:Fallback xmlns=""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5E1A651C-A02F-FA82-9650-757A63464D8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117640" y="3918780"/>
                <a:ext cx="261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Tinta 33">
                <a:extLst>
                  <a:ext uri="{FF2B5EF4-FFF2-40B4-BE49-F238E27FC236}">
                    <a16:creationId xmlns:a16="http://schemas.microsoft.com/office/drawing/2014/main" id="{1ED4D7E7-C9D2-073C-3FA8-7B12B6635410}"/>
                  </a:ext>
                </a:extLst>
              </p14:cNvPr>
              <p14:cNvContentPartPr/>
              <p14:nvPr/>
            </p14:nvContentPartPr>
            <p14:xfrm>
              <a:off x="1686720" y="3761460"/>
              <a:ext cx="190080" cy="11160"/>
            </p14:xfrm>
          </p:contentPart>
        </mc:Choice>
        <mc:Fallback xmlns="">
          <p:pic>
            <p:nvPicPr>
              <p:cNvPr id="34" name="Tinta 33">
                <a:extLst>
                  <a:ext uri="{FF2B5EF4-FFF2-40B4-BE49-F238E27FC236}">
                    <a16:creationId xmlns:a16="http://schemas.microsoft.com/office/drawing/2014/main" id="{1ED4D7E7-C9D2-073C-3FA8-7B12B663541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651080" y="3689460"/>
                <a:ext cx="2617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5" name="Tinta 34">
                <a:extLst>
                  <a:ext uri="{FF2B5EF4-FFF2-40B4-BE49-F238E27FC236}">
                    <a16:creationId xmlns:a16="http://schemas.microsoft.com/office/drawing/2014/main" id="{854CA573-D351-A241-E7A4-BF5911F1D487}"/>
                  </a:ext>
                </a:extLst>
              </p14:cNvPr>
              <p14:cNvContentPartPr/>
              <p14:nvPr/>
            </p14:nvContentPartPr>
            <p14:xfrm>
              <a:off x="1743960" y="4285260"/>
              <a:ext cx="180360" cy="20160"/>
            </p14:xfrm>
          </p:contentPart>
        </mc:Choice>
        <mc:Fallback xmlns="">
          <p:pic>
            <p:nvPicPr>
              <p:cNvPr id="35" name="Tinta 34">
                <a:extLst>
                  <a:ext uri="{FF2B5EF4-FFF2-40B4-BE49-F238E27FC236}">
                    <a16:creationId xmlns:a16="http://schemas.microsoft.com/office/drawing/2014/main" id="{854CA573-D351-A241-E7A4-BF5911F1D48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07960" y="4213620"/>
                <a:ext cx="2520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6" name="Tinta 35">
                <a:extLst>
                  <a:ext uri="{FF2B5EF4-FFF2-40B4-BE49-F238E27FC236}">
                    <a16:creationId xmlns:a16="http://schemas.microsoft.com/office/drawing/2014/main" id="{A1A49930-6251-17FE-F39F-F9674FB4A1D4}"/>
                  </a:ext>
                </a:extLst>
              </p14:cNvPr>
              <p14:cNvContentPartPr/>
              <p14:nvPr/>
            </p14:nvContentPartPr>
            <p14:xfrm>
              <a:off x="1267680" y="4419180"/>
              <a:ext cx="142560" cy="360"/>
            </p14:xfrm>
          </p:contentPart>
        </mc:Choice>
        <mc:Fallback xmlns="">
          <p:pic>
            <p:nvPicPr>
              <p:cNvPr id="36" name="Tinta 35">
                <a:extLst>
                  <a:ext uri="{FF2B5EF4-FFF2-40B4-BE49-F238E27FC236}">
                    <a16:creationId xmlns:a16="http://schemas.microsoft.com/office/drawing/2014/main" id="{A1A49930-6251-17FE-F39F-F9674FB4A1D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31680" y="4347540"/>
                <a:ext cx="21420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Tinta 36">
                <a:extLst>
                  <a:ext uri="{FF2B5EF4-FFF2-40B4-BE49-F238E27FC236}">
                    <a16:creationId xmlns:a16="http://schemas.microsoft.com/office/drawing/2014/main" id="{F953DFE7-AAD3-0A54-B387-1522D30227BF}"/>
                  </a:ext>
                </a:extLst>
              </p14:cNvPr>
              <p14:cNvContentPartPr/>
              <p14:nvPr/>
            </p14:nvContentPartPr>
            <p14:xfrm>
              <a:off x="2153280" y="4410180"/>
              <a:ext cx="180720" cy="360"/>
            </p14:xfrm>
          </p:contentPart>
        </mc:Choice>
        <mc:Fallback xmlns="">
          <p:pic>
            <p:nvPicPr>
              <p:cNvPr id="37" name="Tinta 36">
                <a:extLst>
                  <a:ext uri="{FF2B5EF4-FFF2-40B4-BE49-F238E27FC236}">
                    <a16:creationId xmlns:a16="http://schemas.microsoft.com/office/drawing/2014/main" id="{F953DFE7-AAD3-0A54-B387-1522D30227B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17280" y="4338180"/>
                <a:ext cx="2523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8" name="Tinta 37">
                <a:extLst>
                  <a:ext uri="{FF2B5EF4-FFF2-40B4-BE49-F238E27FC236}">
                    <a16:creationId xmlns:a16="http://schemas.microsoft.com/office/drawing/2014/main" id="{A7E08DCF-4583-F758-F851-96FA5DE07320}"/>
                  </a:ext>
                </a:extLst>
              </p14:cNvPr>
              <p14:cNvContentPartPr/>
              <p14:nvPr/>
            </p14:nvContentPartPr>
            <p14:xfrm>
              <a:off x="2635680" y="4418460"/>
              <a:ext cx="183960" cy="16920"/>
            </p14:xfrm>
          </p:contentPart>
        </mc:Choice>
        <mc:Fallback xmlns="">
          <p:pic>
            <p:nvPicPr>
              <p:cNvPr id="38" name="Tinta 37">
                <a:extLst>
                  <a:ext uri="{FF2B5EF4-FFF2-40B4-BE49-F238E27FC236}">
                    <a16:creationId xmlns:a16="http://schemas.microsoft.com/office/drawing/2014/main" id="{A7E08DCF-4583-F758-F851-96FA5DE0732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99680" y="4346820"/>
                <a:ext cx="2556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" name="Tinta 40">
                <a:extLst>
                  <a:ext uri="{FF2B5EF4-FFF2-40B4-BE49-F238E27FC236}">
                    <a16:creationId xmlns:a16="http://schemas.microsoft.com/office/drawing/2014/main" id="{A0CFD7C5-8AB3-0E00-6B0A-1ED271A587BC}"/>
                  </a:ext>
                </a:extLst>
              </p14:cNvPr>
              <p14:cNvContentPartPr/>
              <p14:nvPr/>
            </p14:nvContentPartPr>
            <p14:xfrm>
              <a:off x="3066960" y="4276620"/>
              <a:ext cx="161280" cy="29160"/>
            </p14:xfrm>
          </p:contentPart>
        </mc:Choice>
        <mc:Fallback xmlns="">
          <p:pic>
            <p:nvPicPr>
              <p:cNvPr id="41" name="Tinta 40">
                <a:extLst>
                  <a:ext uri="{FF2B5EF4-FFF2-40B4-BE49-F238E27FC236}">
                    <a16:creationId xmlns:a16="http://schemas.microsoft.com/office/drawing/2014/main" id="{A0CFD7C5-8AB3-0E00-6B0A-1ED271A587B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31320" y="4204980"/>
                <a:ext cx="2329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2" name="Tinta 41">
                <a:extLst>
                  <a:ext uri="{FF2B5EF4-FFF2-40B4-BE49-F238E27FC236}">
                    <a16:creationId xmlns:a16="http://schemas.microsoft.com/office/drawing/2014/main" id="{D343C9CB-295C-2F3E-9CC0-5103C334F53A}"/>
                  </a:ext>
                </a:extLst>
              </p14:cNvPr>
              <p14:cNvContentPartPr/>
              <p14:nvPr/>
            </p14:nvContentPartPr>
            <p14:xfrm>
              <a:off x="3514800" y="4400100"/>
              <a:ext cx="189720" cy="10440"/>
            </p14:xfrm>
          </p:contentPart>
        </mc:Choice>
        <mc:Fallback xmlns="">
          <p:pic>
            <p:nvPicPr>
              <p:cNvPr id="42" name="Tinta 41">
                <a:extLst>
                  <a:ext uri="{FF2B5EF4-FFF2-40B4-BE49-F238E27FC236}">
                    <a16:creationId xmlns:a16="http://schemas.microsoft.com/office/drawing/2014/main" id="{D343C9CB-295C-2F3E-9CC0-5103C334F53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78800" y="4328460"/>
                <a:ext cx="2613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4" name="Tinta 43">
                <a:extLst>
                  <a:ext uri="{FF2B5EF4-FFF2-40B4-BE49-F238E27FC236}">
                    <a16:creationId xmlns:a16="http://schemas.microsoft.com/office/drawing/2014/main" id="{2EF5CEB1-A289-4317-C5FA-1828FD06D903}"/>
                  </a:ext>
                </a:extLst>
              </p14:cNvPr>
              <p14:cNvContentPartPr/>
              <p14:nvPr/>
            </p14:nvContentPartPr>
            <p14:xfrm>
              <a:off x="441833" y="2768247"/>
              <a:ext cx="113400" cy="360"/>
            </p14:xfrm>
          </p:contentPart>
        </mc:Choice>
        <mc:Fallback xmlns="">
          <p:pic>
            <p:nvPicPr>
              <p:cNvPr id="44" name="Tinta 43">
                <a:extLst>
                  <a:ext uri="{FF2B5EF4-FFF2-40B4-BE49-F238E27FC236}">
                    <a16:creationId xmlns:a16="http://schemas.microsoft.com/office/drawing/2014/main" id="{2EF5CEB1-A289-4317-C5FA-1828FD06D90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6193" y="2696607"/>
                <a:ext cx="1850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6" name="Tinta 45">
                <a:extLst>
                  <a:ext uri="{FF2B5EF4-FFF2-40B4-BE49-F238E27FC236}">
                    <a16:creationId xmlns:a16="http://schemas.microsoft.com/office/drawing/2014/main" id="{54BC069E-1172-1AC4-1BB6-11107689BFFD}"/>
                  </a:ext>
                </a:extLst>
              </p14:cNvPr>
              <p14:cNvContentPartPr/>
              <p14:nvPr/>
            </p14:nvContentPartPr>
            <p14:xfrm>
              <a:off x="441113" y="2977767"/>
              <a:ext cx="113400" cy="360"/>
            </p14:xfrm>
          </p:contentPart>
        </mc:Choice>
        <mc:Fallback xmlns="">
          <p:pic>
            <p:nvPicPr>
              <p:cNvPr id="46" name="Tinta 45">
                <a:extLst>
                  <a:ext uri="{FF2B5EF4-FFF2-40B4-BE49-F238E27FC236}">
                    <a16:creationId xmlns:a16="http://schemas.microsoft.com/office/drawing/2014/main" id="{54BC069E-1172-1AC4-1BB6-11107689BFF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5473" y="2906127"/>
                <a:ext cx="1850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3AFAC050-42CC-1ADF-ED64-E78B4A8E384B}"/>
                  </a:ext>
                </a:extLst>
              </p14:cNvPr>
              <p14:cNvContentPartPr/>
              <p14:nvPr/>
            </p14:nvContentPartPr>
            <p14:xfrm>
              <a:off x="1647840" y="5733540"/>
              <a:ext cx="180000" cy="360"/>
            </p14:xfrm>
          </p:contentPart>
        </mc:Choice>
        <mc:Fallback xmlns=""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3AFAC050-42CC-1ADF-ED64-E78B4A8E384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612200" y="5661900"/>
                <a:ext cx="2516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51A531BF-035F-3CEF-904B-CB039B0462BD}"/>
                  </a:ext>
                </a:extLst>
              </p14:cNvPr>
              <p14:cNvContentPartPr/>
              <p14:nvPr/>
            </p14:nvContentPartPr>
            <p14:xfrm>
              <a:off x="2123760" y="5552820"/>
              <a:ext cx="199800" cy="36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51A531BF-035F-3CEF-904B-CB039B0462B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87760" y="5480820"/>
                <a:ext cx="2714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0" name="Tinta 49">
                <a:extLst>
                  <a:ext uri="{FF2B5EF4-FFF2-40B4-BE49-F238E27FC236}">
                    <a16:creationId xmlns:a16="http://schemas.microsoft.com/office/drawing/2014/main" id="{A3FE31FE-7686-4DA3-9D85-10BB617FC13F}"/>
                  </a:ext>
                </a:extLst>
              </p14:cNvPr>
              <p14:cNvContentPartPr/>
              <p14:nvPr/>
            </p14:nvContentPartPr>
            <p14:xfrm>
              <a:off x="2352720" y="5942340"/>
              <a:ext cx="189360" cy="11160"/>
            </p14:xfrm>
          </p:contentPart>
        </mc:Choice>
        <mc:Fallback xmlns="">
          <p:pic>
            <p:nvPicPr>
              <p:cNvPr id="50" name="Tinta 49">
                <a:extLst>
                  <a:ext uri="{FF2B5EF4-FFF2-40B4-BE49-F238E27FC236}">
                    <a16:creationId xmlns:a16="http://schemas.microsoft.com/office/drawing/2014/main" id="{A3FE31FE-7686-4DA3-9D85-10BB617FC13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16720" y="5870700"/>
                <a:ext cx="2610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1" name="Tinta 50">
                <a:extLst>
                  <a:ext uri="{FF2B5EF4-FFF2-40B4-BE49-F238E27FC236}">
                    <a16:creationId xmlns:a16="http://schemas.microsoft.com/office/drawing/2014/main" id="{E5260348-7EDA-4967-9228-205A3F929340}"/>
                  </a:ext>
                </a:extLst>
              </p14:cNvPr>
              <p14:cNvContentPartPr/>
              <p14:nvPr/>
            </p14:nvContentPartPr>
            <p14:xfrm>
              <a:off x="2590680" y="5523300"/>
              <a:ext cx="246600" cy="11520"/>
            </p14:xfrm>
          </p:contentPart>
        </mc:Choice>
        <mc:Fallback xmlns="">
          <p:pic>
            <p:nvPicPr>
              <p:cNvPr id="51" name="Tinta 50">
                <a:extLst>
                  <a:ext uri="{FF2B5EF4-FFF2-40B4-BE49-F238E27FC236}">
                    <a16:creationId xmlns:a16="http://schemas.microsoft.com/office/drawing/2014/main" id="{E5260348-7EDA-4967-9228-205A3F92934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55040" y="5451300"/>
                <a:ext cx="3182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3" name="Tinta 52">
                <a:extLst>
                  <a:ext uri="{FF2B5EF4-FFF2-40B4-BE49-F238E27FC236}">
                    <a16:creationId xmlns:a16="http://schemas.microsoft.com/office/drawing/2014/main" id="{84AE1C15-87BF-4776-CFCD-E9BB9C0824BF}"/>
                  </a:ext>
                </a:extLst>
              </p14:cNvPr>
              <p14:cNvContentPartPr/>
              <p14:nvPr/>
            </p14:nvContentPartPr>
            <p14:xfrm>
              <a:off x="3047520" y="5731740"/>
              <a:ext cx="209160" cy="12600"/>
            </p14:xfrm>
          </p:contentPart>
        </mc:Choice>
        <mc:Fallback xmlns="">
          <p:pic>
            <p:nvPicPr>
              <p:cNvPr id="53" name="Tinta 52">
                <a:extLst>
                  <a:ext uri="{FF2B5EF4-FFF2-40B4-BE49-F238E27FC236}">
                    <a16:creationId xmlns:a16="http://schemas.microsoft.com/office/drawing/2014/main" id="{84AE1C15-87BF-4776-CFCD-E9BB9C0824B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11880" y="5659740"/>
                <a:ext cx="28080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6" name="Tinta 55">
                <a:extLst>
                  <a:ext uri="{FF2B5EF4-FFF2-40B4-BE49-F238E27FC236}">
                    <a16:creationId xmlns:a16="http://schemas.microsoft.com/office/drawing/2014/main" id="{1FD463DD-AB4E-3A86-1071-908DE6B9F334}"/>
                  </a:ext>
                </a:extLst>
              </p14:cNvPr>
              <p14:cNvContentPartPr/>
              <p14:nvPr/>
            </p14:nvContentPartPr>
            <p14:xfrm>
              <a:off x="458491" y="3578188"/>
              <a:ext cx="94680" cy="360"/>
            </p14:xfrm>
          </p:contentPart>
        </mc:Choice>
        <mc:Fallback xmlns="">
          <p:pic>
            <p:nvPicPr>
              <p:cNvPr id="56" name="Tinta 55">
                <a:extLst>
                  <a:ext uri="{FF2B5EF4-FFF2-40B4-BE49-F238E27FC236}">
                    <a16:creationId xmlns:a16="http://schemas.microsoft.com/office/drawing/2014/main" id="{1FD463DD-AB4E-3A86-1071-908DE6B9F33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22491" y="3506548"/>
                <a:ext cx="1663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7" name="Tinta 56">
                <a:extLst>
                  <a:ext uri="{FF2B5EF4-FFF2-40B4-BE49-F238E27FC236}">
                    <a16:creationId xmlns:a16="http://schemas.microsoft.com/office/drawing/2014/main" id="{9DA37E5D-DE54-B1AF-1A50-F0C103A99E7B}"/>
                  </a:ext>
                </a:extLst>
              </p14:cNvPr>
              <p14:cNvContentPartPr/>
              <p14:nvPr/>
            </p14:nvContentPartPr>
            <p14:xfrm>
              <a:off x="1724160" y="5238540"/>
              <a:ext cx="170640" cy="360"/>
            </p14:xfrm>
          </p:contentPart>
        </mc:Choice>
        <mc:Fallback xmlns="">
          <p:pic>
            <p:nvPicPr>
              <p:cNvPr id="57" name="Tinta 56">
                <a:extLst>
                  <a:ext uri="{FF2B5EF4-FFF2-40B4-BE49-F238E27FC236}">
                    <a16:creationId xmlns:a16="http://schemas.microsoft.com/office/drawing/2014/main" id="{9DA37E5D-DE54-B1AF-1A50-F0C103A99E7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688160" y="5166540"/>
                <a:ext cx="2422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8" name="Tinta 57">
                <a:extLst>
                  <a:ext uri="{FF2B5EF4-FFF2-40B4-BE49-F238E27FC236}">
                    <a16:creationId xmlns:a16="http://schemas.microsoft.com/office/drawing/2014/main" id="{65040119-93EB-F278-DDFC-9EEE4BDE3BEC}"/>
                  </a:ext>
                </a:extLst>
              </p14:cNvPr>
              <p14:cNvContentPartPr/>
              <p14:nvPr/>
            </p14:nvContentPartPr>
            <p14:xfrm>
              <a:off x="2381160" y="5143140"/>
              <a:ext cx="142200" cy="10080"/>
            </p14:xfrm>
          </p:contentPart>
        </mc:Choice>
        <mc:Fallback xmlns="">
          <p:pic>
            <p:nvPicPr>
              <p:cNvPr id="58" name="Tinta 57">
                <a:extLst>
                  <a:ext uri="{FF2B5EF4-FFF2-40B4-BE49-F238E27FC236}">
                    <a16:creationId xmlns:a16="http://schemas.microsoft.com/office/drawing/2014/main" id="{65040119-93EB-F278-DDFC-9EEE4BDE3BE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345520" y="5071140"/>
                <a:ext cx="2138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0" name="Tinta 59">
                <a:extLst>
                  <a:ext uri="{FF2B5EF4-FFF2-40B4-BE49-F238E27FC236}">
                    <a16:creationId xmlns:a16="http://schemas.microsoft.com/office/drawing/2014/main" id="{AF182882-1EF3-2F38-B88D-C0EB15C62DAE}"/>
                  </a:ext>
                </a:extLst>
              </p14:cNvPr>
              <p14:cNvContentPartPr/>
              <p14:nvPr/>
            </p14:nvContentPartPr>
            <p14:xfrm>
              <a:off x="459085" y="3378193"/>
              <a:ext cx="94320" cy="360"/>
            </p14:xfrm>
          </p:contentPart>
        </mc:Choice>
        <mc:Fallback xmlns="">
          <p:pic>
            <p:nvPicPr>
              <p:cNvPr id="60" name="Tinta 59">
                <a:extLst>
                  <a:ext uri="{FF2B5EF4-FFF2-40B4-BE49-F238E27FC236}">
                    <a16:creationId xmlns:a16="http://schemas.microsoft.com/office/drawing/2014/main" id="{AF182882-1EF3-2F38-B88D-C0EB15C62DA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23445" y="3306553"/>
                <a:ext cx="165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1" name="Tinta 60">
                <a:extLst>
                  <a:ext uri="{FF2B5EF4-FFF2-40B4-BE49-F238E27FC236}">
                    <a16:creationId xmlns:a16="http://schemas.microsoft.com/office/drawing/2014/main" id="{C57BB6A8-C1D7-FDC3-69DA-B11416BBA9F4}"/>
                  </a:ext>
                </a:extLst>
              </p14:cNvPr>
              <p14:cNvContentPartPr/>
              <p14:nvPr/>
            </p14:nvContentPartPr>
            <p14:xfrm>
              <a:off x="1543080" y="4728060"/>
              <a:ext cx="212400" cy="6120"/>
            </p14:xfrm>
          </p:contentPart>
        </mc:Choice>
        <mc:Fallback xmlns="">
          <p:pic>
            <p:nvPicPr>
              <p:cNvPr id="61" name="Tinta 60">
                <a:extLst>
                  <a:ext uri="{FF2B5EF4-FFF2-40B4-BE49-F238E27FC236}">
                    <a16:creationId xmlns:a16="http://schemas.microsoft.com/office/drawing/2014/main" id="{C57BB6A8-C1D7-FDC3-69DA-B11416BBA9F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507440" y="4656060"/>
                <a:ext cx="2840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2" name="Tinta 61">
                <a:extLst>
                  <a:ext uri="{FF2B5EF4-FFF2-40B4-BE49-F238E27FC236}">
                    <a16:creationId xmlns:a16="http://schemas.microsoft.com/office/drawing/2014/main" id="{A2721A2E-5CFF-77A8-1F51-51059929159B}"/>
                  </a:ext>
                </a:extLst>
              </p14:cNvPr>
              <p14:cNvContentPartPr/>
              <p14:nvPr/>
            </p14:nvContentPartPr>
            <p14:xfrm>
              <a:off x="1971480" y="4905540"/>
              <a:ext cx="180360" cy="19440"/>
            </p14:xfrm>
          </p:contentPart>
        </mc:Choice>
        <mc:Fallback xmlns="">
          <p:pic>
            <p:nvPicPr>
              <p:cNvPr id="62" name="Tinta 61">
                <a:extLst>
                  <a:ext uri="{FF2B5EF4-FFF2-40B4-BE49-F238E27FC236}">
                    <a16:creationId xmlns:a16="http://schemas.microsoft.com/office/drawing/2014/main" id="{A2721A2E-5CFF-77A8-1F51-51059929159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935480" y="4833540"/>
                <a:ext cx="252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3" name="Tinta 62">
                <a:extLst>
                  <a:ext uri="{FF2B5EF4-FFF2-40B4-BE49-F238E27FC236}">
                    <a16:creationId xmlns:a16="http://schemas.microsoft.com/office/drawing/2014/main" id="{DFC107A2-FDCD-81A8-9641-64ECF42D43A8}"/>
                  </a:ext>
                </a:extLst>
              </p14:cNvPr>
              <p14:cNvContentPartPr/>
              <p14:nvPr/>
            </p14:nvContentPartPr>
            <p14:xfrm>
              <a:off x="2343000" y="4760100"/>
              <a:ext cx="209160" cy="12240"/>
            </p14:xfrm>
          </p:contentPart>
        </mc:Choice>
        <mc:Fallback xmlns="">
          <p:pic>
            <p:nvPicPr>
              <p:cNvPr id="63" name="Tinta 62">
                <a:extLst>
                  <a:ext uri="{FF2B5EF4-FFF2-40B4-BE49-F238E27FC236}">
                    <a16:creationId xmlns:a16="http://schemas.microsoft.com/office/drawing/2014/main" id="{DFC107A2-FDCD-81A8-9641-64ECF42D43A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307000" y="4688460"/>
                <a:ext cx="2808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4" name="Tinta 63">
                <a:extLst>
                  <a:ext uri="{FF2B5EF4-FFF2-40B4-BE49-F238E27FC236}">
                    <a16:creationId xmlns:a16="http://schemas.microsoft.com/office/drawing/2014/main" id="{2E518152-BC86-2FD3-EC38-6760E6D78568}"/>
                  </a:ext>
                </a:extLst>
              </p14:cNvPr>
              <p14:cNvContentPartPr/>
              <p14:nvPr/>
            </p14:nvContentPartPr>
            <p14:xfrm>
              <a:off x="2762040" y="4886460"/>
              <a:ext cx="190080" cy="20520"/>
            </p14:xfrm>
          </p:contentPart>
        </mc:Choice>
        <mc:Fallback xmlns="">
          <p:pic>
            <p:nvPicPr>
              <p:cNvPr id="64" name="Tinta 63">
                <a:extLst>
                  <a:ext uri="{FF2B5EF4-FFF2-40B4-BE49-F238E27FC236}">
                    <a16:creationId xmlns:a16="http://schemas.microsoft.com/office/drawing/2014/main" id="{2E518152-BC86-2FD3-EC38-6760E6D7856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726040" y="4814460"/>
                <a:ext cx="26172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5" name="Tinta 64">
                <a:extLst>
                  <a:ext uri="{FF2B5EF4-FFF2-40B4-BE49-F238E27FC236}">
                    <a16:creationId xmlns:a16="http://schemas.microsoft.com/office/drawing/2014/main" id="{C3CFDDEE-54EF-7ECE-E826-58AD2696ACEA}"/>
                  </a:ext>
                </a:extLst>
              </p14:cNvPr>
              <p14:cNvContentPartPr/>
              <p14:nvPr/>
            </p14:nvContentPartPr>
            <p14:xfrm>
              <a:off x="3152280" y="4761540"/>
              <a:ext cx="199440" cy="11160"/>
            </p14:xfrm>
          </p:contentPart>
        </mc:Choice>
        <mc:Fallback xmlns="">
          <p:pic>
            <p:nvPicPr>
              <p:cNvPr id="65" name="Tinta 64">
                <a:extLst>
                  <a:ext uri="{FF2B5EF4-FFF2-40B4-BE49-F238E27FC236}">
                    <a16:creationId xmlns:a16="http://schemas.microsoft.com/office/drawing/2014/main" id="{C3CFDDEE-54EF-7ECE-E826-58AD2696ACE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116640" y="4689900"/>
                <a:ext cx="2710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7" name="Tinta 66">
                <a:extLst>
                  <a:ext uri="{FF2B5EF4-FFF2-40B4-BE49-F238E27FC236}">
                    <a16:creationId xmlns:a16="http://schemas.microsoft.com/office/drawing/2014/main" id="{CF916194-93E5-63E4-25CF-6CB50A2985E6}"/>
                  </a:ext>
                </a:extLst>
              </p14:cNvPr>
              <p14:cNvContentPartPr/>
              <p14:nvPr/>
            </p14:nvContentPartPr>
            <p14:xfrm>
              <a:off x="431393" y="3168567"/>
              <a:ext cx="132840" cy="360"/>
            </p14:xfrm>
          </p:contentPart>
        </mc:Choice>
        <mc:Fallback xmlns="">
          <p:pic>
            <p:nvPicPr>
              <p:cNvPr id="67" name="Tinta 66">
                <a:extLst>
                  <a:ext uri="{FF2B5EF4-FFF2-40B4-BE49-F238E27FC236}">
                    <a16:creationId xmlns:a16="http://schemas.microsoft.com/office/drawing/2014/main" id="{CF916194-93E5-63E4-25CF-6CB50A2985E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95753" y="3096567"/>
                <a:ext cx="20448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68" name="CaixaDeTexto 67">
            <a:extLst>
              <a:ext uri="{FF2B5EF4-FFF2-40B4-BE49-F238E27FC236}">
                <a16:creationId xmlns:a16="http://schemas.microsoft.com/office/drawing/2014/main" id="{4CCB6100-BFB1-DED4-C4FC-97B69DB32D2C}"/>
              </a:ext>
            </a:extLst>
          </p:cNvPr>
          <p:cNvSpPr txBox="1"/>
          <p:nvPr/>
        </p:nvSpPr>
        <p:spPr>
          <a:xfrm>
            <a:off x="746033" y="2628336"/>
            <a:ext cx="12120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frontal, pré-frontal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8BBA3430-134A-0E46-4B9A-9B248FC5F9C4}"/>
              </a:ext>
            </a:extLst>
          </p:cNvPr>
          <p:cNvSpPr txBox="1"/>
          <p:nvPr/>
        </p:nvSpPr>
        <p:spPr>
          <a:xfrm>
            <a:off x="755500" y="2839655"/>
            <a:ext cx="6954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temporal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933D6D79-5D9E-D37F-4B22-07C8D511FBBE}"/>
              </a:ext>
            </a:extLst>
          </p:cNvPr>
          <p:cNvSpPr txBox="1"/>
          <p:nvPr/>
        </p:nvSpPr>
        <p:spPr>
          <a:xfrm>
            <a:off x="755034" y="3077820"/>
            <a:ext cx="558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central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D87AF735-3FB5-91E4-3EF7-4396336B0C34}"/>
              </a:ext>
            </a:extLst>
          </p:cNvPr>
          <p:cNvSpPr txBox="1"/>
          <p:nvPr/>
        </p:nvSpPr>
        <p:spPr>
          <a:xfrm>
            <a:off x="753916" y="3279603"/>
            <a:ext cx="6466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parietal</a:t>
            </a: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FD706485-9A0A-E1FB-0BA5-09B06A264492}"/>
              </a:ext>
            </a:extLst>
          </p:cNvPr>
          <p:cNvSpPr txBox="1"/>
          <p:nvPr/>
        </p:nvSpPr>
        <p:spPr>
          <a:xfrm>
            <a:off x="754948" y="3494462"/>
            <a:ext cx="635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occipital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3" name="Tinta 72">
                <a:extLst>
                  <a:ext uri="{FF2B5EF4-FFF2-40B4-BE49-F238E27FC236}">
                    <a16:creationId xmlns:a16="http://schemas.microsoft.com/office/drawing/2014/main" id="{5E5B5310-24D9-3E49-04D6-ECBB61A62F19}"/>
                  </a:ext>
                </a:extLst>
              </p14:cNvPr>
              <p14:cNvContentPartPr/>
              <p14:nvPr/>
            </p14:nvContentPartPr>
            <p14:xfrm>
              <a:off x="3000000" y="5226660"/>
              <a:ext cx="227880" cy="12600"/>
            </p14:xfrm>
          </p:contentPart>
        </mc:Choice>
        <mc:Fallback xmlns="">
          <p:pic>
            <p:nvPicPr>
              <p:cNvPr id="73" name="Tinta 72">
                <a:extLst>
                  <a:ext uri="{FF2B5EF4-FFF2-40B4-BE49-F238E27FC236}">
                    <a16:creationId xmlns:a16="http://schemas.microsoft.com/office/drawing/2014/main" id="{5E5B5310-24D9-3E49-04D6-ECBB61A62F1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2964360" y="5154660"/>
                <a:ext cx="299520" cy="15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1513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FD1D1FA-BDDF-189B-B89B-5D5ADFD4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91" y="34855"/>
            <a:ext cx="4648201" cy="448733"/>
          </a:xfrm>
        </p:spPr>
        <p:txBody>
          <a:bodyPr>
            <a:normAutofit/>
          </a:bodyPr>
          <a:lstStyle/>
          <a:p>
            <a:r>
              <a:rPr lang="pt-BR" sz="2000" b="1" dirty="0">
                <a:highlight>
                  <a:srgbClr val="FFFF00"/>
                </a:highlight>
              </a:rPr>
              <a:t>Resultados - Experimento 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04B6692-CD03-6A45-BDC1-A4EE33E1D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9" y="1441312"/>
            <a:ext cx="4963218" cy="40296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2D3B9DB-FCC1-BCA3-AEEE-C49A0C304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89" y="483588"/>
            <a:ext cx="11180737" cy="84618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827E1E6-AFD9-6459-66CF-86D5B3FD0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843" y="1441312"/>
            <a:ext cx="5713018" cy="401245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A0AF3F3-19D0-D9F8-AC79-D54E00BD2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5961" y="5804491"/>
            <a:ext cx="10029635" cy="722632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419CFDC4-4C51-FF72-035A-2625625BA4C7}"/>
              </a:ext>
            </a:extLst>
          </p:cNvPr>
          <p:cNvSpPr/>
          <p:nvPr/>
        </p:nvSpPr>
        <p:spPr>
          <a:xfrm>
            <a:off x="724494" y="483587"/>
            <a:ext cx="3885606" cy="23078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8A82372-4A7E-1CED-7D06-724B7F91A57A}"/>
              </a:ext>
            </a:extLst>
          </p:cNvPr>
          <p:cNvSpPr/>
          <p:nvPr/>
        </p:nvSpPr>
        <p:spPr>
          <a:xfrm>
            <a:off x="2524719" y="5804492"/>
            <a:ext cx="3466124" cy="18673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FF6EFD4-18A1-5D23-0B20-FBBD1D2CEE63}"/>
              </a:ext>
            </a:extLst>
          </p:cNvPr>
          <p:cNvSpPr/>
          <p:nvPr/>
        </p:nvSpPr>
        <p:spPr>
          <a:xfrm>
            <a:off x="9163644" y="897873"/>
            <a:ext cx="2212482" cy="19271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C49269C3-21CD-F5C8-B331-567A0115AE15}"/>
              </a:ext>
            </a:extLst>
          </p:cNvPr>
          <p:cNvSpPr/>
          <p:nvPr/>
        </p:nvSpPr>
        <p:spPr>
          <a:xfrm>
            <a:off x="267294" y="1126019"/>
            <a:ext cx="1047156" cy="20375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A90CA4F1-F128-C80E-71DA-AAD9CF7F30A1}"/>
              </a:ext>
            </a:extLst>
          </p:cNvPr>
          <p:cNvSpPr/>
          <p:nvPr/>
        </p:nvSpPr>
        <p:spPr>
          <a:xfrm>
            <a:off x="3780042" y="911137"/>
            <a:ext cx="4925807" cy="17944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14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B8F1A-C9C6-E796-557F-7E8BF1E1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44" y="95251"/>
            <a:ext cx="3862388" cy="819150"/>
          </a:xfrm>
        </p:spPr>
        <p:txBody>
          <a:bodyPr>
            <a:normAutofit/>
          </a:bodyPr>
          <a:lstStyle/>
          <a:p>
            <a:r>
              <a:rPr lang="pt-BR" sz="2500" b="1" dirty="0">
                <a:highlight>
                  <a:srgbClr val="FFFF00"/>
                </a:highlight>
              </a:rPr>
              <a:t>Resultados- Experimento 1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86155A-CD96-7F23-2B40-CA35654B673D}"/>
              </a:ext>
            </a:extLst>
          </p:cNvPr>
          <p:cNvSpPr txBox="1"/>
          <p:nvPr/>
        </p:nvSpPr>
        <p:spPr>
          <a:xfrm>
            <a:off x="586917" y="793819"/>
            <a:ext cx="109632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800" dirty="0"/>
              <a:t>ANOVA, 2 x 2 (2 grupos, 2 condições)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u="sng" dirty="0"/>
              <a:t>Sentenças controle e de </a:t>
            </a:r>
            <a:r>
              <a:rPr lang="pt-BR" sz="1800" u="sng" dirty="0">
                <a:highlight>
                  <a:srgbClr val="FFFF00"/>
                </a:highlight>
              </a:rPr>
              <a:t>violação morfossintática</a:t>
            </a:r>
            <a:r>
              <a:rPr lang="pt-BR" sz="1800" dirty="0"/>
              <a:t>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1800" b="1" i="1" dirty="0"/>
              <a:t>Janela do N400: </a:t>
            </a:r>
            <a:r>
              <a:rPr lang="pt-BR" sz="1800" i="1" dirty="0"/>
              <a:t>300 a 500ms</a:t>
            </a:r>
            <a:endParaRPr lang="pt-BR" i="1" dirty="0"/>
          </a:p>
          <a:p>
            <a:pPr lvl="1"/>
            <a:r>
              <a:rPr lang="pt-BR" dirty="0"/>
              <a:t>- </a:t>
            </a:r>
            <a:r>
              <a:rPr lang="pt-BR" sz="1800" dirty="0"/>
              <a:t>sem efeito p/ tipo de sentença e tipo de grupo isolados: p &lt; 2</a:t>
            </a:r>
          </a:p>
          <a:p>
            <a:pPr lvl="1"/>
            <a:r>
              <a:rPr lang="pt-BR" dirty="0"/>
              <a:t>- </a:t>
            </a:r>
            <a:r>
              <a:rPr lang="pt-BR" dirty="0">
                <a:solidFill>
                  <a:srgbClr val="0070C0"/>
                </a:solidFill>
              </a:rPr>
              <a:t>interação entre as 2 variáveis (grupo e tipo sentença): p &lt; 0.001</a:t>
            </a:r>
          </a:p>
          <a:p>
            <a:pPr lvl="1"/>
            <a:r>
              <a:rPr lang="pt-BR" dirty="0">
                <a:solidFill>
                  <a:srgbClr val="0070C0"/>
                </a:solidFill>
              </a:rPr>
              <a:t>   </a:t>
            </a:r>
            <a:r>
              <a:rPr lang="pt-BR" u="sng" dirty="0">
                <a:solidFill>
                  <a:srgbClr val="0070C0"/>
                </a:solidFill>
              </a:rPr>
              <a:t>justificativa</a:t>
            </a:r>
            <a:r>
              <a:rPr lang="pt-BR" dirty="0">
                <a:solidFill>
                  <a:srgbClr val="0070C0"/>
                </a:solidFill>
              </a:rPr>
              <a:t>: a significância da interação se justifica por um forte efeito </a:t>
            </a:r>
          </a:p>
          <a:p>
            <a:pPr lvl="1"/>
            <a:r>
              <a:rPr lang="pt-BR" dirty="0">
                <a:solidFill>
                  <a:srgbClr val="0070C0"/>
                </a:solidFill>
              </a:rPr>
              <a:t>   do tipo de sentença no grupo [-FS]: </a:t>
            </a:r>
          </a:p>
          <a:p>
            <a:pPr lvl="1"/>
            <a:r>
              <a:rPr lang="pt-BR" dirty="0"/>
              <a:t>                                                                  p &lt; 0.01, o oposto do grupo [+FS], </a:t>
            </a:r>
          </a:p>
          <a:p>
            <a:pPr lvl="1"/>
            <a:r>
              <a:rPr lang="pt-BR" dirty="0"/>
              <a:t>                                                                  p &lt; 0.07 p/ tipo de sentença no [+FS]. </a:t>
            </a:r>
          </a:p>
          <a:p>
            <a:pPr lvl="1"/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1800" b="1" i="1" dirty="0"/>
              <a:t>Janela do P600: </a:t>
            </a:r>
            <a:r>
              <a:rPr lang="pt-BR" sz="1800" i="1" dirty="0"/>
              <a:t>500 a 1200ms </a:t>
            </a:r>
          </a:p>
          <a:p>
            <a:pPr lvl="1"/>
            <a:r>
              <a:rPr lang="pt-BR" b="1" i="1" dirty="0"/>
              <a:t> - </a:t>
            </a:r>
            <a:r>
              <a:rPr lang="pt-BR" dirty="0">
                <a:solidFill>
                  <a:srgbClr val="0070C0"/>
                </a:solidFill>
              </a:rPr>
              <a:t>efeito p/ tipo de sentença: p &lt; 0.001</a:t>
            </a:r>
            <a:r>
              <a:rPr lang="pt-BR" dirty="0"/>
              <a:t>, violação </a:t>
            </a:r>
            <a:r>
              <a:rPr lang="pt-BR" dirty="0" err="1"/>
              <a:t>morfoss</a:t>
            </a:r>
            <a:r>
              <a:rPr lang="pt-BR" dirty="0"/>
              <a:t> 4.83 </a:t>
            </a:r>
            <a:r>
              <a:rPr lang="pt-BR" dirty="0" err="1"/>
              <a:t>uV</a:t>
            </a:r>
            <a:r>
              <a:rPr lang="pt-BR" dirty="0"/>
              <a:t>, controle 0.27uV</a:t>
            </a:r>
          </a:p>
          <a:p>
            <a:pPr lvl="1"/>
            <a:r>
              <a:rPr lang="pt-BR" b="1" i="1" dirty="0"/>
              <a:t> - </a:t>
            </a:r>
            <a:r>
              <a:rPr lang="pt-BR" dirty="0"/>
              <a:t>sem efeito para tipo de grupo</a:t>
            </a:r>
          </a:p>
          <a:p>
            <a:pPr lvl="1"/>
            <a:r>
              <a:rPr lang="pt-BR" dirty="0"/>
              <a:t> - sem efeito de interação entre os grupos: p &lt; 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F134496-4F6F-04D5-41DE-844FF5826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27" y="620836"/>
            <a:ext cx="3681660" cy="2989139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17A0E04-B967-510E-5202-75C1B4229118}"/>
              </a:ext>
            </a:extLst>
          </p:cNvPr>
          <p:cNvSpPr txBox="1"/>
          <p:nvPr/>
        </p:nvSpPr>
        <p:spPr>
          <a:xfrm>
            <a:off x="588044" y="1823017"/>
            <a:ext cx="4981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16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after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16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catching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the ball, </a:t>
            </a:r>
          </a:p>
          <a:p>
            <a:pPr marL="0" indent="0" algn="ctr">
              <a:buNone/>
            </a:pP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the boy </a:t>
            </a:r>
            <a:r>
              <a:rPr lang="pt-BR" sz="1600" b="1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would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16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throuw</a:t>
            </a:r>
            <a:r>
              <a:rPr lang="pt-BR" sz="1600" b="1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it </a:t>
            </a:r>
            <a:r>
              <a:rPr lang="pt-BR" sz="16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very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16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quickly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10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B8F1A-C9C6-E796-557F-7E8BF1E1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825" y="-17502"/>
            <a:ext cx="3438525" cy="563564"/>
          </a:xfrm>
        </p:spPr>
        <p:txBody>
          <a:bodyPr>
            <a:normAutofit/>
          </a:bodyPr>
          <a:lstStyle/>
          <a:p>
            <a:r>
              <a:rPr lang="pt-BR" sz="2000" b="1" dirty="0">
                <a:highlight>
                  <a:srgbClr val="FFFF00"/>
                </a:highlight>
              </a:rPr>
              <a:t>Resultados - Experimento 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E9C6DD-1602-0896-D162-6FAD2E8A7D27}"/>
              </a:ext>
            </a:extLst>
          </p:cNvPr>
          <p:cNvSpPr txBox="1"/>
          <p:nvPr/>
        </p:nvSpPr>
        <p:spPr>
          <a:xfrm>
            <a:off x="590550" y="281782"/>
            <a:ext cx="4667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 que isso nos diz?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631B41-1CE3-9E79-CBEA-8F9DF7CD40B7}"/>
              </a:ext>
            </a:extLst>
          </p:cNvPr>
          <p:cNvSpPr txBox="1"/>
          <p:nvPr/>
        </p:nvSpPr>
        <p:spPr>
          <a:xfrm>
            <a:off x="523875" y="1083191"/>
            <a:ext cx="11077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highlight>
                  <a:srgbClr val="FFFF00"/>
                </a:highlight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N400</a:t>
            </a:r>
            <a:r>
              <a:rPr lang="pt-BR" sz="16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: o tipo de sentença p/ destros “puros” apresentou negatividade significativa. </a:t>
            </a:r>
          </a:p>
          <a:p>
            <a:pPr algn="just"/>
            <a:r>
              <a:rPr lang="pt-BR" sz="16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“</a:t>
            </a:r>
            <a:r>
              <a:rPr lang="pt-BR" sz="16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Pseudo</a:t>
            </a:r>
            <a:r>
              <a:rPr lang="pt-BR" sz="16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” canhotos não apresentaram tendência negativa.</a:t>
            </a:r>
          </a:p>
          <a:p>
            <a:pPr algn="just"/>
            <a:endParaRPr lang="pt-BR" sz="1600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algn="just"/>
            <a:r>
              <a:rPr lang="pt-BR" sz="1600" dirty="0">
                <a:highlight>
                  <a:srgbClr val="FFFF00"/>
                </a:highlight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P600 sintático</a:t>
            </a:r>
            <a:r>
              <a:rPr lang="pt-BR" sz="16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: destros “puros” e “</a:t>
            </a:r>
            <a:r>
              <a:rPr lang="pt-BR" sz="16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pseudo</a:t>
            </a:r>
            <a:r>
              <a:rPr lang="pt-BR" sz="16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” canhotos responderam de forma similar à violação </a:t>
            </a:r>
          </a:p>
          <a:p>
            <a:pPr algn="just"/>
            <a:r>
              <a:rPr lang="pt-BR" sz="16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na janela 500 ~ 1200ms.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84065A7-AAAD-A0B4-C922-F2D112FA196F}"/>
              </a:ext>
            </a:extLst>
          </p:cNvPr>
          <p:cNvSpPr txBox="1"/>
          <p:nvPr/>
        </p:nvSpPr>
        <p:spPr>
          <a:xfrm>
            <a:off x="1492919" y="3695464"/>
            <a:ext cx="4981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16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after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16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catching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the ball, </a:t>
            </a:r>
          </a:p>
          <a:p>
            <a:pPr marL="0" indent="0" algn="ctr">
              <a:buNone/>
            </a:pP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the boy </a:t>
            </a:r>
            <a:r>
              <a:rPr lang="pt-BR" sz="1600" b="1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would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16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throuw</a:t>
            </a:r>
            <a:r>
              <a:rPr lang="pt-BR" sz="1600" b="1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it </a:t>
            </a:r>
            <a:r>
              <a:rPr lang="pt-BR" sz="16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very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16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quickly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6DC44DA-4C75-522E-6147-D10E8EDA4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077" y="2785670"/>
            <a:ext cx="3681660" cy="298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8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B8F1A-C9C6-E796-557F-7E8BF1E1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44" y="95251"/>
            <a:ext cx="3862388" cy="819150"/>
          </a:xfrm>
        </p:spPr>
        <p:txBody>
          <a:bodyPr>
            <a:normAutofit/>
          </a:bodyPr>
          <a:lstStyle/>
          <a:p>
            <a:r>
              <a:rPr lang="pt-BR" sz="2500" b="1" dirty="0">
                <a:highlight>
                  <a:srgbClr val="FFFF00"/>
                </a:highlight>
              </a:rPr>
              <a:t>Resultados- Experimento 1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486155A-CD96-7F23-2B40-CA35654B673D}"/>
              </a:ext>
            </a:extLst>
          </p:cNvPr>
          <p:cNvSpPr txBox="1"/>
          <p:nvPr/>
        </p:nvSpPr>
        <p:spPr>
          <a:xfrm>
            <a:off x="586917" y="793819"/>
            <a:ext cx="1096327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800" dirty="0"/>
              <a:t>ANOVA, 2 x 2 (2 grupos, 2 condições)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u="sng" dirty="0"/>
              <a:t>Sentenças controle e de </a:t>
            </a:r>
            <a:r>
              <a:rPr lang="pt-BR" sz="1800" u="sng" dirty="0">
                <a:highlight>
                  <a:srgbClr val="FFFF00"/>
                </a:highlight>
              </a:rPr>
              <a:t>violação de papel temático</a:t>
            </a:r>
            <a:r>
              <a:rPr lang="pt-BR" sz="1800" dirty="0"/>
              <a:t>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1800" b="1" i="1" dirty="0"/>
              <a:t>Janela do N400: </a:t>
            </a:r>
            <a:r>
              <a:rPr lang="pt-BR" sz="1800" i="1" dirty="0"/>
              <a:t>300 a 500ms</a:t>
            </a:r>
          </a:p>
          <a:p>
            <a:pPr lvl="1"/>
            <a:r>
              <a:rPr lang="pt-BR" i="1" dirty="0"/>
              <a:t>- </a:t>
            </a:r>
            <a:r>
              <a:rPr lang="pt-BR" dirty="0">
                <a:solidFill>
                  <a:srgbClr val="0070C0"/>
                </a:solidFill>
              </a:rPr>
              <a:t>efeito de tipo de sentença: p &lt; 0.001</a:t>
            </a:r>
          </a:p>
          <a:p>
            <a:pPr lvl="1"/>
            <a:r>
              <a:rPr lang="pt-BR" dirty="0"/>
              <a:t>	- violação: -0.48uV (amplitude)</a:t>
            </a:r>
          </a:p>
          <a:p>
            <a:pPr lvl="1"/>
            <a:r>
              <a:rPr lang="pt-BR" dirty="0"/>
              <a:t>	- controle: 0.8uV (amplitude)</a:t>
            </a:r>
          </a:p>
          <a:p>
            <a:pPr lvl="1"/>
            <a:r>
              <a:rPr lang="pt-BR" dirty="0"/>
              <a:t>- sem efeito por tipo de grupo: p &lt; 0.07, mas[+FS]: -0.13uV, [-FS]: 0.45uV</a:t>
            </a:r>
          </a:p>
          <a:p>
            <a:pPr lvl="1"/>
            <a:r>
              <a:rPr lang="pt-BR" dirty="0"/>
              <a:t>- tendência de interação entre as variáveis: p = 0.07, mas não p/ as sentenças controle</a:t>
            </a:r>
          </a:p>
          <a:p>
            <a:pPr lvl="1"/>
            <a:r>
              <a:rPr lang="pt-BR" dirty="0"/>
              <a:t>- efeito de tipo de sentença para os 2 grupos: p &lt; 0.001, ainda que nas “follow-up </a:t>
            </a:r>
            <a:r>
              <a:rPr lang="pt-BR" dirty="0" err="1"/>
              <a:t>comparisons</a:t>
            </a:r>
            <a:r>
              <a:rPr lang="pt-BR" dirty="0"/>
              <a:t> on </a:t>
            </a:r>
            <a:r>
              <a:rPr lang="pt-BR" dirty="0" err="1"/>
              <a:t>all</a:t>
            </a:r>
            <a:r>
              <a:rPr lang="pt-BR" dirty="0"/>
              <a:t> </a:t>
            </a:r>
            <a:r>
              <a:rPr lang="pt-BR" dirty="0" err="1"/>
              <a:t>trials</a:t>
            </a:r>
            <a:r>
              <a:rPr lang="pt-BR" dirty="0"/>
              <a:t>”: </a:t>
            </a:r>
          </a:p>
          <a:p>
            <a:pPr lvl="1"/>
            <a:r>
              <a:rPr lang="pt-BR" dirty="0"/>
              <a:t>   [-FS, 0.37uV, violação, 1.26uV, controle], [+FS, 0.59uV, violação, 0.34uV, controle]  </a:t>
            </a:r>
          </a:p>
          <a:p>
            <a:pPr lvl="1"/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1800" b="1" i="1" dirty="0"/>
              <a:t>Janela do P600: </a:t>
            </a:r>
            <a:r>
              <a:rPr lang="pt-BR" sz="1800" i="1" dirty="0"/>
              <a:t>500 a 1200ms </a:t>
            </a:r>
          </a:p>
          <a:p>
            <a:pPr lvl="1"/>
            <a:r>
              <a:rPr lang="pt-BR" i="1" dirty="0"/>
              <a:t> - </a:t>
            </a:r>
            <a:r>
              <a:rPr lang="pt-BR" dirty="0"/>
              <a:t>efeito de tipo de sentença: p &lt; 0.001, sendo p/ violação: 2.68uV, controle: 0.27uV</a:t>
            </a:r>
          </a:p>
          <a:p>
            <a:pPr lvl="1"/>
            <a:r>
              <a:rPr lang="pt-BR" dirty="0"/>
              <a:t>- sem efeito de grupo</a:t>
            </a:r>
          </a:p>
          <a:p>
            <a:pPr lvl="1"/>
            <a:r>
              <a:rPr lang="pt-BR" dirty="0"/>
              <a:t>- sem efeito de interação entre as variáveis, ainda que tendência positiva (p &lt; 0.51) p/ [+FS, sentença </a:t>
            </a:r>
            <a:r>
              <a:rPr lang="pt-BR" dirty="0" err="1"/>
              <a:t>contole</a:t>
            </a:r>
            <a:r>
              <a:rPr lang="pt-BR" dirty="0"/>
              <a:t>]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CF80914-BDC6-0165-AC4A-BB15D1A36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0" y="401566"/>
            <a:ext cx="4760136" cy="334320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797A9DA-140E-A95D-20A9-0357622E2A83}"/>
              </a:ext>
            </a:extLst>
          </p:cNvPr>
          <p:cNvSpPr txBox="1"/>
          <p:nvPr/>
        </p:nvSpPr>
        <p:spPr>
          <a:xfrm>
            <a:off x="471487" y="1856982"/>
            <a:ext cx="54530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16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after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16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catching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the ball, </a:t>
            </a:r>
          </a:p>
          <a:p>
            <a:pPr marL="0" indent="0" algn="ctr">
              <a:buNone/>
            </a:pPr>
            <a:r>
              <a:rPr lang="pt-BR" sz="1600" b="1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the </a:t>
            </a:r>
            <a:r>
              <a:rPr lang="pt-BR" sz="1600" b="1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cheers</a:t>
            </a:r>
            <a:r>
              <a:rPr lang="pt-BR" sz="1600" b="1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16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would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16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throuw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it </a:t>
            </a:r>
            <a:r>
              <a:rPr lang="pt-BR" sz="16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very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pt-BR" sz="1600" i="1" dirty="0" err="1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quickly</a:t>
            </a:r>
            <a:r>
              <a:rPr lang="pt-BR" sz="1600" i="1" dirty="0">
                <a:solidFill>
                  <a:srgbClr val="0070C0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690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4749</TotalTime>
  <Words>1997</Words>
  <Application>Microsoft Office PowerPoint</Application>
  <PresentationFormat>Widescreen</PresentationFormat>
  <Paragraphs>229</Paragraphs>
  <Slides>19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Abadi</vt:lpstr>
      <vt:lpstr>Arial</vt:lpstr>
      <vt:lpstr>Calibri</vt:lpstr>
      <vt:lpstr>Calibri Light</vt:lpstr>
      <vt:lpstr>Cascadia Code</vt:lpstr>
      <vt:lpstr>Charis SIL</vt:lpstr>
      <vt:lpstr>STIX</vt:lpstr>
      <vt:lpstr>Wingdings</vt:lpstr>
      <vt:lpstr>Tema do Office</vt:lpstr>
      <vt:lpstr>Patterns of hemispheric asymmetry provide evidence dissociating the semantic and syntactic p600.  LECKEY, M., TROYER, M.; FEDERMEIER, K. D.2023</vt:lpstr>
      <vt:lpstr>Kuperberg et al., 2006 &gt; Leckey et al., 2023</vt:lpstr>
      <vt:lpstr>4 Condições</vt:lpstr>
      <vt:lpstr>Experimento 1</vt:lpstr>
      <vt:lpstr>Apresentação do PowerPoint</vt:lpstr>
      <vt:lpstr>Resultados - Experimento 1</vt:lpstr>
      <vt:lpstr>Resultados- Experimento 1</vt:lpstr>
      <vt:lpstr>Resultados - Experimento 1</vt:lpstr>
      <vt:lpstr>Resultados- Experimento 1</vt:lpstr>
      <vt:lpstr>Resultados - Experimento 1</vt:lpstr>
      <vt:lpstr>Experimento 2</vt:lpstr>
      <vt:lpstr>Apresentação do PowerPoint</vt:lpstr>
      <vt:lpstr>Resultados - Experimento 2</vt:lpstr>
      <vt:lpstr>Resultados - Experimento 2</vt:lpstr>
      <vt:lpstr>Apresentação do PowerPoint</vt:lpstr>
      <vt:lpstr>Apresentação do PowerPoint</vt:lpstr>
      <vt:lpstr>Achados da literatura</vt:lpstr>
      <vt:lpstr>Apresentação do PowerPoint</vt:lpstr>
      <vt:lpstr>Considerações Metodológicas Gerais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Patterns of hemispheric asymmetry provide evidence dissociating the semantic and syntactic p600.  LECKEY, M., TROYER, M.; FEDERMEIER, K. D.2023</dc:title>
  <dc:creator>Stefanie Martin</dc:creator>
  <cp:lastModifiedBy>Stefanie Martin</cp:lastModifiedBy>
  <cp:revision>1</cp:revision>
  <dcterms:created xsi:type="dcterms:W3CDTF">2023-09-01T13:44:05Z</dcterms:created>
  <dcterms:modified xsi:type="dcterms:W3CDTF">2023-09-06T16:01:49Z</dcterms:modified>
</cp:coreProperties>
</file>