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</p:sldMasterIdLst>
  <p:notesMasterIdLst>
    <p:notesMasterId r:id="rId21"/>
  </p:notesMasterIdLst>
  <p:sldIdLst>
    <p:sldId id="256" r:id="rId2"/>
    <p:sldId id="332" r:id="rId3"/>
    <p:sldId id="257" r:id="rId4"/>
    <p:sldId id="278" r:id="rId5"/>
    <p:sldId id="349" r:id="rId6"/>
    <p:sldId id="350" r:id="rId7"/>
    <p:sldId id="351" r:id="rId8"/>
    <p:sldId id="279" r:id="rId9"/>
    <p:sldId id="280" r:id="rId10"/>
    <p:sldId id="344" r:id="rId11"/>
    <p:sldId id="345" r:id="rId12"/>
    <p:sldId id="346" r:id="rId13"/>
    <p:sldId id="354" r:id="rId14"/>
    <p:sldId id="355" r:id="rId15"/>
    <p:sldId id="356" r:id="rId16"/>
    <p:sldId id="357" r:id="rId17"/>
    <p:sldId id="358" r:id="rId18"/>
    <p:sldId id="359" r:id="rId19"/>
    <p:sldId id="360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Bradley Hand ITC" panose="03070402050302030203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Bradley Hand ITC" panose="03070402050302030203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Bradley Hand ITC" panose="03070402050302030203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Bradley Hand ITC" panose="03070402050302030203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Bradley Hand ITC" panose="03070402050302030203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Bradley Hand ITC" panose="03070402050302030203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Bradley Hand ITC" panose="03070402050302030203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Bradley Hand ITC" panose="03070402050302030203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Bradley Hand ITC" panose="03070402050302030203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C583"/>
    <a:srgbClr val="99FF33"/>
    <a:srgbClr val="FFFF00"/>
    <a:srgbClr val="EE0202"/>
    <a:srgbClr val="33CC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 autoAdjust="0"/>
    <p:restoredTop sz="94630" autoAdjust="0"/>
  </p:normalViewPr>
  <p:slideViewPr>
    <p:cSldViewPr snapToGrid="0">
      <p:cViewPr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79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31776D7-362F-A7BE-3DAD-F074D6F02D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4C1C562-B7F8-9EAF-C6F8-71113237A65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47CEB76D-28F3-8746-1A30-E41CBA3ADAAE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709FEA6A-80FD-2014-47FF-3FF3410F4FD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7FC81D14-CF0D-6728-399F-5E71B06A7D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4E68D5F3-7D4D-1D62-2137-18B9F48620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5E96AB1-09B5-4777-B476-7E4A0E6DE517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6CB33380-AB90-5279-6825-3961B46535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7805D109-145F-4206-A627-8195462D14FC}" type="slidenum">
              <a:rPr lang="en-US" altLang="pt-BR" b="0" smtClean="0">
                <a:latin typeface="Arial" panose="020B0604020202020204" pitchFamily="34" charset="0"/>
              </a:rPr>
              <a:pPr/>
              <a:t>1</a:t>
            </a:fld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A35C9B5-8D32-809E-18BD-48FC07689B3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0046097B-8F2F-521B-7245-B7D8FFDF7F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AD43BCBE-27CE-408B-5384-853A6E8E59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ED74309C-72ED-4517-BE06-DC8ECE6B2338}" type="slidenum">
              <a:rPr lang="en-US" altLang="pt-BR" b="0" smtClean="0">
                <a:latin typeface="Arial" panose="020B0604020202020204" pitchFamily="34" charset="0"/>
              </a:rPr>
              <a:pPr/>
              <a:t>10</a:t>
            </a:fld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120EE6E-E089-C214-2693-45C2CE4D2C0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6BB865C1-BF72-2E66-F75C-745B21A543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25A1DC10-8ACC-98B1-CE68-1613D1439B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514B08F8-F232-4BB6-98C8-DE39BBFA98CE}" type="slidenum">
              <a:rPr lang="en-US" altLang="pt-BR" b="0" smtClean="0">
                <a:latin typeface="Arial" panose="020B0604020202020204" pitchFamily="34" charset="0"/>
              </a:rPr>
              <a:pPr/>
              <a:t>11</a:t>
            </a:fld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12FBAD3-E580-5E47-8442-326B2B014B8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D45A9E15-7EAD-4303-F79C-BEF49597D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57B72472-B35B-64AF-16F5-5F9EA20E9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1EF41F88-7ABB-4F0E-947B-F42445123B3D}" type="slidenum">
              <a:rPr lang="en-US" altLang="pt-BR" b="0" smtClean="0">
                <a:latin typeface="Arial" panose="020B0604020202020204" pitchFamily="34" charset="0"/>
              </a:rPr>
              <a:pPr/>
              <a:t>12</a:t>
            </a:fld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784C54A-3B39-7277-D440-B2B29D29B5F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38FCF3B-23A6-9871-737E-D32503004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3E6C6A1-54B5-F6A1-0158-F13927052A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5A1C1B7B-30B1-4DA4-A8C0-DF7742450273}" type="slidenum">
              <a:rPr lang="en-US" altLang="pt-BR" b="0" smtClean="0">
                <a:latin typeface="Arial" panose="020B0604020202020204" pitchFamily="34" charset="0"/>
              </a:rPr>
              <a:pPr/>
              <a:t>13</a:t>
            </a:fld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4D726FF8-4426-CE6B-7ECC-7CE4F78EC35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12F07D00-0771-DFBB-AE61-4CDD6BEAD1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4930BD46-FFD8-7CEF-5467-628DDC0690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2BD7FDCD-20B4-4D0A-A0F0-945E7ACF0285}" type="slidenum">
              <a:rPr lang="en-US" altLang="pt-BR" b="0" smtClean="0">
                <a:latin typeface="Arial" panose="020B0604020202020204" pitchFamily="34" charset="0"/>
              </a:rPr>
              <a:pPr/>
              <a:t>14</a:t>
            </a:fld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6E2D9E5-B6D0-5D34-CAA3-7663B56746E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EB9CB17B-14AE-8715-DBBD-4017859797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CA53F386-49F8-ED7F-8F24-7F542FF9AC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2D8367CD-DC29-4424-9BFB-CD797184128C}" type="slidenum">
              <a:rPr lang="en-US" altLang="pt-BR" b="0" smtClean="0">
                <a:latin typeface="Arial" panose="020B0604020202020204" pitchFamily="34" charset="0"/>
              </a:rPr>
              <a:pPr/>
              <a:t>15</a:t>
            </a:fld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EED0083-0D40-0DF3-362B-A8764A1942F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F8CCDDE-D1FC-7D9F-6673-AC90D3615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00FC056C-F3CD-D38B-3B0F-A98087392A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8DE67800-9993-441D-8928-171FF0D15372}" type="slidenum">
              <a:rPr lang="en-US" altLang="pt-BR" b="0" smtClean="0">
                <a:latin typeface="Arial" panose="020B0604020202020204" pitchFamily="34" charset="0"/>
              </a:rPr>
              <a:pPr/>
              <a:t>16</a:t>
            </a:fld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8D20F7A8-F564-374F-8749-562C1BE7F68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5AEC9F8-33DE-3F23-5312-F1D691F70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29991BBF-2C08-BD04-B8E1-B3D71CB0F8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58606AC6-E547-42B3-AF64-D0C04B1347F3}" type="slidenum">
              <a:rPr lang="en-US" altLang="pt-BR" b="0" smtClean="0">
                <a:latin typeface="Arial" panose="020B0604020202020204" pitchFamily="34" charset="0"/>
              </a:rPr>
              <a:pPr/>
              <a:t>17</a:t>
            </a:fld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7F416163-CDE0-DC6B-5390-C7CA25679D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1CC3D16-31B2-977C-7DD4-A4C215E6E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2AE094CD-39DE-D870-8F3F-A76613FB9E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907EE7FF-92D7-4549-9CFD-4BC608250202}" type="slidenum">
              <a:rPr lang="en-US" altLang="pt-BR" b="0" smtClean="0">
                <a:latin typeface="Arial" panose="020B0604020202020204" pitchFamily="34" charset="0"/>
              </a:rPr>
              <a:pPr/>
              <a:t>18</a:t>
            </a:fld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647872B-4F4B-542D-7B71-28BCC822BD6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F43FF8B4-8EC9-B630-998E-2B27F95660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7942EBD-0C63-6C44-C64D-20946B43D9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EEB4E15D-7792-49C1-8C8A-6E6EB1AF92D5}" type="slidenum">
              <a:rPr lang="en-US" altLang="pt-BR" b="0" smtClean="0">
                <a:latin typeface="Arial" panose="020B0604020202020204" pitchFamily="34" charset="0"/>
              </a:rPr>
              <a:pPr/>
              <a:t>19</a:t>
            </a:fld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2519815-6885-AE3A-4919-9F158C246BB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C9545A5-CD89-B748-CE61-3FC0A20769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>
            <a:extLst>
              <a:ext uri="{FF2B5EF4-FFF2-40B4-BE49-F238E27FC236}">
                <a16:creationId xmlns:a16="http://schemas.microsoft.com/office/drawing/2014/main" id="{81420D59-5760-2B42-772F-4777680030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Espaço Reservado para Anotações 2">
            <a:extLst>
              <a:ext uri="{FF2B5EF4-FFF2-40B4-BE49-F238E27FC236}">
                <a16:creationId xmlns:a16="http://schemas.microsoft.com/office/drawing/2014/main" id="{17A55E0B-83D6-4C03-497E-ADBD2B449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12292" name="Espaço Reservado para Número de Slide 3">
            <a:extLst>
              <a:ext uri="{FF2B5EF4-FFF2-40B4-BE49-F238E27FC236}">
                <a16:creationId xmlns:a16="http://schemas.microsoft.com/office/drawing/2014/main" id="{4DC15507-CEA8-F3A3-E0A5-F5A5B8D20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9653E55F-42E3-4C2E-80BD-0321A97757DC}" type="slidenum">
              <a:rPr lang="en-US" altLang="pt-BR" b="0" smtClean="0">
                <a:latin typeface="Arial" panose="020B0604020202020204" pitchFamily="34" charset="0"/>
              </a:rPr>
              <a:pPr/>
              <a:t>2</a:t>
            </a:fld>
            <a:endParaRPr lang="en-US" altLang="pt-BR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2D8DB163-7AE1-60D2-43F0-9D3495A2C3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888BD456-8EC4-4FEB-8EB0-AE5787DC5772}" type="slidenum">
              <a:rPr lang="en-US" altLang="pt-BR" b="0" smtClean="0">
                <a:latin typeface="Arial" panose="020B0604020202020204" pitchFamily="34" charset="0"/>
              </a:rPr>
              <a:pPr/>
              <a:t>3</a:t>
            </a:fld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E0C7BDEC-490F-F248-7FDE-624CBF1609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31F5DBB-3CDA-B15A-F0C9-13508C6D71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C3EFD12-05D5-F612-5B25-43D346426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C8CAF541-3AA5-4BC9-BCAB-4B8D1B592B8F}" type="slidenum">
              <a:rPr lang="en-US" altLang="pt-BR" b="0" smtClean="0">
                <a:latin typeface="Arial" panose="020B0604020202020204" pitchFamily="34" charset="0"/>
              </a:rPr>
              <a:pPr/>
              <a:t>4</a:t>
            </a:fld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73A0ADA-3C64-ED09-8074-07C685252B4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BACAFCF-BC57-3D2B-A5E8-9E11BDBAC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C55861AD-4533-F5DB-4BEC-29358752F9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0BE3B9A5-C99A-4A73-A453-BC711BBF0871}" type="slidenum">
              <a:rPr lang="en-US" altLang="pt-BR" b="0" smtClean="0">
                <a:latin typeface="Arial" panose="020B0604020202020204" pitchFamily="34" charset="0"/>
              </a:rPr>
              <a:pPr/>
              <a:t>5</a:t>
            </a:fld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FA986D2-666F-C42C-58C5-3BAAFA5B50B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A51B9725-8907-8CA4-022E-817853AC2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6E8C5D88-3BD1-8BC4-DA22-228A716B97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C9344DCC-A55D-46E1-BFDB-EDE8D9462871}" type="slidenum">
              <a:rPr lang="en-US" altLang="pt-BR" b="0" smtClean="0">
                <a:latin typeface="Arial" panose="020B0604020202020204" pitchFamily="34" charset="0"/>
              </a:rPr>
              <a:pPr/>
              <a:t>6</a:t>
            </a:fld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CF792D6C-7F5C-D16C-432B-3FA5C3D75E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7FC3C55-3E58-B301-EF48-C426C8DF0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6840143-73E7-C369-F798-9714067CF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D643271C-6A25-4F7A-8B27-7AC07BFD265F}" type="slidenum">
              <a:rPr lang="en-US" altLang="pt-BR" b="0" smtClean="0">
                <a:latin typeface="Arial" panose="020B0604020202020204" pitchFamily="34" charset="0"/>
              </a:rPr>
              <a:pPr/>
              <a:t>7</a:t>
            </a:fld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BC1C900A-599A-EE81-BFC7-46FEA5E8E65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8BE314B-795F-7148-C4DF-752472BB1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3696BFFF-92BF-02C6-84CE-999307B45F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EC0F298C-D62A-4C27-8D4C-DB6C0C0B24B6}" type="slidenum">
              <a:rPr lang="en-US" altLang="pt-BR" b="0" smtClean="0">
                <a:latin typeface="Arial" panose="020B0604020202020204" pitchFamily="34" charset="0"/>
              </a:rPr>
              <a:pPr/>
              <a:t>8</a:t>
            </a:fld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C4DB3149-33B3-2665-E0FC-E90F68DDACF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AED2200-2742-9D95-C4B1-322A3687C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86039396-7197-D294-E607-5C059A930F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A753FCCE-1024-4E01-A668-BCD64FB52645}" type="slidenum">
              <a:rPr lang="en-US" altLang="pt-BR" b="0" smtClean="0">
                <a:latin typeface="Arial" panose="020B0604020202020204" pitchFamily="34" charset="0"/>
              </a:rPr>
              <a:pPr/>
              <a:t>9</a:t>
            </a:fld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2518749E-5105-AE98-041E-230B655B331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8AE39681-51F1-0459-3065-6B39442BC2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DEA358E8-2FB3-B6CC-1AC1-F90603AD00BB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6828A7C7-F243-8503-7468-479C31A27356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81760E7A-98F0-9C33-F7AD-A6157CB9DAC9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15BA46E5-4837-7CF2-7279-07C4CC3828DC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FC3269AB-6E23-27CB-0A54-62FFB275316A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46DB45F6-E8A3-3CA9-7ABD-9CB615725C81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891B3CB3-A7C8-F995-EA57-E0106E70B3E7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26">
            <a:extLst>
              <a:ext uri="{FF2B5EF4-FFF2-40B4-BE49-F238E27FC236}">
                <a16:creationId xmlns:a16="http://schemas.microsoft.com/office/drawing/2014/main" id="{93C59D39-CABB-AF2B-D8A9-3B16B7073D5A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id="{8B771781-C462-A05B-D5B2-5C3BA342175F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7">
            <a:extLst>
              <a:ext uri="{FF2B5EF4-FFF2-40B4-BE49-F238E27FC236}">
                <a16:creationId xmlns:a16="http://schemas.microsoft.com/office/drawing/2014/main" id="{1F587E54-7E19-5111-76C3-745F53E9E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6">
            <a:extLst>
              <a:ext uri="{FF2B5EF4-FFF2-40B4-BE49-F238E27FC236}">
                <a16:creationId xmlns:a16="http://schemas.microsoft.com/office/drawing/2014/main" id="{F902DB45-C9D3-C823-F4EF-99985A96E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28">
            <a:extLst>
              <a:ext uri="{FF2B5EF4-FFF2-40B4-BE49-F238E27FC236}">
                <a16:creationId xmlns:a16="http://schemas.microsoft.com/office/drawing/2014/main" id="{9584BD23-67DD-AACE-3F80-17F5E4CA4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AF441-E249-49D0-91E3-D4066DD743FD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1812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461DB6E-5EE5-8A66-4099-262382C0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3DE6A57-9F5D-C688-B6B3-FE733E3A2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9558946-DF6D-CC56-99A9-A64915C7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9A51-AAB2-4AEB-AE8B-26F91C90C7B8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5490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A6A8E77-6C8C-AF00-A539-449D0C6F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E2CF91A-18F9-CFB5-6706-7A7471143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D513653-2CC8-1B37-41A6-4D0DEEB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5BA5-C778-4884-9063-5E469888165E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9224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432E6200-482C-9301-B323-5B08239CC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168E776-4EE5-F036-5559-7D016F9A8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D2C6A1B-3C00-6194-E29C-2B9B785EC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063CE-9006-48E2-A808-B04EC0E58707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5536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>
            <a:extLst>
              <a:ext uri="{FF2B5EF4-FFF2-40B4-BE49-F238E27FC236}">
                <a16:creationId xmlns:a16="http://schemas.microsoft.com/office/drawing/2014/main" id="{87FFEDE6-B021-C76D-E15F-A7A97187DBE8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6 h 3648"/>
              <a:gd name="T2" fmla="*/ 2147483646 w 2736"/>
              <a:gd name="T3" fmla="*/ 2147483646 h 3648"/>
              <a:gd name="T4" fmla="*/ 2147483646 w 2736"/>
              <a:gd name="T5" fmla="*/ 0 h 3648"/>
              <a:gd name="T6" fmla="*/ 2147483646 w 2736"/>
              <a:gd name="T7" fmla="*/ 2147483646 h 3648"/>
              <a:gd name="T8" fmla="*/ 2147483646 w 2736"/>
              <a:gd name="T9" fmla="*/ 2147483646 h 3648"/>
              <a:gd name="T10" fmla="*/ 2147483646 w 2736"/>
              <a:gd name="T11" fmla="*/ 2147483646 h 3648"/>
              <a:gd name="T12" fmla="*/ 0 w 2736"/>
              <a:gd name="T13" fmla="*/ 2147483646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24C04D20-6425-0C5A-B2C0-E1341414AB36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6 h 4128"/>
              <a:gd name="T2" fmla="*/ 0 w 3504"/>
              <a:gd name="T3" fmla="*/ 2147483646 h 4128"/>
              <a:gd name="T4" fmla="*/ 2147483646 w 3504"/>
              <a:gd name="T5" fmla="*/ 2147483646 h 4128"/>
              <a:gd name="T6" fmla="*/ 2147483646 w 3504"/>
              <a:gd name="T7" fmla="*/ 0 h 4128"/>
              <a:gd name="T8" fmla="*/ 2147483646 w 3504"/>
              <a:gd name="T9" fmla="*/ 0 h 4128"/>
              <a:gd name="T10" fmla="*/ 2147483646 w 3504"/>
              <a:gd name="T11" fmla="*/ 2147483646 h 4128"/>
              <a:gd name="T12" fmla="*/ 0 w 3504"/>
              <a:gd name="T13" fmla="*/ 2147483646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04CC2F61-7B9A-BEB2-39E1-B66CB019C55A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id="{75F9D1C1-BC15-AD2C-16A0-E577DF4405F4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F2822EAF-A879-A3E8-27A5-C8DBF301D509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03027CE8-D8ED-9A8C-E96D-A7A9767F00F5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B05F00F6-9235-7395-1503-41FF102D9D42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26">
            <a:extLst>
              <a:ext uri="{FF2B5EF4-FFF2-40B4-BE49-F238E27FC236}">
                <a16:creationId xmlns:a16="http://schemas.microsoft.com/office/drawing/2014/main" id="{49DA3F3A-3FC7-6C0A-F0EB-8A040760EA2C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27">
            <a:extLst>
              <a:ext uri="{FF2B5EF4-FFF2-40B4-BE49-F238E27FC236}">
                <a16:creationId xmlns:a16="http://schemas.microsoft.com/office/drawing/2014/main" id="{7AA6AA78-3D1E-B8C5-CF3E-9F27B0F5E9A8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id="{D8EE30F9-8625-E42F-AA12-37238E85BD3A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29">
            <a:extLst>
              <a:ext uri="{FF2B5EF4-FFF2-40B4-BE49-F238E27FC236}">
                <a16:creationId xmlns:a16="http://schemas.microsoft.com/office/drawing/2014/main" id="{5D4C5A12-6E61-B29C-81E3-B5522AD1B525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id="{6709CAAF-596C-CEEE-D840-E2DBBD11EB9A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835B9F8E-B83D-B496-D1F8-7076F8E18435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BB16168A-98BF-9D85-2932-A264546F7546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960520C5-9931-D3B8-4196-55BC7E42A5A0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34">
            <a:extLst>
              <a:ext uri="{FF2B5EF4-FFF2-40B4-BE49-F238E27FC236}">
                <a16:creationId xmlns:a16="http://schemas.microsoft.com/office/drawing/2014/main" id="{0A756E24-8B81-3B95-CCD4-F4C339328BB3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35">
            <a:extLst>
              <a:ext uri="{FF2B5EF4-FFF2-40B4-BE49-F238E27FC236}">
                <a16:creationId xmlns:a16="http://schemas.microsoft.com/office/drawing/2014/main" id="{9FF4CC39-0576-B945-AB49-F341ECDA19D2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36">
            <a:extLst>
              <a:ext uri="{FF2B5EF4-FFF2-40B4-BE49-F238E27FC236}">
                <a16:creationId xmlns:a16="http://schemas.microsoft.com/office/drawing/2014/main" id="{5A8C4975-44D3-503A-3439-ABB858EE14F5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209882F2-53F2-7B99-C4D1-52C9CB84A0EE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38">
            <a:extLst>
              <a:ext uri="{FF2B5EF4-FFF2-40B4-BE49-F238E27FC236}">
                <a16:creationId xmlns:a16="http://schemas.microsoft.com/office/drawing/2014/main" id="{E794EB09-490C-04C1-0CFD-8BBFD86F065E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39">
            <a:extLst>
              <a:ext uri="{FF2B5EF4-FFF2-40B4-BE49-F238E27FC236}">
                <a16:creationId xmlns:a16="http://schemas.microsoft.com/office/drawing/2014/main" id="{CC831C96-009F-42D0-C744-B3AC743307BF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4DFCC24C-D5CB-EA29-5F45-B8CD58E3C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DB5D4A66-F2B6-EFB9-7DB7-FFC18ABBA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405F28F-DEAB-5CEF-88C0-FFD907EEB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FBE72-CBE0-4D4F-9B69-FE9B85B34DD3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9623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D1630-C3FA-CCCC-BC73-64AACF109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585B3-A4EC-AAF2-211A-910D072F1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CE10B-36A5-809C-CA3F-EAC8D175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546CB-5F34-451B-ACAA-8CF27CEB3D45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6798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7B2D57C0-E720-8F1D-6F3D-B840D4A807FA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A532AC84-88AE-3159-D0AF-B3BFC200A127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7EE54538-9A65-CBEA-4A77-959E62BEA9ED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103874BD-CD4F-BF7D-489B-97887194A0DF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48CE6942-D387-1090-0CA8-276C098D1471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C54F25A3-B64C-D845-D224-1B84F47B5BE5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C0763DDA-448D-4E65-C4EA-E71E37E14548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278A97A9-2443-2DC5-CD1B-AFEA2809F74B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CAA88FDF-E5CE-6B79-50B8-2EEBF1DDDC85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30D885EC-8BC8-F098-D00A-E0E64106C0E6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3AA3EFF2-0496-FEE2-0A6D-82FA5D29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CA163752-138A-3314-1350-71BDB4AD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26473638-0097-310E-28BB-4494204C1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4E4AF-22B5-4815-AADC-54B0006291D4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7929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E92CD5B5-55CF-A1B2-3E98-03EC03C54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7E13172-0ABA-3139-FE82-FDC7AF47C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68ACB7B1-87C4-A310-8A4A-54BB65875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0031D-2B3C-46F1-A467-E7D537ADFF93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3498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3C7C17-5BD7-86D1-E596-5DF4A88BC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162F65-FF06-6F30-7C07-20D17E0F8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39AF9-70A2-CF3E-3569-1D9EAC436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87A6B-2B2B-4EC1-8BC3-EE9AF7B6050A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0659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3FA875F-74A0-E91F-1620-B9E290A3D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53CC7A5-3CE8-E80E-04B0-8E61F1A66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A116271-C75E-C188-583E-8C36C893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F6945-885D-4585-88AE-478BE9681DFA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7695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id="{A877AEBB-6623-C27B-E783-4B65C6A8BEE3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18">
            <a:extLst>
              <a:ext uri="{FF2B5EF4-FFF2-40B4-BE49-F238E27FC236}">
                <a16:creationId xmlns:a16="http://schemas.microsoft.com/office/drawing/2014/main" id="{3C470DAC-8902-B922-9425-A8609931F6DB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>
            <a:extLst>
              <a:ext uri="{FF2B5EF4-FFF2-40B4-BE49-F238E27FC236}">
                <a16:creationId xmlns:a16="http://schemas.microsoft.com/office/drawing/2014/main" id="{9D8A3DF0-BE0A-D649-C521-5C8D64DB17D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20">
              <a:extLst>
                <a:ext uri="{FF2B5EF4-FFF2-40B4-BE49-F238E27FC236}">
                  <a16:creationId xmlns:a16="http://schemas.microsoft.com/office/drawing/2014/main" id="{AC6C51B7-A0FF-AD86-33D2-A2F4D9F0838A}"/>
                </a:ext>
              </a:extLst>
            </p:cNvPr>
            <p:cNvCxnSpPr/>
            <p:nvPr/>
          </p:nvCxnSpPr>
          <p:spPr>
            <a:xfrm rot="16200000">
              <a:off x="6663593" y="12887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3">
              <a:extLst>
                <a:ext uri="{FF2B5EF4-FFF2-40B4-BE49-F238E27FC236}">
                  <a16:creationId xmlns:a16="http://schemas.microsoft.com/office/drawing/2014/main" id="{D0D139A1-FE07-49F8-7540-121FAACCD4F0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4">
              <a:extLst>
                <a:ext uri="{FF2B5EF4-FFF2-40B4-BE49-F238E27FC236}">
                  <a16:creationId xmlns:a16="http://schemas.microsoft.com/office/drawing/2014/main" id="{7AF0D777-1F8E-9DD2-E5EE-4602A214829C}"/>
                </a:ext>
              </a:extLst>
            </p:cNvPr>
            <p:cNvCxnSpPr/>
            <p:nvPr/>
          </p:nvCxnSpPr>
          <p:spPr>
            <a:xfrm rot="5400000" flipH="1">
              <a:off x="6744513" y="12877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567DEB29-083F-E439-1646-0DFAD950905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26">
              <a:extLst>
                <a:ext uri="{FF2B5EF4-FFF2-40B4-BE49-F238E27FC236}">
                  <a16:creationId xmlns:a16="http://schemas.microsoft.com/office/drawing/2014/main" id="{F699C4C8-FFEB-0B7B-BBAF-FFDEFF5413FD}"/>
                </a:ext>
              </a:extLst>
            </p:cNvPr>
            <p:cNvCxnSpPr/>
            <p:nvPr/>
          </p:nvCxnSpPr>
          <p:spPr>
            <a:xfrm rot="16200000">
              <a:off x="6663593" y="12887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7">
              <a:extLst>
                <a:ext uri="{FF2B5EF4-FFF2-40B4-BE49-F238E27FC236}">
                  <a16:creationId xmlns:a16="http://schemas.microsoft.com/office/drawing/2014/main" id="{63220A75-6F36-747C-72AD-F366C53C30BA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8">
              <a:extLst>
                <a:ext uri="{FF2B5EF4-FFF2-40B4-BE49-F238E27FC236}">
                  <a16:creationId xmlns:a16="http://schemas.microsoft.com/office/drawing/2014/main" id="{565AB543-F7DB-6579-E4EC-0635DAE3DE93}"/>
                </a:ext>
              </a:extLst>
            </p:cNvPr>
            <p:cNvCxnSpPr/>
            <p:nvPr/>
          </p:nvCxnSpPr>
          <p:spPr>
            <a:xfrm rot="5400000" flipH="1">
              <a:off x="6744513" y="12877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id="{2DE2C8E6-6128-F694-FF59-7E0A1962A79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30">
              <a:extLst>
                <a:ext uri="{FF2B5EF4-FFF2-40B4-BE49-F238E27FC236}">
                  <a16:creationId xmlns:a16="http://schemas.microsoft.com/office/drawing/2014/main" id="{7710044E-14A6-D2B8-4D85-261DB2F58E2E}"/>
                </a:ext>
              </a:extLst>
            </p:cNvPr>
            <p:cNvCxnSpPr/>
            <p:nvPr/>
          </p:nvCxnSpPr>
          <p:spPr>
            <a:xfrm rot="16200000">
              <a:off x="6663592" y="12887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1">
              <a:extLst>
                <a:ext uri="{FF2B5EF4-FFF2-40B4-BE49-F238E27FC236}">
                  <a16:creationId xmlns:a16="http://schemas.microsoft.com/office/drawing/2014/main" id="{232E5C86-805F-8AE6-CA6A-FE15EF9579F7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32">
              <a:extLst>
                <a:ext uri="{FF2B5EF4-FFF2-40B4-BE49-F238E27FC236}">
                  <a16:creationId xmlns:a16="http://schemas.microsoft.com/office/drawing/2014/main" id="{3CC09FC7-9F3E-3355-27EB-F9F05C245B11}"/>
                </a:ext>
              </a:extLst>
            </p:cNvPr>
            <p:cNvCxnSpPr/>
            <p:nvPr/>
          </p:nvCxnSpPr>
          <p:spPr>
            <a:xfrm rot="5400000" flipH="1">
              <a:off x="6744512" y="12877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C4389BD9-999B-0AE1-5F08-0307FD8534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EF98AE94-386A-D8C4-A974-C14DC4D03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FCC06769-5EE4-1E26-433E-7A35AD7D2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4E1BE-FB5D-41E2-9F0D-068E2A3F2C9A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2329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422B67-6138-C353-BAAC-EDCD3DE79E46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2186B6-1B5C-2905-B0CC-6433E10B6E2F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2FB2B4-3D19-2E2E-B7D3-EEA9994A1F25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6E0A9F-3F2E-CDA8-93FC-838C12B11098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85A531-F51B-B5BA-3C72-6FF566DA95D4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5A028-5973-0E91-8247-0CF6379F948D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5687A1-BCE1-BF04-3091-BE9285A362B8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577D3A-EE57-4D6A-E974-2CE9382BC22E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922EA4-129A-96E2-51AD-D8D7F80E4FA0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B54A94DD-3C57-C52C-2853-E527B6C7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>
            <a:extLst>
              <a:ext uri="{FF2B5EF4-FFF2-40B4-BE49-F238E27FC236}">
                <a16:creationId xmlns:a16="http://schemas.microsoft.com/office/drawing/2014/main" id="{D2950DF5-1335-7C89-188E-C3C720C0CA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929306F-94D4-1072-6F4E-24BA2195B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8DD8BB-D122-D44F-199A-0BD0C46DC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2165C3E8-EBDA-E13A-7560-5602FFF7A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BCC7CF7-E82E-44AA-8DBC-AC314736F15F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4" r:id="rId1"/>
    <p:sldLayoutId id="2147483829" r:id="rId2"/>
    <p:sldLayoutId id="2147483835" r:id="rId3"/>
    <p:sldLayoutId id="2147483836" r:id="rId4"/>
    <p:sldLayoutId id="2147483837" r:id="rId5"/>
    <p:sldLayoutId id="2147483830" r:id="rId6"/>
    <p:sldLayoutId id="2147483838" r:id="rId7"/>
    <p:sldLayoutId id="2147483831" r:id="rId8"/>
    <p:sldLayoutId id="2147483839" r:id="rId9"/>
    <p:sldLayoutId id="2147483832" r:id="rId10"/>
    <p:sldLayoutId id="214748383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ACD9CBF-5815-E018-10E3-342670A809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59113" y="1484313"/>
            <a:ext cx="5867400" cy="2286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>
                <a:solidFill>
                  <a:schemeClr val="tx2">
                    <a:satMod val="200000"/>
                  </a:schemeClr>
                </a:solidFill>
              </a:rPr>
              <a:t>Derivações sintáticas: representações em estruturas arborizadas</a:t>
            </a:r>
            <a:r>
              <a:rPr lang="en-US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049F605-EF80-B8E6-B15F-5D12DCAD8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5300" y="4775200"/>
            <a:ext cx="5791200" cy="9525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altLang="pt-BR" sz="2400" i="1">
                <a:solidFill>
                  <a:srgbClr val="FF6600"/>
                </a:solidFill>
              </a:rPr>
              <a:t>Professora: Aniela Improta França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2400" i="1">
                <a:solidFill>
                  <a:srgbClr val="FF6600"/>
                </a:solidFill>
              </a:rPr>
              <a:t>                       </a:t>
            </a:r>
            <a:endParaRPr lang="pt-BR" altLang="pt-BR" sz="2400" i="1"/>
          </a:p>
        </p:txBody>
      </p:sp>
      <p:sp>
        <p:nvSpPr>
          <p:cNvPr id="9220" name="Text Box 12">
            <a:extLst>
              <a:ext uri="{FF2B5EF4-FFF2-40B4-BE49-F238E27FC236}">
                <a16:creationId xmlns:a16="http://schemas.microsoft.com/office/drawing/2014/main" id="{BB71EA90-B6E2-D9C1-2E28-6C4197676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66713"/>
            <a:ext cx="84963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300">
                <a:latin typeface="Century Gothic" panose="020B0502020202020204" pitchFamily="34" charset="0"/>
              </a:rPr>
              <a:t>Departamento de Linguística</a:t>
            </a:r>
            <a:endParaRPr lang="en-US" altLang="pt-BR" sz="2300" b="0">
              <a:latin typeface="Century Gothic" panose="020B0502020202020204" pitchFamily="34" charset="0"/>
            </a:endParaRPr>
          </a:p>
        </p:txBody>
      </p:sp>
      <p:pic>
        <p:nvPicPr>
          <p:cNvPr id="9221" name="Picture 13" descr="minerva2">
            <a:extLst>
              <a:ext uri="{FF2B5EF4-FFF2-40B4-BE49-F238E27FC236}">
                <a16:creationId xmlns:a16="http://schemas.microsoft.com/office/drawing/2014/main" id="{BFA4CD32-1763-7B99-A35F-177EEAC8D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273050"/>
            <a:ext cx="6651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14">
            <a:extLst>
              <a:ext uri="{FF2B5EF4-FFF2-40B4-BE49-F238E27FC236}">
                <a16:creationId xmlns:a16="http://schemas.microsoft.com/office/drawing/2014/main" id="{52C23A39-0724-AB29-742E-5284446F8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97613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algn="ctr"/>
            <a:r>
              <a:rPr lang="pt-BR" altLang="pt-BR" b="0">
                <a:latin typeface="Arial" panose="020B0604020202020204" pitchFamily="34" charset="0"/>
              </a:rPr>
              <a:t>2023 / 1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9223" name="Text Box 15">
            <a:extLst>
              <a:ext uri="{FF2B5EF4-FFF2-40B4-BE49-F238E27FC236}">
                <a16:creationId xmlns:a16="http://schemas.microsoft.com/office/drawing/2014/main" id="{4A9825A6-F106-FA09-2BA5-E651D37FC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64213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algn="ctr"/>
            <a:r>
              <a:rPr lang="pt-BR" altLang="pt-BR" sz="2000">
                <a:solidFill>
                  <a:srgbClr val="33CC33"/>
                </a:solidFill>
                <a:latin typeface="Century Gothic" panose="020B0502020202020204" pitchFamily="34" charset="0"/>
              </a:rPr>
              <a:t>FUNDAMENTOS DA LINGUÍSTICA - LEF 141</a:t>
            </a:r>
            <a:endParaRPr lang="en-US" altLang="pt-BR" sz="2000">
              <a:solidFill>
                <a:srgbClr val="33CC33"/>
              </a:solidFill>
              <a:latin typeface="Century Gothic" panose="020B0502020202020204" pitchFamily="34" charset="0"/>
            </a:endParaRPr>
          </a:p>
        </p:txBody>
      </p:sp>
      <p:sp>
        <p:nvSpPr>
          <p:cNvPr id="9224" name="Line 22">
            <a:extLst>
              <a:ext uri="{FF2B5EF4-FFF2-40B4-BE49-F238E27FC236}">
                <a16:creationId xmlns:a16="http://schemas.microsoft.com/office/drawing/2014/main" id="{4CB422A2-DDCD-067F-2E34-C1ACAD181A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8900" y="1447800"/>
            <a:ext cx="0" cy="27686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25">
            <a:extLst>
              <a:ext uri="{FF2B5EF4-FFF2-40B4-BE49-F238E27FC236}">
                <a16:creationId xmlns:a16="http://schemas.microsoft.com/office/drawing/2014/main" id="{ACB1DB55-8D37-2D34-09FF-321CCD9AF6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4000" y="1447800"/>
            <a:ext cx="0" cy="36703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2">
            <a:extLst>
              <a:ext uri="{FF2B5EF4-FFF2-40B4-BE49-F238E27FC236}">
                <a16:creationId xmlns:a16="http://schemas.microsoft.com/office/drawing/2014/main" id="{9672D26A-ED47-70D3-FF5C-37B0C55F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4F610C1A-C0A3-4F11-AB06-214D4CC5702A}" type="slidenum">
              <a:rPr lang="en-US" altLang="pt-BR" smtClean="0">
                <a:solidFill>
                  <a:schemeClr val="tx2"/>
                </a:solidFill>
              </a:rPr>
              <a:pPr/>
              <a:t>10</a:t>
            </a:fld>
            <a:endParaRPr lang="en-US" altLang="pt-BR">
              <a:solidFill>
                <a:schemeClr val="tx2"/>
              </a:solidFill>
            </a:endParaRPr>
          </a:p>
        </p:txBody>
      </p:sp>
      <p:grpSp>
        <p:nvGrpSpPr>
          <p:cNvPr id="2" name="Group 30">
            <a:extLst>
              <a:ext uri="{FF2B5EF4-FFF2-40B4-BE49-F238E27FC236}">
                <a16:creationId xmlns:a16="http://schemas.microsoft.com/office/drawing/2014/main" id="{33659EA3-B9EF-FD1E-2BD8-4DC0EAE5064D}"/>
              </a:ext>
            </a:extLst>
          </p:cNvPr>
          <p:cNvGrpSpPr>
            <a:grpSpLocks/>
          </p:cNvGrpSpPr>
          <p:nvPr/>
        </p:nvGrpSpPr>
        <p:grpSpPr bwMode="auto">
          <a:xfrm>
            <a:off x="4384675" y="2333625"/>
            <a:ext cx="1168400" cy="444500"/>
            <a:chOff x="2763" y="2680"/>
            <a:chExt cx="736" cy="280"/>
          </a:xfrm>
        </p:grpSpPr>
        <p:sp>
          <p:nvSpPr>
            <p:cNvPr id="27681" name="Line 31">
              <a:extLst>
                <a:ext uri="{FF2B5EF4-FFF2-40B4-BE49-F238E27FC236}">
                  <a16:creationId xmlns:a16="http://schemas.microsoft.com/office/drawing/2014/main" id="{9759761D-C200-CC9C-A86D-AD841F457D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Line 32">
              <a:extLst>
                <a:ext uri="{FF2B5EF4-FFF2-40B4-BE49-F238E27FC236}">
                  <a16:creationId xmlns:a16="http://schemas.microsoft.com/office/drawing/2014/main" id="{4BEBF2EF-D0B8-0777-1D9F-88C273B4E4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906" name="Text Box 34">
            <a:extLst>
              <a:ext uri="{FF2B5EF4-FFF2-40B4-BE49-F238E27FC236}">
                <a16:creationId xmlns:a16="http://schemas.microsoft.com/office/drawing/2014/main" id="{3054382B-64F2-2E62-E933-67AAB905E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725" y="2782888"/>
            <a:ext cx="40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79907" name="Text Box 35">
            <a:extLst>
              <a:ext uri="{FF2B5EF4-FFF2-40B4-BE49-F238E27FC236}">
                <a16:creationId xmlns:a16="http://schemas.microsoft.com/office/drawing/2014/main" id="{F8578044-9E38-D82B-8428-3991167B7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5" y="200818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v’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27654" name="Text Box 38">
            <a:extLst>
              <a:ext uri="{FF2B5EF4-FFF2-40B4-BE49-F238E27FC236}">
                <a16:creationId xmlns:a16="http://schemas.microsoft.com/office/drawing/2014/main" id="{7E3FC3B8-6630-9A38-4152-B51FF04A8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265588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79911" name="Text Box 39">
            <a:extLst>
              <a:ext uri="{FF2B5EF4-FFF2-40B4-BE49-F238E27FC236}">
                <a16:creationId xmlns:a16="http://schemas.microsoft.com/office/drawing/2014/main" id="{577341AC-23B4-E2F9-CF56-C0BAFA940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1423988"/>
            <a:ext cx="48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vP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79913" name="Text Box 41">
            <a:extLst>
              <a:ext uri="{FF2B5EF4-FFF2-40B4-BE49-F238E27FC236}">
                <a16:creationId xmlns:a16="http://schemas.microsoft.com/office/drawing/2014/main" id="{A62DBDCF-84D9-DB7D-8FE7-4D6BA6D7A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238" y="3043238"/>
            <a:ext cx="1047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chemeClr val="accent2"/>
                </a:solidFill>
                <a:latin typeface="Arial" panose="020B0604020202020204" pitchFamily="34" charset="0"/>
              </a:rPr>
              <a:t>compr-  </a:t>
            </a:r>
            <a:endParaRPr lang="en-US" altLang="pt-BR" b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7657" name="Text Box 25">
            <a:extLst>
              <a:ext uri="{FF2B5EF4-FFF2-40B4-BE49-F238E27FC236}">
                <a16:creationId xmlns:a16="http://schemas.microsoft.com/office/drawing/2014/main" id="{F396AE94-1810-C5EB-9563-3042E5C34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313" y="4402138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um</a:t>
            </a:r>
            <a:endParaRPr lang="en-US" altLang="pt-BR" b="0">
              <a:latin typeface="Arial" panose="020B0604020202020204" pitchFamily="34" charset="0"/>
            </a:endParaRPr>
          </a:p>
        </p:txBody>
      </p:sp>
      <p:grpSp>
        <p:nvGrpSpPr>
          <p:cNvPr id="3" name="Group 61">
            <a:extLst>
              <a:ext uri="{FF2B5EF4-FFF2-40B4-BE49-F238E27FC236}">
                <a16:creationId xmlns:a16="http://schemas.microsoft.com/office/drawing/2014/main" id="{A39F4743-3197-CA36-89EC-B037406AE104}"/>
              </a:ext>
            </a:extLst>
          </p:cNvPr>
          <p:cNvGrpSpPr>
            <a:grpSpLocks/>
          </p:cNvGrpSpPr>
          <p:nvPr/>
        </p:nvGrpSpPr>
        <p:grpSpPr bwMode="auto">
          <a:xfrm>
            <a:off x="3660775" y="1749425"/>
            <a:ext cx="1168400" cy="444500"/>
            <a:chOff x="2763" y="2680"/>
            <a:chExt cx="736" cy="280"/>
          </a:xfrm>
        </p:grpSpPr>
        <p:sp>
          <p:nvSpPr>
            <p:cNvPr id="27679" name="Line 62">
              <a:extLst>
                <a:ext uri="{FF2B5EF4-FFF2-40B4-BE49-F238E27FC236}">
                  <a16:creationId xmlns:a16="http://schemas.microsoft.com/office/drawing/2014/main" id="{A2776A20-D371-6214-6D7A-6EED4B3728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Line 63">
              <a:extLst>
                <a:ext uri="{FF2B5EF4-FFF2-40B4-BE49-F238E27FC236}">
                  <a16:creationId xmlns:a16="http://schemas.microsoft.com/office/drawing/2014/main" id="{555585DB-E1F7-F671-C9BD-58BAFD6CF1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9" name="Text Box 64">
            <a:extLst>
              <a:ext uri="{FF2B5EF4-FFF2-40B4-BE49-F238E27FC236}">
                <a16:creationId xmlns:a16="http://schemas.microsoft.com/office/drawing/2014/main" id="{3BB3C3EA-0D75-1011-53FC-704E7191C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6121400"/>
            <a:ext cx="879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Agora o VP. O verbo seleciona o seu complemento:  Juntar  </a:t>
            </a:r>
            <a:r>
              <a:rPr lang="pt-BR" altLang="pt-BR" b="0" i="1">
                <a:latin typeface="Arial" panose="020B0604020202020204" pitchFamily="34" charset="0"/>
              </a:rPr>
              <a:t>compr</a:t>
            </a:r>
            <a:r>
              <a:rPr lang="pt-BR" altLang="pt-BR" b="0">
                <a:latin typeface="Arial" panose="020B0604020202020204" pitchFamily="34" charset="0"/>
              </a:rPr>
              <a:t>__  com </a:t>
            </a:r>
            <a:r>
              <a:rPr lang="pt-BR" altLang="pt-BR" b="0" i="1">
                <a:latin typeface="Arial" panose="020B0604020202020204" pitchFamily="34" charset="0"/>
              </a:rPr>
              <a:t>um carro</a:t>
            </a:r>
            <a:endParaRPr lang="en-US" altLang="pt-BR" b="0" i="1">
              <a:latin typeface="Arial" panose="020B0604020202020204" pitchFamily="34" charset="0"/>
            </a:endParaRPr>
          </a:p>
        </p:txBody>
      </p:sp>
      <p:sp>
        <p:nvSpPr>
          <p:cNvPr id="79938" name="Text Box 66">
            <a:extLst>
              <a:ext uri="{FF2B5EF4-FFF2-40B4-BE49-F238E27FC236}">
                <a16:creationId xmlns:a16="http://schemas.microsoft.com/office/drawing/2014/main" id="{5CF2156C-0A0A-2139-BD5B-A3E26B31C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6129338"/>
            <a:ext cx="860107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algn="ctr"/>
            <a:r>
              <a:rPr lang="pt-BR" altLang="pt-BR" b="0">
                <a:latin typeface="Arial" panose="020B0604020202020204" pitchFamily="34" charset="0"/>
              </a:rPr>
              <a:t>O v se expande em uma projeção máxima e o espaço de spec é criado</a:t>
            </a:r>
            <a:endParaRPr lang="en-US" altLang="pt-BR" b="0">
              <a:latin typeface="Arial" panose="020B0604020202020204" pitchFamily="34" charset="0"/>
            </a:endParaRPr>
          </a:p>
        </p:txBody>
      </p:sp>
      <p:grpSp>
        <p:nvGrpSpPr>
          <p:cNvPr id="27661" name="Group 30">
            <a:extLst>
              <a:ext uri="{FF2B5EF4-FFF2-40B4-BE49-F238E27FC236}">
                <a16:creationId xmlns:a16="http://schemas.microsoft.com/office/drawing/2014/main" id="{C23F95F6-E6B0-77C9-C28C-D59EE92157E4}"/>
              </a:ext>
            </a:extLst>
          </p:cNvPr>
          <p:cNvGrpSpPr>
            <a:grpSpLocks/>
          </p:cNvGrpSpPr>
          <p:nvPr/>
        </p:nvGrpSpPr>
        <p:grpSpPr bwMode="auto">
          <a:xfrm>
            <a:off x="5191125" y="3043238"/>
            <a:ext cx="1168400" cy="444500"/>
            <a:chOff x="2763" y="2680"/>
            <a:chExt cx="736" cy="280"/>
          </a:xfrm>
        </p:grpSpPr>
        <p:sp>
          <p:nvSpPr>
            <p:cNvPr id="27677" name="Line 31">
              <a:extLst>
                <a:ext uri="{FF2B5EF4-FFF2-40B4-BE49-F238E27FC236}">
                  <a16:creationId xmlns:a16="http://schemas.microsoft.com/office/drawing/2014/main" id="{E4111226-F7B5-4F82-F62D-771AED2BEF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Line 32">
              <a:extLst>
                <a:ext uri="{FF2B5EF4-FFF2-40B4-BE49-F238E27FC236}">
                  <a16:creationId xmlns:a16="http://schemas.microsoft.com/office/drawing/2014/main" id="{F2420051-BC59-4787-9F10-14FC3F6A81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2" name="Text Box 38">
            <a:extLst>
              <a:ext uri="{FF2B5EF4-FFF2-40B4-BE49-F238E27FC236}">
                <a16:creationId xmlns:a16="http://schemas.microsoft.com/office/drawing/2014/main" id="{3996754E-5AFC-0916-FEE3-4EC1B3CAE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8" y="3478213"/>
            <a:ext cx="393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27663" name="Group 30">
            <a:extLst>
              <a:ext uri="{FF2B5EF4-FFF2-40B4-BE49-F238E27FC236}">
                <a16:creationId xmlns:a16="http://schemas.microsoft.com/office/drawing/2014/main" id="{CA10C3F9-0D7D-2CD1-3330-A44CFB023133}"/>
              </a:ext>
            </a:extLst>
          </p:cNvPr>
          <p:cNvGrpSpPr>
            <a:grpSpLocks/>
          </p:cNvGrpSpPr>
          <p:nvPr/>
        </p:nvGrpSpPr>
        <p:grpSpPr bwMode="auto">
          <a:xfrm>
            <a:off x="5927725" y="3763963"/>
            <a:ext cx="1168400" cy="444500"/>
            <a:chOff x="2763" y="2680"/>
            <a:chExt cx="736" cy="280"/>
          </a:xfrm>
        </p:grpSpPr>
        <p:sp>
          <p:nvSpPr>
            <p:cNvPr id="27675" name="Line 31">
              <a:extLst>
                <a:ext uri="{FF2B5EF4-FFF2-40B4-BE49-F238E27FC236}">
                  <a16:creationId xmlns:a16="http://schemas.microsoft.com/office/drawing/2014/main" id="{3C1B0684-C0BF-088E-2F5E-4D962669B5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32">
              <a:extLst>
                <a:ext uri="{FF2B5EF4-FFF2-40B4-BE49-F238E27FC236}">
                  <a16:creationId xmlns:a16="http://schemas.microsoft.com/office/drawing/2014/main" id="{98BC91B9-4EFB-1873-309D-C7B0A58C55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4" name="Text Box 38">
            <a:extLst>
              <a:ext uri="{FF2B5EF4-FFF2-40B4-BE49-F238E27FC236}">
                <a16:creationId xmlns:a16="http://schemas.microsoft.com/office/drawing/2014/main" id="{B7DA1FEC-14B2-2BD1-2B0C-875B4471C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75" y="4208463"/>
            <a:ext cx="393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27665" name="Text Box 38">
            <a:extLst>
              <a:ext uri="{FF2B5EF4-FFF2-40B4-BE49-F238E27FC236}">
                <a16:creationId xmlns:a16="http://schemas.microsoft.com/office/drawing/2014/main" id="{319C7026-3854-2EB4-B457-1F17DEBF2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0075" y="4157663"/>
            <a:ext cx="91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27666" name="Group 30">
            <a:extLst>
              <a:ext uri="{FF2B5EF4-FFF2-40B4-BE49-F238E27FC236}">
                <a16:creationId xmlns:a16="http://schemas.microsoft.com/office/drawing/2014/main" id="{00CB906C-928B-2C6E-9C93-1D9BA4818669}"/>
              </a:ext>
            </a:extLst>
          </p:cNvPr>
          <p:cNvGrpSpPr>
            <a:grpSpLocks/>
          </p:cNvGrpSpPr>
          <p:nvPr/>
        </p:nvGrpSpPr>
        <p:grpSpPr bwMode="auto">
          <a:xfrm>
            <a:off x="6784975" y="4510088"/>
            <a:ext cx="1168400" cy="444500"/>
            <a:chOff x="2763" y="2680"/>
            <a:chExt cx="736" cy="280"/>
          </a:xfrm>
        </p:grpSpPr>
        <p:sp>
          <p:nvSpPr>
            <p:cNvPr id="27673" name="Line 31">
              <a:extLst>
                <a:ext uri="{FF2B5EF4-FFF2-40B4-BE49-F238E27FC236}">
                  <a16:creationId xmlns:a16="http://schemas.microsoft.com/office/drawing/2014/main" id="{5C5073B7-4D4B-1FC3-74BB-175A880711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Line 32">
              <a:extLst>
                <a:ext uri="{FF2B5EF4-FFF2-40B4-BE49-F238E27FC236}">
                  <a16:creationId xmlns:a16="http://schemas.microsoft.com/office/drawing/2014/main" id="{E13505BB-131C-4CD3-27C3-1D48B67F3F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7" name="Text Box 38">
            <a:extLst>
              <a:ext uri="{FF2B5EF4-FFF2-40B4-BE49-F238E27FC236}">
                <a16:creationId xmlns:a16="http://schemas.microsoft.com/office/drawing/2014/main" id="{60F9AE7D-AF85-46C4-75AB-0FD99901A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0" y="4886325"/>
            <a:ext cx="39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27668" name="Text Box 25">
            <a:extLst>
              <a:ext uri="{FF2B5EF4-FFF2-40B4-BE49-F238E27FC236}">
                <a16:creationId xmlns:a16="http://schemas.microsoft.com/office/drawing/2014/main" id="{6C463F56-F983-ABF5-64FD-37F9F4FFC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2550" y="5729288"/>
            <a:ext cx="709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carro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27669" name="Text Box 38">
            <a:extLst>
              <a:ext uri="{FF2B5EF4-FFF2-40B4-BE49-F238E27FC236}">
                <a16:creationId xmlns:a16="http://schemas.microsoft.com/office/drawing/2014/main" id="{D45ECB43-6C9C-F470-4078-12FADEB1E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700" y="5540375"/>
            <a:ext cx="39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C6AA96A3-DFC4-3EBE-4A11-E97ED88A7F0E}"/>
              </a:ext>
            </a:extLst>
          </p:cNvPr>
          <p:cNvCxnSpPr>
            <a:stCxn id="27667" idx="2"/>
          </p:cNvCxnSpPr>
          <p:nvPr/>
        </p:nvCxnSpPr>
        <p:spPr>
          <a:xfrm>
            <a:off x="8056563" y="5253038"/>
            <a:ext cx="0" cy="317500"/>
          </a:xfrm>
          <a:prstGeom prst="line">
            <a:avLst/>
          </a:prstGeom>
          <a:ln w="381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1" name="Rectangle 5">
            <a:extLst>
              <a:ext uri="{FF2B5EF4-FFF2-40B4-BE49-F238E27FC236}">
                <a16:creationId xmlns:a16="http://schemas.microsoft.com/office/drawing/2014/main" id="{E6622A9F-E59E-6751-9711-00E24CD94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3" y="368300"/>
            <a:ext cx="5829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pt-BR" altLang="pt-BR" sz="3900" b="0">
                <a:latin typeface="Arial" panose="020B0604020202020204" pitchFamily="34" charset="0"/>
              </a:rPr>
              <a:t>Vera comprou um carro</a:t>
            </a:r>
            <a:endParaRPr lang="en-US" altLang="pt-BR" sz="3900" b="0">
              <a:latin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7778E51-E891-BDB6-5DAD-9312E98D1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486025"/>
            <a:ext cx="25320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A raiz do verbo</a:t>
            </a:r>
          </a:p>
          <a:p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é atribuidor de papel </a:t>
            </a:r>
          </a:p>
          <a:p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temático e caso para </a:t>
            </a:r>
          </a:p>
          <a:p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o complemento!</a:t>
            </a:r>
          </a:p>
          <a:p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Podemos começar </a:t>
            </a:r>
          </a:p>
          <a:p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o licenciamento.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06" grpId="0"/>
      <p:bldP spid="79907" grpId="0"/>
      <p:bldP spid="79911" grpId="0"/>
      <p:bldP spid="79913" grpId="0"/>
      <p:bldP spid="79938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>
            <a:extLst>
              <a:ext uri="{FF2B5EF4-FFF2-40B4-BE49-F238E27FC236}">
                <a16:creationId xmlns:a16="http://schemas.microsoft.com/office/drawing/2014/main" id="{A4648FA3-80AD-32BD-B9DF-9DD16DD36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9E1B5755-33B0-421F-9AD5-5416A1CCF553}" type="slidenum">
              <a:rPr lang="en-US" altLang="pt-BR" smtClean="0">
                <a:solidFill>
                  <a:schemeClr val="tx2"/>
                </a:solidFill>
              </a:rPr>
              <a:pPr/>
              <a:t>11</a:t>
            </a:fld>
            <a:endParaRPr lang="en-US" altLang="pt-BR">
              <a:solidFill>
                <a:schemeClr val="tx2"/>
              </a:solidFill>
            </a:endParaRPr>
          </a:p>
        </p:txBody>
      </p:sp>
      <p:grpSp>
        <p:nvGrpSpPr>
          <p:cNvPr id="29699" name="Group 30">
            <a:extLst>
              <a:ext uri="{FF2B5EF4-FFF2-40B4-BE49-F238E27FC236}">
                <a16:creationId xmlns:a16="http://schemas.microsoft.com/office/drawing/2014/main" id="{D0F82599-C1D1-2243-F4D1-C9DFD8D4C381}"/>
              </a:ext>
            </a:extLst>
          </p:cNvPr>
          <p:cNvGrpSpPr>
            <a:grpSpLocks/>
          </p:cNvGrpSpPr>
          <p:nvPr/>
        </p:nvGrpSpPr>
        <p:grpSpPr bwMode="auto">
          <a:xfrm>
            <a:off x="4384675" y="2333625"/>
            <a:ext cx="1168400" cy="444500"/>
            <a:chOff x="2763" y="2680"/>
            <a:chExt cx="736" cy="280"/>
          </a:xfrm>
        </p:grpSpPr>
        <p:sp>
          <p:nvSpPr>
            <p:cNvPr id="29740" name="Line 31">
              <a:extLst>
                <a:ext uri="{FF2B5EF4-FFF2-40B4-BE49-F238E27FC236}">
                  <a16:creationId xmlns:a16="http://schemas.microsoft.com/office/drawing/2014/main" id="{9B16D5D5-E356-FDF5-C861-D7B98F0826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Line 32">
              <a:extLst>
                <a:ext uri="{FF2B5EF4-FFF2-40B4-BE49-F238E27FC236}">
                  <a16:creationId xmlns:a16="http://schemas.microsoft.com/office/drawing/2014/main" id="{B56FD57E-0915-18FC-2FDC-92BD628E06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0" name="Text Box 34">
            <a:extLst>
              <a:ext uri="{FF2B5EF4-FFF2-40B4-BE49-F238E27FC236}">
                <a16:creationId xmlns:a16="http://schemas.microsoft.com/office/drawing/2014/main" id="{355DD882-444B-1649-4A39-D1801DF34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725" y="2782888"/>
            <a:ext cx="40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29701" name="Text Box 35">
            <a:extLst>
              <a:ext uri="{FF2B5EF4-FFF2-40B4-BE49-F238E27FC236}">
                <a16:creationId xmlns:a16="http://schemas.microsoft.com/office/drawing/2014/main" id="{FA208CC7-49A9-775A-B491-5B4DE9864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5" y="200818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v’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29702" name="Text Box 38">
            <a:extLst>
              <a:ext uri="{FF2B5EF4-FFF2-40B4-BE49-F238E27FC236}">
                <a16:creationId xmlns:a16="http://schemas.microsoft.com/office/drawing/2014/main" id="{F5C3EE59-1D8C-CDE1-E39A-1A60F050D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265588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29703" name="Text Box 39">
            <a:extLst>
              <a:ext uri="{FF2B5EF4-FFF2-40B4-BE49-F238E27FC236}">
                <a16:creationId xmlns:a16="http://schemas.microsoft.com/office/drawing/2014/main" id="{E12DE0BC-1D0E-E1D9-3697-C19654193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1423988"/>
            <a:ext cx="48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vP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29704" name="Text Box 41">
            <a:extLst>
              <a:ext uri="{FF2B5EF4-FFF2-40B4-BE49-F238E27FC236}">
                <a16:creationId xmlns:a16="http://schemas.microsoft.com/office/drawing/2014/main" id="{5A83CC87-9F8B-88DB-2943-A7971D3CB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238" y="3043238"/>
            <a:ext cx="1047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chemeClr val="accent2"/>
                </a:solidFill>
                <a:latin typeface="Arial" panose="020B0604020202020204" pitchFamily="34" charset="0"/>
              </a:rPr>
              <a:t>compr-  </a:t>
            </a:r>
            <a:endParaRPr lang="en-US" altLang="pt-BR" b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9897" name="Text Box 25">
            <a:extLst>
              <a:ext uri="{FF2B5EF4-FFF2-40B4-BE49-F238E27FC236}">
                <a16:creationId xmlns:a16="http://schemas.microsoft.com/office/drawing/2014/main" id="{90E915C2-4C52-AFB4-D64B-2F5ED2E63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025" y="437515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um</a:t>
            </a:r>
            <a:endParaRPr lang="en-US" altLang="pt-BR" b="0">
              <a:latin typeface="Arial" panose="020B0604020202020204" pitchFamily="34" charset="0"/>
            </a:endParaRPr>
          </a:p>
        </p:txBody>
      </p:sp>
      <p:grpSp>
        <p:nvGrpSpPr>
          <p:cNvPr id="29706" name="Group 61">
            <a:extLst>
              <a:ext uri="{FF2B5EF4-FFF2-40B4-BE49-F238E27FC236}">
                <a16:creationId xmlns:a16="http://schemas.microsoft.com/office/drawing/2014/main" id="{AB9B111A-3E92-6535-3A96-47CB8F1A1220}"/>
              </a:ext>
            </a:extLst>
          </p:cNvPr>
          <p:cNvGrpSpPr>
            <a:grpSpLocks/>
          </p:cNvGrpSpPr>
          <p:nvPr/>
        </p:nvGrpSpPr>
        <p:grpSpPr bwMode="auto">
          <a:xfrm>
            <a:off x="3660775" y="1749425"/>
            <a:ext cx="1168400" cy="444500"/>
            <a:chOff x="2763" y="2680"/>
            <a:chExt cx="736" cy="280"/>
          </a:xfrm>
        </p:grpSpPr>
        <p:sp>
          <p:nvSpPr>
            <p:cNvPr id="29738" name="Line 62">
              <a:extLst>
                <a:ext uri="{FF2B5EF4-FFF2-40B4-BE49-F238E27FC236}">
                  <a16:creationId xmlns:a16="http://schemas.microsoft.com/office/drawing/2014/main" id="{0470E588-5E87-7F32-AF2C-0866963B5C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Line 63">
              <a:extLst>
                <a:ext uri="{FF2B5EF4-FFF2-40B4-BE49-F238E27FC236}">
                  <a16:creationId xmlns:a16="http://schemas.microsoft.com/office/drawing/2014/main" id="{9085A925-D9F8-7315-B9D3-ECE57C479B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7" name="Group 30">
            <a:extLst>
              <a:ext uri="{FF2B5EF4-FFF2-40B4-BE49-F238E27FC236}">
                <a16:creationId xmlns:a16="http://schemas.microsoft.com/office/drawing/2014/main" id="{342E7D49-28D7-6EA8-2C2A-262734249E54}"/>
              </a:ext>
            </a:extLst>
          </p:cNvPr>
          <p:cNvGrpSpPr>
            <a:grpSpLocks/>
          </p:cNvGrpSpPr>
          <p:nvPr/>
        </p:nvGrpSpPr>
        <p:grpSpPr bwMode="auto">
          <a:xfrm>
            <a:off x="5191125" y="3043238"/>
            <a:ext cx="1168400" cy="444500"/>
            <a:chOff x="2763" y="2680"/>
            <a:chExt cx="736" cy="280"/>
          </a:xfrm>
        </p:grpSpPr>
        <p:sp>
          <p:nvSpPr>
            <p:cNvPr id="29736" name="Line 31">
              <a:extLst>
                <a:ext uri="{FF2B5EF4-FFF2-40B4-BE49-F238E27FC236}">
                  <a16:creationId xmlns:a16="http://schemas.microsoft.com/office/drawing/2014/main" id="{2CB30EC9-ED91-75A4-7E02-75E9A1641C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Line 32">
              <a:extLst>
                <a:ext uri="{FF2B5EF4-FFF2-40B4-BE49-F238E27FC236}">
                  <a16:creationId xmlns:a16="http://schemas.microsoft.com/office/drawing/2014/main" id="{A7B008A4-8E88-1EEB-9311-1A1705E681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8" name="Text Box 38">
            <a:extLst>
              <a:ext uri="{FF2B5EF4-FFF2-40B4-BE49-F238E27FC236}">
                <a16:creationId xmlns:a16="http://schemas.microsoft.com/office/drawing/2014/main" id="{2A55BD70-19AC-119D-4AC3-2CD2F1302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8" y="3478213"/>
            <a:ext cx="393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29709" name="Group 30">
            <a:extLst>
              <a:ext uri="{FF2B5EF4-FFF2-40B4-BE49-F238E27FC236}">
                <a16:creationId xmlns:a16="http://schemas.microsoft.com/office/drawing/2014/main" id="{C77C7EB2-7F20-3DD5-023E-C188864B8EF3}"/>
              </a:ext>
            </a:extLst>
          </p:cNvPr>
          <p:cNvGrpSpPr>
            <a:grpSpLocks/>
          </p:cNvGrpSpPr>
          <p:nvPr/>
        </p:nvGrpSpPr>
        <p:grpSpPr bwMode="auto">
          <a:xfrm>
            <a:off x="5927725" y="3763963"/>
            <a:ext cx="1168400" cy="444500"/>
            <a:chOff x="2763" y="2680"/>
            <a:chExt cx="736" cy="280"/>
          </a:xfrm>
        </p:grpSpPr>
        <p:sp>
          <p:nvSpPr>
            <p:cNvPr id="29734" name="Line 31">
              <a:extLst>
                <a:ext uri="{FF2B5EF4-FFF2-40B4-BE49-F238E27FC236}">
                  <a16:creationId xmlns:a16="http://schemas.microsoft.com/office/drawing/2014/main" id="{E3862944-F7F0-0988-7FA4-09E17F6AA9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Line 32">
              <a:extLst>
                <a:ext uri="{FF2B5EF4-FFF2-40B4-BE49-F238E27FC236}">
                  <a16:creationId xmlns:a16="http://schemas.microsoft.com/office/drawing/2014/main" id="{9818AD4F-8646-5F40-BC61-A704F34C88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10" name="Text Box 38">
            <a:extLst>
              <a:ext uri="{FF2B5EF4-FFF2-40B4-BE49-F238E27FC236}">
                <a16:creationId xmlns:a16="http://schemas.microsoft.com/office/drawing/2014/main" id="{1CDB5E6E-A36A-1F12-522B-6606052E5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75" y="4208463"/>
            <a:ext cx="393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29711" name="Text Box 38">
            <a:extLst>
              <a:ext uri="{FF2B5EF4-FFF2-40B4-BE49-F238E27FC236}">
                <a16:creationId xmlns:a16="http://schemas.microsoft.com/office/drawing/2014/main" id="{A3FBDA1E-3596-A2FF-1FB0-AED3C2C30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0075" y="4157663"/>
            <a:ext cx="91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29712" name="Group 30">
            <a:extLst>
              <a:ext uri="{FF2B5EF4-FFF2-40B4-BE49-F238E27FC236}">
                <a16:creationId xmlns:a16="http://schemas.microsoft.com/office/drawing/2014/main" id="{FE4E1424-371B-64FE-B3DC-8A6F4A639111}"/>
              </a:ext>
            </a:extLst>
          </p:cNvPr>
          <p:cNvGrpSpPr>
            <a:grpSpLocks/>
          </p:cNvGrpSpPr>
          <p:nvPr/>
        </p:nvGrpSpPr>
        <p:grpSpPr bwMode="auto">
          <a:xfrm>
            <a:off x="6784975" y="4510088"/>
            <a:ext cx="1168400" cy="444500"/>
            <a:chOff x="2763" y="2680"/>
            <a:chExt cx="736" cy="280"/>
          </a:xfrm>
        </p:grpSpPr>
        <p:sp>
          <p:nvSpPr>
            <p:cNvPr id="29732" name="Line 31">
              <a:extLst>
                <a:ext uri="{FF2B5EF4-FFF2-40B4-BE49-F238E27FC236}">
                  <a16:creationId xmlns:a16="http://schemas.microsoft.com/office/drawing/2014/main" id="{C10D34B0-F987-7D5D-A28E-C48BC9D669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Line 32">
              <a:extLst>
                <a:ext uri="{FF2B5EF4-FFF2-40B4-BE49-F238E27FC236}">
                  <a16:creationId xmlns:a16="http://schemas.microsoft.com/office/drawing/2014/main" id="{F15A3B2F-6E21-705A-B838-A9394CC80F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13" name="Text Box 38">
            <a:extLst>
              <a:ext uri="{FF2B5EF4-FFF2-40B4-BE49-F238E27FC236}">
                <a16:creationId xmlns:a16="http://schemas.microsoft.com/office/drawing/2014/main" id="{DFE55E18-27B3-92B4-CB94-6C6EADD99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0" y="4886325"/>
            <a:ext cx="39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25">
            <a:extLst>
              <a:ext uri="{FF2B5EF4-FFF2-40B4-BE49-F238E27FC236}">
                <a16:creationId xmlns:a16="http://schemas.microsoft.com/office/drawing/2014/main" id="{C076215E-E25F-5490-BE05-099A596DC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2550" y="5729288"/>
            <a:ext cx="709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carro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29715" name="Text Box 38">
            <a:extLst>
              <a:ext uri="{FF2B5EF4-FFF2-40B4-BE49-F238E27FC236}">
                <a16:creationId xmlns:a16="http://schemas.microsoft.com/office/drawing/2014/main" id="{B164DF2D-86EF-FEE5-86DD-49EF72FC8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700" y="5540375"/>
            <a:ext cx="39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1DCD0F10-E0BA-7F88-B756-3F492D031ACB}"/>
              </a:ext>
            </a:extLst>
          </p:cNvPr>
          <p:cNvCxnSpPr>
            <a:stCxn id="29713" idx="2"/>
          </p:cNvCxnSpPr>
          <p:nvPr/>
        </p:nvCxnSpPr>
        <p:spPr>
          <a:xfrm>
            <a:off x="8056563" y="5253038"/>
            <a:ext cx="0" cy="317500"/>
          </a:xfrm>
          <a:prstGeom prst="line">
            <a:avLst/>
          </a:prstGeom>
          <a:ln w="381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6">
            <a:extLst>
              <a:ext uri="{FF2B5EF4-FFF2-40B4-BE49-F238E27FC236}">
                <a16:creationId xmlns:a16="http://schemas.microsoft.com/office/drawing/2014/main" id="{82A2814C-A887-6E3A-28B7-A0614146F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" y="1347788"/>
            <a:ext cx="266700" cy="266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endParaRPr lang="pt-BR" altLang="pt-BR"/>
          </a:p>
        </p:txBody>
      </p:sp>
      <p:sp>
        <p:nvSpPr>
          <p:cNvPr id="41" name="Oval 37">
            <a:extLst>
              <a:ext uri="{FF2B5EF4-FFF2-40B4-BE49-F238E27FC236}">
                <a16:creationId xmlns:a16="http://schemas.microsoft.com/office/drawing/2014/main" id="{C90810E6-6148-37CA-9A90-BDFB97705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" y="1754188"/>
            <a:ext cx="266700" cy="2667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42" name="Rectangle 38">
            <a:extLst>
              <a:ext uri="{FF2B5EF4-FFF2-40B4-BE49-F238E27FC236}">
                <a16:creationId xmlns:a16="http://schemas.microsoft.com/office/drawing/2014/main" id="{7A113116-C7A1-35FA-BB41-31F47D112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" y="1304925"/>
            <a:ext cx="167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rgbClr val="FFFF00"/>
                </a:solidFill>
                <a:latin typeface="Arial" panose="020B0604020202020204" pitchFamily="34" charset="0"/>
              </a:rPr>
              <a:t>papel temático</a:t>
            </a:r>
            <a:endParaRPr lang="en-US" altLang="pt-BR" b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39">
            <a:extLst>
              <a:ext uri="{FF2B5EF4-FFF2-40B4-BE49-F238E27FC236}">
                <a16:creationId xmlns:a16="http://schemas.microsoft.com/office/drawing/2014/main" id="{D0671E32-F985-CE87-1528-6E7720E1A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711325"/>
            <a:ext cx="666750" cy="3667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caso</a:t>
            </a:r>
            <a:endParaRPr lang="en-US" b="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4" name="Oval 40">
            <a:extLst>
              <a:ext uri="{FF2B5EF4-FFF2-40B4-BE49-F238E27FC236}">
                <a16:creationId xmlns:a16="http://schemas.microsoft.com/office/drawing/2014/main" id="{162AD6E1-298A-44C9-5B2F-10BB32245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2325688"/>
            <a:ext cx="266700" cy="2667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Line 41">
            <a:extLst>
              <a:ext uri="{FF2B5EF4-FFF2-40B4-BE49-F238E27FC236}">
                <a16:creationId xmlns:a16="http://schemas.microsoft.com/office/drawing/2014/main" id="{3A4A76BF-247D-D6A7-2BDB-D6C455FB9AE1}"/>
              </a:ext>
            </a:extLst>
          </p:cNvPr>
          <p:cNvSpPr>
            <a:spLocks noChangeShapeType="1"/>
          </p:cNvSpPr>
          <p:nvPr/>
        </p:nvSpPr>
        <p:spPr bwMode="auto">
          <a:xfrm>
            <a:off x="-307975" y="2147888"/>
            <a:ext cx="2476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42">
            <a:extLst>
              <a:ext uri="{FF2B5EF4-FFF2-40B4-BE49-F238E27FC236}">
                <a16:creationId xmlns:a16="http://schemas.microsoft.com/office/drawing/2014/main" id="{DA2A8B96-3D15-62F1-2404-50A5E900D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2273300"/>
            <a:ext cx="1200150" cy="3667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>
              <a:defRPr/>
            </a:pPr>
            <a:r>
              <a:rPr lang="pt-BR" b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licenciado</a:t>
            </a:r>
            <a:endParaRPr lang="en-US" b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9724" name="Rectangle 5">
            <a:extLst>
              <a:ext uri="{FF2B5EF4-FFF2-40B4-BE49-F238E27FC236}">
                <a16:creationId xmlns:a16="http://schemas.microsoft.com/office/drawing/2014/main" id="{3F6B5397-1AAC-D1A1-18EB-09F075C08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3" y="368300"/>
            <a:ext cx="5829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pt-BR" altLang="pt-BR" sz="3900" b="0">
                <a:latin typeface="Arial" panose="020B0604020202020204" pitchFamily="34" charset="0"/>
              </a:rPr>
              <a:t>Vera comprou um carro</a:t>
            </a:r>
            <a:endParaRPr lang="en-US" altLang="pt-BR" sz="3900" b="0">
              <a:latin typeface="Arial" panose="020B0604020202020204" pitchFamily="34" charset="0"/>
            </a:endParaRPr>
          </a:p>
        </p:txBody>
      </p:sp>
      <p:sp>
        <p:nvSpPr>
          <p:cNvPr id="48" name="Arc 45">
            <a:extLst>
              <a:ext uri="{FF2B5EF4-FFF2-40B4-BE49-F238E27FC236}">
                <a16:creationId xmlns:a16="http://schemas.microsoft.com/office/drawing/2014/main" id="{0CAA7740-7F97-564D-74F8-BE7B85E95755}"/>
              </a:ext>
            </a:extLst>
          </p:cNvPr>
          <p:cNvSpPr>
            <a:spLocks/>
          </p:cNvSpPr>
          <p:nvPr/>
        </p:nvSpPr>
        <p:spPr bwMode="auto">
          <a:xfrm rot="15393237" flipH="1">
            <a:off x="4667250" y="2854326"/>
            <a:ext cx="828675" cy="1543050"/>
          </a:xfrm>
          <a:custGeom>
            <a:avLst/>
            <a:gdLst>
              <a:gd name="T0" fmla="*/ 0 w 29369"/>
              <a:gd name="T1" fmla="*/ 2147483646 h 43200"/>
              <a:gd name="T2" fmla="*/ 2147483646 w 29369"/>
              <a:gd name="T3" fmla="*/ 2147483646 h 43200"/>
              <a:gd name="T4" fmla="*/ 2147483646 w 29369"/>
              <a:gd name="T5" fmla="*/ 2147483646 h 43200"/>
              <a:gd name="T6" fmla="*/ 0 60000 65536"/>
              <a:gd name="T7" fmla="*/ 0 60000 65536"/>
              <a:gd name="T8" fmla="*/ 0 60000 65536"/>
              <a:gd name="T9" fmla="*/ 0 w 29369"/>
              <a:gd name="T10" fmla="*/ 0 h 43200"/>
              <a:gd name="T11" fmla="*/ 29369 w 2936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369" h="43200" fill="none" extrusionOk="0">
                <a:moveTo>
                  <a:pt x="-1" y="1445"/>
                </a:moveTo>
                <a:cubicBezTo>
                  <a:pt x="2478" y="490"/>
                  <a:pt x="5112" y="-1"/>
                  <a:pt x="7769" y="0"/>
                </a:cubicBezTo>
                <a:cubicBezTo>
                  <a:pt x="19698" y="0"/>
                  <a:pt x="29369" y="9670"/>
                  <a:pt x="29369" y="21600"/>
                </a:cubicBezTo>
                <a:cubicBezTo>
                  <a:pt x="29369" y="33529"/>
                  <a:pt x="19698" y="43200"/>
                  <a:pt x="7769" y="43200"/>
                </a:cubicBezTo>
                <a:cubicBezTo>
                  <a:pt x="7517" y="43200"/>
                  <a:pt x="7266" y="43195"/>
                  <a:pt x="7015" y="43186"/>
                </a:cubicBezTo>
              </a:path>
              <a:path w="29369" h="43200" stroke="0" extrusionOk="0">
                <a:moveTo>
                  <a:pt x="-1" y="1445"/>
                </a:moveTo>
                <a:cubicBezTo>
                  <a:pt x="2478" y="490"/>
                  <a:pt x="5112" y="-1"/>
                  <a:pt x="7769" y="0"/>
                </a:cubicBezTo>
                <a:cubicBezTo>
                  <a:pt x="19698" y="0"/>
                  <a:pt x="29369" y="9670"/>
                  <a:pt x="29369" y="21600"/>
                </a:cubicBezTo>
                <a:cubicBezTo>
                  <a:pt x="29369" y="33529"/>
                  <a:pt x="19698" y="43200"/>
                  <a:pt x="7769" y="43200"/>
                </a:cubicBezTo>
                <a:cubicBezTo>
                  <a:pt x="7517" y="43200"/>
                  <a:pt x="7266" y="43195"/>
                  <a:pt x="7015" y="43186"/>
                </a:cubicBezTo>
                <a:lnTo>
                  <a:pt x="7769" y="21600"/>
                </a:lnTo>
                <a:lnTo>
                  <a:pt x="-1" y="1445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rc 45">
            <a:extLst>
              <a:ext uri="{FF2B5EF4-FFF2-40B4-BE49-F238E27FC236}">
                <a16:creationId xmlns:a16="http://schemas.microsoft.com/office/drawing/2014/main" id="{DE653A12-42E6-F12C-D49A-5D77F6D57160}"/>
              </a:ext>
            </a:extLst>
          </p:cNvPr>
          <p:cNvSpPr>
            <a:spLocks/>
          </p:cNvSpPr>
          <p:nvPr/>
        </p:nvSpPr>
        <p:spPr bwMode="auto">
          <a:xfrm rot="15366743" flipH="1">
            <a:off x="4454525" y="2740025"/>
            <a:ext cx="1065213" cy="1954213"/>
          </a:xfrm>
          <a:custGeom>
            <a:avLst/>
            <a:gdLst>
              <a:gd name="T0" fmla="*/ 0 w 29369"/>
              <a:gd name="T1" fmla="*/ 80716282 h 43200"/>
              <a:gd name="T2" fmla="*/ 79185304 w 29369"/>
              <a:gd name="T3" fmla="*/ 2147483647 h 43200"/>
              <a:gd name="T4" fmla="*/ 87696516 w 29369"/>
              <a:gd name="T5" fmla="*/ 1205712344 h 43200"/>
              <a:gd name="T6" fmla="*/ 0 60000 65536"/>
              <a:gd name="T7" fmla="*/ 0 60000 65536"/>
              <a:gd name="T8" fmla="*/ 0 60000 65536"/>
              <a:gd name="T9" fmla="*/ 0 w 29369"/>
              <a:gd name="T10" fmla="*/ 0 h 43200"/>
              <a:gd name="T11" fmla="*/ 29369 w 2936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369" h="43200" fill="none" extrusionOk="0">
                <a:moveTo>
                  <a:pt x="-1" y="1445"/>
                </a:moveTo>
                <a:cubicBezTo>
                  <a:pt x="2478" y="490"/>
                  <a:pt x="5112" y="-1"/>
                  <a:pt x="7769" y="0"/>
                </a:cubicBezTo>
                <a:cubicBezTo>
                  <a:pt x="19698" y="0"/>
                  <a:pt x="29369" y="9670"/>
                  <a:pt x="29369" y="21600"/>
                </a:cubicBezTo>
                <a:cubicBezTo>
                  <a:pt x="29369" y="33529"/>
                  <a:pt x="19698" y="43200"/>
                  <a:pt x="7769" y="43200"/>
                </a:cubicBezTo>
                <a:cubicBezTo>
                  <a:pt x="7517" y="43200"/>
                  <a:pt x="7266" y="43195"/>
                  <a:pt x="7015" y="43186"/>
                </a:cubicBezTo>
              </a:path>
              <a:path w="29369" h="43200" stroke="0" extrusionOk="0">
                <a:moveTo>
                  <a:pt x="-1" y="1445"/>
                </a:moveTo>
                <a:cubicBezTo>
                  <a:pt x="2478" y="490"/>
                  <a:pt x="5112" y="-1"/>
                  <a:pt x="7769" y="0"/>
                </a:cubicBezTo>
                <a:cubicBezTo>
                  <a:pt x="19698" y="0"/>
                  <a:pt x="29369" y="9670"/>
                  <a:pt x="29369" y="21600"/>
                </a:cubicBezTo>
                <a:cubicBezTo>
                  <a:pt x="29369" y="33529"/>
                  <a:pt x="19698" y="43200"/>
                  <a:pt x="7769" y="43200"/>
                </a:cubicBezTo>
                <a:cubicBezTo>
                  <a:pt x="7517" y="43200"/>
                  <a:pt x="7266" y="43195"/>
                  <a:pt x="7015" y="43186"/>
                </a:cubicBezTo>
                <a:lnTo>
                  <a:pt x="7769" y="21600"/>
                </a:lnTo>
                <a:lnTo>
                  <a:pt x="-1" y="1445"/>
                </a:lnTo>
                <a:close/>
              </a:path>
            </a:pathLst>
          </a:custGeom>
          <a:noFill/>
          <a:ln w="38100">
            <a:solidFill>
              <a:schemeClr val="tx2">
                <a:lumMod val="50000"/>
              </a:schemeClr>
            </a:solidFill>
            <a:prstDash val="lgDash"/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52" name="Text Box 25">
            <a:extLst>
              <a:ext uri="{FF2B5EF4-FFF2-40B4-BE49-F238E27FC236}">
                <a16:creationId xmlns:a16="http://schemas.microsoft.com/office/drawing/2014/main" id="{6826D999-017E-74C4-48A5-25685C545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025" y="4373563"/>
            <a:ext cx="50482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>
              <a:defRPr/>
            </a:pPr>
            <a:r>
              <a:rPr lang="pt-BR" b="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um</a:t>
            </a:r>
            <a:endParaRPr lang="en-US" b="0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3" name="Text Box 25">
            <a:extLst>
              <a:ext uri="{FF2B5EF4-FFF2-40B4-BE49-F238E27FC236}">
                <a16:creationId xmlns:a16="http://schemas.microsoft.com/office/drawing/2014/main" id="{9F3101B5-7D9B-4E9A-3A7F-2FC5B02E0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2550" y="5735638"/>
            <a:ext cx="709613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>
              <a:defRPr/>
            </a:pPr>
            <a:r>
              <a:rPr lang="pt-BR" b="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carro</a:t>
            </a:r>
            <a:endParaRPr lang="en-US" b="0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0" name="Text Box 25">
            <a:extLst>
              <a:ext uri="{FF2B5EF4-FFF2-40B4-BE49-F238E27FC236}">
                <a16:creationId xmlns:a16="http://schemas.microsoft.com/office/drawing/2014/main" id="{36383D79-34D4-D2DD-3C25-3B83EDE9134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657850" y="4378325"/>
            <a:ext cx="636588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>
              <a:defRPr/>
            </a:pPr>
            <a:r>
              <a:rPr lang="pt-BR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um</a:t>
            </a:r>
            <a:endParaRPr lang="en-US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1" name="Text Box 25">
            <a:extLst>
              <a:ext uri="{FF2B5EF4-FFF2-40B4-BE49-F238E27FC236}">
                <a16:creationId xmlns:a16="http://schemas.microsoft.com/office/drawing/2014/main" id="{7BEFA5AC-DDAC-CCE4-572A-27C128663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5725" y="5730875"/>
            <a:ext cx="7112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>
              <a:defRPr/>
            </a:pPr>
            <a:r>
              <a:rPr lang="pt-BR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carro</a:t>
            </a:r>
            <a:endParaRPr lang="en-US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6" name="Rectangle 5">
            <a:extLst>
              <a:ext uri="{FF2B5EF4-FFF2-40B4-BE49-F238E27FC236}">
                <a16:creationId xmlns:a16="http://schemas.microsoft.com/office/drawing/2014/main" id="{A5D8869E-B633-EE5A-CFC6-5FDCE74AF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575" y="371475"/>
            <a:ext cx="5829300" cy="8001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eaLnBrk="1" hangingPunct="1">
              <a:defRPr/>
            </a:pPr>
            <a:r>
              <a:rPr lang="pt-BR" sz="3900" b="0" dirty="0">
                <a:latin typeface="Arial" charset="0"/>
              </a:rPr>
              <a:t>Vera comprou </a:t>
            </a:r>
            <a:r>
              <a:rPr lang="pt-BR" sz="39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um carro</a:t>
            </a:r>
            <a:endParaRPr lang="en-US" sz="39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79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7" grpId="0" build="allAtOnce"/>
      <p:bldP spid="39" grpId="0" build="allAtOnce"/>
      <p:bldP spid="38" grpId="0" animBg="1"/>
      <p:bldP spid="41" grpId="0" animBg="1"/>
      <p:bldP spid="42" grpId="0"/>
      <p:bldP spid="43" grpId="0"/>
      <p:bldP spid="44" grpId="0" animBg="1"/>
      <p:bldP spid="46" grpId="0"/>
      <p:bldP spid="52" grpId="0"/>
      <p:bldP spid="53" grpId="0"/>
      <p:bldP spid="50" grpId="0"/>
      <p:bldP spid="51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">
            <a:extLst>
              <a:ext uri="{FF2B5EF4-FFF2-40B4-BE49-F238E27FC236}">
                <a16:creationId xmlns:a16="http://schemas.microsoft.com/office/drawing/2014/main" id="{7816574E-3412-400A-234C-13CCDEEE4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AD9A4D8F-00CE-42C6-8667-3112E2CE5BAD}" type="slidenum">
              <a:rPr lang="en-US" altLang="pt-BR" smtClean="0">
                <a:solidFill>
                  <a:schemeClr val="tx2"/>
                </a:solidFill>
              </a:rPr>
              <a:pPr/>
              <a:t>12</a:t>
            </a:fld>
            <a:endParaRPr lang="en-US" altLang="pt-BR">
              <a:solidFill>
                <a:schemeClr val="tx2"/>
              </a:solidFill>
            </a:endParaRPr>
          </a:p>
        </p:txBody>
      </p:sp>
      <p:grpSp>
        <p:nvGrpSpPr>
          <p:cNvPr id="31747" name="Group 30">
            <a:extLst>
              <a:ext uri="{FF2B5EF4-FFF2-40B4-BE49-F238E27FC236}">
                <a16:creationId xmlns:a16="http://schemas.microsoft.com/office/drawing/2014/main" id="{958D5714-7972-130B-B3E0-AEDCA35188A7}"/>
              </a:ext>
            </a:extLst>
          </p:cNvPr>
          <p:cNvGrpSpPr>
            <a:grpSpLocks/>
          </p:cNvGrpSpPr>
          <p:nvPr/>
        </p:nvGrpSpPr>
        <p:grpSpPr bwMode="auto">
          <a:xfrm>
            <a:off x="4384675" y="2333625"/>
            <a:ext cx="1168400" cy="444500"/>
            <a:chOff x="2763" y="2680"/>
            <a:chExt cx="736" cy="280"/>
          </a:xfrm>
        </p:grpSpPr>
        <p:sp>
          <p:nvSpPr>
            <p:cNvPr id="31793" name="Line 31">
              <a:extLst>
                <a:ext uri="{FF2B5EF4-FFF2-40B4-BE49-F238E27FC236}">
                  <a16:creationId xmlns:a16="http://schemas.microsoft.com/office/drawing/2014/main" id="{84964F6E-6ED9-05DE-4F42-4131D86DF2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Line 32">
              <a:extLst>
                <a:ext uri="{FF2B5EF4-FFF2-40B4-BE49-F238E27FC236}">
                  <a16:creationId xmlns:a16="http://schemas.microsoft.com/office/drawing/2014/main" id="{D966BC6C-C6B6-BE70-623F-71B34F9BC8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905" name="Text Box 33">
            <a:extLst>
              <a:ext uri="{FF2B5EF4-FFF2-40B4-BE49-F238E27FC236}">
                <a16:creationId xmlns:a16="http://schemas.microsoft.com/office/drawing/2014/main" id="{AB587684-9DEC-2F87-5C9B-28046C90A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075" y="227488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dP  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1749" name="Text Box 34">
            <a:extLst>
              <a:ext uri="{FF2B5EF4-FFF2-40B4-BE49-F238E27FC236}">
                <a16:creationId xmlns:a16="http://schemas.microsoft.com/office/drawing/2014/main" id="{34561569-A4D7-50D9-3078-67D494771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725" y="2782888"/>
            <a:ext cx="40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1750" name="Text Box 35">
            <a:extLst>
              <a:ext uri="{FF2B5EF4-FFF2-40B4-BE49-F238E27FC236}">
                <a16:creationId xmlns:a16="http://schemas.microsoft.com/office/drawing/2014/main" id="{F84E1EC2-E3EB-3256-D6DC-C0ED0EFD6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5" y="200818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v’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1751" name="Text Box 38">
            <a:extLst>
              <a:ext uri="{FF2B5EF4-FFF2-40B4-BE49-F238E27FC236}">
                <a16:creationId xmlns:a16="http://schemas.microsoft.com/office/drawing/2014/main" id="{5600396D-019F-F4E6-8A5D-934FC4142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265588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1752" name="Text Box 39">
            <a:extLst>
              <a:ext uri="{FF2B5EF4-FFF2-40B4-BE49-F238E27FC236}">
                <a16:creationId xmlns:a16="http://schemas.microsoft.com/office/drawing/2014/main" id="{D196A2AB-49E4-7426-115C-6C8A880D8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1423988"/>
            <a:ext cx="48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vP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79912" name="Text Box 40">
            <a:extLst>
              <a:ext uri="{FF2B5EF4-FFF2-40B4-BE49-F238E27FC236}">
                <a16:creationId xmlns:a16="http://schemas.microsoft.com/office/drawing/2014/main" id="{8624BE25-2774-E1B6-A99E-DC80AF7B0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638" y="5373688"/>
            <a:ext cx="74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Vera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31754" name="Text Box 41">
            <a:extLst>
              <a:ext uri="{FF2B5EF4-FFF2-40B4-BE49-F238E27FC236}">
                <a16:creationId xmlns:a16="http://schemas.microsoft.com/office/drawing/2014/main" id="{7F9CA22E-36D4-E07C-8BBC-A69373008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63" y="2959100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chemeClr val="accent2"/>
                </a:solidFill>
                <a:latin typeface="Arial" panose="020B0604020202020204" pitchFamily="34" charset="0"/>
              </a:rPr>
              <a:t> compr-  </a:t>
            </a:r>
            <a:endParaRPr lang="en-US" altLang="pt-BR" b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1755" name="Text Box 25">
            <a:extLst>
              <a:ext uri="{FF2B5EF4-FFF2-40B4-BE49-F238E27FC236}">
                <a16:creationId xmlns:a16="http://schemas.microsoft.com/office/drawing/2014/main" id="{3A0A7297-5A14-CE7D-007E-5C5AB3C02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313" y="4402138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rgbClr val="00B050"/>
                </a:solidFill>
                <a:latin typeface="Arial" panose="020B0604020202020204" pitchFamily="34" charset="0"/>
              </a:rPr>
              <a:t>um</a:t>
            </a:r>
            <a:endParaRPr lang="en-US" altLang="pt-BR" b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pSp>
        <p:nvGrpSpPr>
          <p:cNvPr id="31756" name="Group 61">
            <a:extLst>
              <a:ext uri="{FF2B5EF4-FFF2-40B4-BE49-F238E27FC236}">
                <a16:creationId xmlns:a16="http://schemas.microsoft.com/office/drawing/2014/main" id="{4F518581-A07B-C12C-828A-EC74DEE3A976}"/>
              </a:ext>
            </a:extLst>
          </p:cNvPr>
          <p:cNvGrpSpPr>
            <a:grpSpLocks/>
          </p:cNvGrpSpPr>
          <p:nvPr/>
        </p:nvGrpSpPr>
        <p:grpSpPr bwMode="auto">
          <a:xfrm>
            <a:off x="3176588" y="1749425"/>
            <a:ext cx="1652587" cy="796925"/>
            <a:chOff x="2458" y="2680"/>
            <a:chExt cx="1041" cy="502"/>
          </a:xfrm>
        </p:grpSpPr>
        <p:sp>
          <p:nvSpPr>
            <p:cNvPr id="31791" name="Line 62">
              <a:extLst>
                <a:ext uri="{FF2B5EF4-FFF2-40B4-BE49-F238E27FC236}">
                  <a16:creationId xmlns:a16="http://schemas.microsoft.com/office/drawing/2014/main" id="{68DFB89A-D362-1B40-60C4-3C7E45F7F8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8" y="2681"/>
              <a:ext cx="669" cy="5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2" name="Line 63">
              <a:extLst>
                <a:ext uri="{FF2B5EF4-FFF2-40B4-BE49-F238E27FC236}">
                  <a16:creationId xmlns:a16="http://schemas.microsoft.com/office/drawing/2014/main" id="{B8AEF42E-4A6E-2D97-22F5-BA8DF429C2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939" name="Text Box 67">
            <a:extLst>
              <a:ext uri="{FF2B5EF4-FFF2-40B4-BE49-F238E27FC236}">
                <a16:creationId xmlns:a16="http://schemas.microsoft.com/office/drawing/2014/main" id="{AFBF0833-2E5D-87D2-7410-B6E23E15D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6327775"/>
            <a:ext cx="8248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O sujeito, argumento externo do verbo, ocupa o spec de vP,  dentro de um dP.</a:t>
            </a:r>
            <a:endParaRPr lang="en-US" altLang="pt-BR" b="0">
              <a:latin typeface="Arial" panose="020B0604020202020204" pitchFamily="34" charset="0"/>
            </a:endParaRPr>
          </a:p>
        </p:txBody>
      </p:sp>
      <p:grpSp>
        <p:nvGrpSpPr>
          <p:cNvPr id="31758" name="Group 30">
            <a:extLst>
              <a:ext uri="{FF2B5EF4-FFF2-40B4-BE49-F238E27FC236}">
                <a16:creationId xmlns:a16="http://schemas.microsoft.com/office/drawing/2014/main" id="{7986D02C-773F-D318-51C5-126A182A26F7}"/>
              </a:ext>
            </a:extLst>
          </p:cNvPr>
          <p:cNvGrpSpPr>
            <a:grpSpLocks/>
          </p:cNvGrpSpPr>
          <p:nvPr/>
        </p:nvGrpSpPr>
        <p:grpSpPr bwMode="auto">
          <a:xfrm>
            <a:off x="5191125" y="3043238"/>
            <a:ext cx="1168400" cy="444500"/>
            <a:chOff x="2763" y="2680"/>
            <a:chExt cx="736" cy="280"/>
          </a:xfrm>
        </p:grpSpPr>
        <p:sp>
          <p:nvSpPr>
            <p:cNvPr id="31789" name="Line 31">
              <a:extLst>
                <a:ext uri="{FF2B5EF4-FFF2-40B4-BE49-F238E27FC236}">
                  <a16:creationId xmlns:a16="http://schemas.microsoft.com/office/drawing/2014/main" id="{A6769549-3451-474C-7A61-0661CF027A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Line 32">
              <a:extLst>
                <a:ext uri="{FF2B5EF4-FFF2-40B4-BE49-F238E27FC236}">
                  <a16:creationId xmlns:a16="http://schemas.microsoft.com/office/drawing/2014/main" id="{C0DCC939-84B4-1032-7217-EB9BB4B8BC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9" name="Text Box 38">
            <a:extLst>
              <a:ext uri="{FF2B5EF4-FFF2-40B4-BE49-F238E27FC236}">
                <a16:creationId xmlns:a16="http://schemas.microsoft.com/office/drawing/2014/main" id="{94FD613F-64A8-55B6-682A-C25B86D30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8" y="3478213"/>
            <a:ext cx="393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31760" name="Group 30">
            <a:extLst>
              <a:ext uri="{FF2B5EF4-FFF2-40B4-BE49-F238E27FC236}">
                <a16:creationId xmlns:a16="http://schemas.microsoft.com/office/drawing/2014/main" id="{75DF8B79-B080-7A40-7E17-1EBBB4020FA2}"/>
              </a:ext>
            </a:extLst>
          </p:cNvPr>
          <p:cNvGrpSpPr>
            <a:grpSpLocks/>
          </p:cNvGrpSpPr>
          <p:nvPr/>
        </p:nvGrpSpPr>
        <p:grpSpPr bwMode="auto">
          <a:xfrm>
            <a:off x="5927725" y="3763963"/>
            <a:ext cx="1168400" cy="444500"/>
            <a:chOff x="2763" y="2680"/>
            <a:chExt cx="736" cy="280"/>
          </a:xfrm>
        </p:grpSpPr>
        <p:sp>
          <p:nvSpPr>
            <p:cNvPr id="31787" name="Line 31">
              <a:extLst>
                <a:ext uri="{FF2B5EF4-FFF2-40B4-BE49-F238E27FC236}">
                  <a16:creationId xmlns:a16="http://schemas.microsoft.com/office/drawing/2014/main" id="{19954B01-8295-A19D-1550-7A970E639E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Line 32">
              <a:extLst>
                <a:ext uri="{FF2B5EF4-FFF2-40B4-BE49-F238E27FC236}">
                  <a16:creationId xmlns:a16="http://schemas.microsoft.com/office/drawing/2014/main" id="{8BA7B525-FD50-CC41-883D-AA627A59B8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61" name="Text Box 38">
            <a:extLst>
              <a:ext uri="{FF2B5EF4-FFF2-40B4-BE49-F238E27FC236}">
                <a16:creationId xmlns:a16="http://schemas.microsoft.com/office/drawing/2014/main" id="{0143F4F2-AC60-32F3-FBC3-6C2290DB1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75" y="4208463"/>
            <a:ext cx="393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1762" name="Text Box 38">
            <a:extLst>
              <a:ext uri="{FF2B5EF4-FFF2-40B4-BE49-F238E27FC236}">
                <a16:creationId xmlns:a16="http://schemas.microsoft.com/office/drawing/2014/main" id="{E6CC3AF0-7E98-5853-1C3A-F931C7D99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0075" y="4157663"/>
            <a:ext cx="91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31763" name="Group 30">
            <a:extLst>
              <a:ext uri="{FF2B5EF4-FFF2-40B4-BE49-F238E27FC236}">
                <a16:creationId xmlns:a16="http://schemas.microsoft.com/office/drawing/2014/main" id="{036BE8B3-6D2C-19FE-C2FF-15FF4EE8AD8A}"/>
              </a:ext>
            </a:extLst>
          </p:cNvPr>
          <p:cNvGrpSpPr>
            <a:grpSpLocks/>
          </p:cNvGrpSpPr>
          <p:nvPr/>
        </p:nvGrpSpPr>
        <p:grpSpPr bwMode="auto">
          <a:xfrm>
            <a:off x="6784975" y="4510088"/>
            <a:ext cx="1168400" cy="444500"/>
            <a:chOff x="2763" y="2680"/>
            <a:chExt cx="736" cy="280"/>
          </a:xfrm>
        </p:grpSpPr>
        <p:sp>
          <p:nvSpPr>
            <p:cNvPr id="31785" name="Line 31">
              <a:extLst>
                <a:ext uri="{FF2B5EF4-FFF2-40B4-BE49-F238E27FC236}">
                  <a16:creationId xmlns:a16="http://schemas.microsoft.com/office/drawing/2014/main" id="{662F62B4-CEDA-ABED-2648-CDBB485256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Line 32">
              <a:extLst>
                <a:ext uri="{FF2B5EF4-FFF2-40B4-BE49-F238E27FC236}">
                  <a16:creationId xmlns:a16="http://schemas.microsoft.com/office/drawing/2014/main" id="{EA5A6C8F-43B4-95CA-68BC-117737E45C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64" name="Text Box 38">
            <a:extLst>
              <a:ext uri="{FF2B5EF4-FFF2-40B4-BE49-F238E27FC236}">
                <a16:creationId xmlns:a16="http://schemas.microsoft.com/office/drawing/2014/main" id="{53F36C6E-D3C7-5FB9-1884-31573EA50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0" y="4886325"/>
            <a:ext cx="39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1765" name="Text Box 25">
            <a:extLst>
              <a:ext uri="{FF2B5EF4-FFF2-40B4-BE49-F238E27FC236}">
                <a16:creationId xmlns:a16="http://schemas.microsoft.com/office/drawing/2014/main" id="{789BF6F6-1EB4-4086-34C4-86D7F6599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2550" y="5729288"/>
            <a:ext cx="709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rgbClr val="00B050"/>
                </a:solidFill>
                <a:latin typeface="Arial" panose="020B0604020202020204" pitchFamily="34" charset="0"/>
              </a:rPr>
              <a:t>carro</a:t>
            </a:r>
            <a:endParaRPr lang="en-US" altLang="pt-BR" b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31766" name="Text Box 38">
            <a:extLst>
              <a:ext uri="{FF2B5EF4-FFF2-40B4-BE49-F238E27FC236}">
                <a16:creationId xmlns:a16="http://schemas.microsoft.com/office/drawing/2014/main" id="{69F023F5-8BE9-D835-68B6-00F143E99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700" y="5540375"/>
            <a:ext cx="39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184E00B7-F977-9244-9276-DB489E688260}"/>
              </a:ext>
            </a:extLst>
          </p:cNvPr>
          <p:cNvCxnSpPr>
            <a:stCxn id="31764" idx="2"/>
          </p:cNvCxnSpPr>
          <p:nvPr/>
        </p:nvCxnSpPr>
        <p:spPr>
          <a:xfrm>
            <a:off x="8056563" y="5253038"/>
            <a:ext cx="0" cy="317500"/>
          </a:xfrm>
          <a:prstGeom prst="line">
            <a:avLst/>
          </a:prstGeom>
          <a:ln w="381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5">
            <a:extLst>
              <a:ext uri="{FF2B5EF4-FFF2-40B4-BE49-F238E27FC236}">
                <a16:creationId xmlns:a16="http://schemas.microsoft.com/office/drawing/2014/main" id="{FB24831F-5065-CEEF-1979-7446CCA63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241300"/>
            <a:ext cx="5829300" cy="8001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eaLnBrk="1" hangingPunct="1">
              <a:defRPr/>
            </a:pPr>
            <a:r>
              <a:rPr lang="pt-BR" sz="3900" b="0" dirty="0">
                <a:latin typeface="Arial" charset="0"/>
              </a:rPr>
              <a:t>Vera comprou </a:t>
            </a:r>
            <a:r>
              <a:rPr lang="pt-BR" sz="39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um carro</a:t>
            </a:r>
            <a:endParaRPr lang="en-US" sz="39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grpSp>
        <p:nvGrpSpPr>
          <p:cNvPr id="42" name="Group 30">
            <a:extLst>
              <a:ext uri="{FF2B5EF4-FFF2-40B4-BE49-F238E27FC236}">
                <a16:creationId xmlns:a16="http://schemas.microsoft.com/office/drawing/2014/main" id="{9021745B-6BAC-822D-2F33-95143F7C638C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2633663"/>
            <a:ext cx="1168400" cy="444500"/>
            <a:chOff x="2763" y="2680"/>
            <a:chExt cx="736" cy="280"/>
          </a:xfrm>
        </p:grpSpPr>
        <p:sp>
          <p:nvSpPr>
            <p:cNvPr id="31783" name="Line 31">
              <a:extLst>
                <a:ext uri="{FF2B5EF4-FFF2-40B4-BE49-F238E27FC236}">
                  <a16:creationId xmlns:a16="http://schemas.microsoft.com/office/drawing/2014/main" id="{13EBDCC1-BD3A-3F31-9AA9-0A7D66EF52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Line 32">
              <a:extLst>
                <a:ext uri="{FF2B5EF4-FFF2-40B4-BE49-F238E27FC236}">
                  <a16:creationId xmlns:a16="http://schemas.microsoft.com/office/drawing/2014/main" id="{091965CE-2A80-26BB-9E1A-80A09F96DD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Text Box 38">
            <a:extLst>
              <a:ext uri="{FF2B5EF4-FFF2-40B4-BE49-F238E27FC236}">
                <a16:creationId xmlns:a16="http://schemas.microsoft.com/office/drawing/2014/main" id="{F44B294E-8B94-FF7E-05BD-F4BA79AF3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850" y="3068638"/>
            <a:ext cx="392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46" name="Group 30">
            <a:extLst>
              <a:ext uri="{FF2B5EF4-FFF2-40B4-BE49-F238E27FC236}">
                <a16:creationId xmlns:a16="http://schemas.microsoft.com/office/drawing/2014/main" id="{2ABF1434-D51F-B495-61E0-FADA9EA6C37D}"/>
              </a:ext>
            </a:extLst>
          </p:cNvPr>
          <p:cNvGrpSpPr>
            <a:grpSpLocks/>
          </p:cNvGrpSpPr>
          <p:nvPr/>
        </p:nvGrpSpPr>
        <p:grpSpPr bwMode="auto">
          <a:xfrm>
            <a:off x="3221038" y="3354388"/>
            <a:ext cx="1168400" cy="444500"/>
            <a:chOff x="2763" y="2680"/>
            <a:chExt cx="736" cy="280"/>
          </a:xfrm>
        </p:grpSpPr>
        <p:sp>
          <p:nvSpPr>
            <p:cNvPr id="31781" name="Line 31">
              <a:extLst>
                <a:ext uri="{FF2B5EF4-FFF2-40B4-BE49-F238E27FC236}">
                  <a16:creationId xmlns:a16="http://schemas.microsoft.com/office/drawing/2014/main" id="{6403706A-221B-E404-BEA8-EE5A5F15A6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Line 32">
              <a:extLst>
                <a:ext uri="{FF2B5EF4-FFF2-40B4-BE49-F238E27FC236}">
                  <a16:creationId xmlns:a16="http://schemas.microsoft.com/office/drawing/2014/main" id="{970FB702-415B-340A-AC51-1889DC6865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Text Box 38">
            <a:extLst>
              <a:ext uri="{FF2B5EF4-FFF2-40B4-BE49-F238E27FC236}">
                <a16:creationId xmlns:a16="http://schemas.microsoft.com/office/drawing/2014/main" id="{84C1EA66-B0AF-5E47-13FF-6DDCEE1FA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3722688"/>
            <a:ext cx="393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1773" name="CaixaDeTexto 6">
            <a:extLst>
              <a:ext uri="{FF2B5EF4-FFF2-40B4-BE49-F238E27FC236}">
                <a16:creationId xmlns:a16="http://schemas.microsoft.com/office/drawing/2014/main" id="{187EC4C1-839C-BD98-4A3D-01CB62741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5907088"/>
            <a:ext cx="4181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  <a:cs typeface="Arial" panose="020B0604020202020204" pitchFamily="34" charset="0"/>
              </a:rPr>
              <a:t>Agora, vamos concatenar o DP sujeito.</a:t>
            </a:r>
          </a:p>
        </p:txBody>
      </p:sp>
      <p:sp>
        <p:nvSpPr>
          <p:cNvPr id="51" name="Text Box 38">
            <a:extLst>
              <a:ext uri="{FF2B5EF4-FFF2-40B4-BE49-F238E27FC236}">
                <a16:creationId xmlns:a16="http://schemas.microsoft.com/office/drawing/2014/main" id="{320EF441-22AA-49E0-82A7-CEA6746C8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025" y="371633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52" name="Group 30">
            <a:extLst>
              <a:ext uri="{FF2B5EF4-FFF2-40B4-BE49-F238E27FC236}">
                <a16:creationId xmlns:a16="http://schemas.microsoft.com/office/drawing/2014/main" id="{DAD2EFD0-EF83-92E5-2D87-8D917A2BF065}"/>
              </a:ext>
            </a:extLst>
          </p:cNvPr>
          <p:cNvGrpSpPr>
            <a:grpSpLocks/>
          </p:cNvGrpSpPr>
          <p:nvPr/>
        </p:nvGrpSpPr>
        <p:grpSpPr bwMode="auto">
          <a:xfrm>
            <a:off x="3971925" y="4070350"/>
            <a:ext cx="1168400" cy="444500"/>
            <a:chOff x="2763" y="2680"/>
            <a:chExt cx="736" cy="280"/>
          </a:xfrm>
        </p:grpSpPr>
        <p:sp>
          <p:nvSpPr>
            <p:cNvPr id="31779" name="Line 31">
              <a:extLst>
                <a:ext uri="{FF2B5EF4-FFF2-40B4-BE49-F238E27FC236}">
                  <a16:creationId xmlns:a16="http://schemas.microsoft.com/office/drawing/2014/main" id="{C3092491-3C6B-7F5B-AD70-A1B6D5F463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Line 32">
              <a:extLst>
                <a:ext uri="{FF2B5EF4-FFF2-40B4-BE49-F238E27FC236}">
                  <a16:creationId xmlns:a16="http://schemas.microsoft.com/office/drawing/2014/main" id="{29B4E941-76DA-35E4-F0B5-E8E85826C2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" name="Text Box 38">
            <a:extLst>
              <a:ext uri="{FF2B5EF4-FFF2-40B4-BE49-F238E27FC236}">
                <a16:creationId xmlns:a16="http://schemas.microsoft.com/office/drawing/2014/main" id="{2E7A32E7-4142-BE6B-6ECC-BD1CFEFA4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450" y="5099050"/>
            <a:ext cx="39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F7A452F6-5E1F-13BB-FF99-E1540F2C721D}"/>
              </a:ext>
            </a:extLst>
          </p:cNvPr>
          <p:cNvCxnSpPr/>
          <p:nvPr/>
        </p:nvCxnSpPr>
        <p:spPr>
          <a:xfrm>
            <a:off x="5181600" y="4849813"/>
            <a:ext cx="0" cy="317500"/>
          </a:xfrm>
          <a:prstGeom prst="line">
            <a:avLst/>
          </a:prstGeom>
          <a:ln w="381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38">
            <a:extLst>
              <a:ext uri="{FF2B5EF4-FFF2-40B4-BE49-F238E27FC236}">
                <a16:creationId xmlns:a16="http://schemas.microsoft.com/office/drawing/2014/main" id="{241402F5-4A72-907F-F77B-CC4A6B713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2213" y="4519613"/>
            <a:ext cx="392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05" grpId="0"/>
      <p:bldP spid="79912" grpId="0"/>
      <p:bldP spid="79939" grpId="0" animBg="1"/>
      <p:bldP spid="45" grpId="0"/>
      <p:bldP spid="49" grpId="0"/>
      <p:bldP spid="51" grpId="0"/>
      <p:bldP spid="55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2">
            <a:extLst>
              <a:ext uri="{FF2B5EF4-FFF2-40B4-BE49-F238E27FC236}">
                <a16:creationId xmlns:a16="http://schemas.microsoft.com/office/drawing/2014/main" id="{5BDCD917-ADB1-45F1-B571-2E2E8FF4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76787F3A-DAC2-4B17-8E58-0D9AB699381B}" type="slidenum">
              <a:rPr lang="en-US" altLang="pt-BR" smtClean="0">
                <a:solidFill>
                  <a:schemeClr val="tx2"/>
                </a:solidFill>
              </a:rPr>
              <a:pPr/>
              <a:t>13</a:t>
            </a:fld>
            <a:endParaRPr lang="en-US" altLang="pt-BR">
              <a:solidFill>
                <a:schemeClr val="tx2"/>
              </a:solidFill>
            </a:endParaRPr>
          </a:p>
        </p:txBody>
      </p:sp>
      <p:grpSp>
        <p:nvGrpSpPr>
          <p:cNvPr id="33795" name="Group 30">
            <a:extLst>
              <a:ext uri="{FF2B5EF4-FFF2-40B4-BE49-F238E27FC236}">
                <a16:creationId xmlns:a16="http://schemas.microsoft.com/office/drawing/2014/main" id="{C9675BC5-F320-D8B7-C8C4-C316CD627BE7}"/>
              </a:ext>
            </a:extLst>
          </p:cNvPr>
          <p:cNvGrpSpPr>
            <a:grpSpLocks/>
          </p:cNvGrpSpPr>
          <p:nvPr/>
        </p:nvGrpSpPr>
        <p:grpSpPr bwMode="auto">
          <a:xfrm>
            <a:off x="4384675" y="2333625"/>
            <a:ext cx="1168400" cy="444500"/>
            <a:chOff x="2763" y="2680"/>
            <a:chExt cx="736" cy="280"/>
          </a:xfrm>
        </p:grpSpPr>
        <p:sp>
          <p:nvSpPr>
            <p:cNvPr id="33844" name="Line 31">
              <a:extLst>
                <a:ext uri="{FF2B5EF4-FFF2-40B4-BE49-F238E27FC236}">
                  <a16:creationId xmlns:a16="http://schemas.microsoft.com/office/drawing/2014/main" id="{BEBCDE0D-490C-5302-6331-043A7D0881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5" name="Line 32">
              <a:extLst>
                <a:ext uri="{FF2B5EF4-FFF2-40B4-BE49-F238E27FC236}">
                  <a16:creationId xmlns:a16="http://schemas.microsoft.com/office/drawing/2014/main" id="{3F478E35-D7C5-12F5-82E2-5D8DC802A6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96" name="Text Box 33">
            <a:extLst>
              <a:ext uri="{FF2B5EF4-FFF2-40B4-BE49-F238E27FC236}">
                <a16:creationId xmlns:a16="http://schemas.microsoft.com/office/drawing/2014/main" id="{E46FCFA6-47AF-7367-2460-15197DF39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075" y="227488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dP  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3797" name="Text Box 34">
            <a:extLst>
              <a:ext uri="{FF2B5EF4-FFF2-40B4-BE49-F238E27FC236}">
                <a16:creationId xmlns:a16="http://schemas.microsoft.com/office/drawing/2014/main" id="{CAE9DD0E-9952-A66F-3667-60A80898D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725" y="2782888"/>
            <a:ext cx="40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3798" name="Text Box 35">
            <a:extLst>
              <a:ext uri="{FF2B5EF4-FFF2-40B4-BE49-F238E27FC236}">
                <a16:creationId xmlns:a16="http://schemas.microsoft.com/office/drawing/2014/main" id="{64516644-4D93-0085-E5D2-EC922B1E6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5" y="200818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v’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3799" name="Text Box 38">
            <a:extLst>
              <a:ext uri="{FF2B5EF4-FFF2-40B4-BE49-F238E27FC236}">
                <a16:creationId xmlns:a16="http://schemas.microsoft.com/office/drawing/2014/main" id="{2BA9AAA1-D270-E8D4-1D5D-13522BF8C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265588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3800" name="Text Box 39">
            <a:extLst>
              <a:ext uri="{FF2B5EF4-FFF2-40B4-BE49-F238E27FC236}">
                <a16:creationId xmlns:a16="http://schemas.microsoft.com/office/drawing/2014/main" id="{E6778F0A-1D79-25A8-DCDF-A62C31EC5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1423988"/>
            <a:ext cx="48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vP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3801" name="Text Box 41">
            <a:extLst>
              <a:ext uri="{FF2B5EF4-FFF2-40B4-BE49-F238E27FC236}">
                <a16:creationId xmlns:a16="http://schemas.microsoft.com/office/drawing/2014/main" id="{D45C9734-4C71-6BC6-5A79-8C6417CB4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63" y="2959100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chemeClr val="accent2"/>
                </a:solidFill>
                <a:latin typeface="Arial" panose="020B0604020202020204" pitchFamily="34" charset="0"/>
              </a:rPr>
              <a:t> compr-  </a:t>
            </a:r>
            <a:endParaRPr lang="en-US" altLang="pt-BR" b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3802" name="Text Box 25">
            <a:extLst>
              <a:ext uri="{FF2B5EF4-FFF2-40B4-BE49-F238E27FC236}">
                <a16:creationId xmlns:a16="http://schemas.microsoft.com/office/drawing/2014/main" id="{73729422-441E-7394-62B3-566ED800D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313" y="4402138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um</a:t>
            </a:r>
            <a:endParaRPr lang="en-US" altLang="pt-BR" b="0">
              <a:latin typeface="Arial" panose="020B0604020202020204" pitchFamily="34" charset="0"/>
            </a:endParaRPr>
          </a:p>
        </p:txBody>
      </p:sp>
      <p:grpSp>
        <p:nvGrpSpPr>
          <p:cNvPr id="33803" name="Group 61">
            <a:extLst>
              <a:ext uri="{FF2B5EF4-FFF2-40B4-BE49-F238E27FC236}">
                <a16:creationId xmlns:a16="http://schemas.microsoft.com/office/drawing/2014/main" id="{9B6BF2CE-AA1D-FBAB-C69E-68E32F7BB6ED}"/>
              </a:ext>
            </a:extLst>
          </p:cNvPr>
          <p:cNvGrpSpPr>
            <a:grpSpLocks/>
          </p:cNvGrpSpPr>
          <p:nvPr/>
        </p:nvGrpSpPr>
        <p:grpSpPr bwMode="auto">
          <a:xfrm>
            <a:off x="3176588" y="1749425"/>
            <a:ext cx="1652587" cy="796925"/>
            <a:chOff x="2458" y="2680"/>
            <a:chExt cx="1041" cy="502"/>
          </a:xfrm>
        </p:grpSpPr>
        <p:sp>
          <p:nvSpPr>
            <p:cNvPr id="33842" name="Line 62">
              <a:extLst>
                <a:ext uri="{FF2B5EF4-FFF2-40B4-BE49-F238E27FC236}">
                  <a16:creationId xmlns:a16="http://schemas.microsoft.com/office/drawing/2014/main" id="{DA5E2293-E7C1-ABEE-4CC2-3E88D5150C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8" y="2681"/>
              <a:ext cx="669" cy="5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3" name="Line 63">
              <a:extLst>
                <a:ext uri="{FF2B5EF4-FFF2-40B4-BE49-F238E27FC236}">
                  <a16:creationId xmlns:a16="http://schemas.microsoft.com/office/drawing/2014/main" id="{61A12DC6-A73D-40FF-7391-1DB0B6EEC9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4" name="Text Box 67">
            <a:extLst>
              <a:ext uri="{FF2B5EF4-FFF2-40B4-BE49-F238E27FC236}">
                <a16:creationId xmlns:a16="http://schemas.microsoft.com/office/drawing/2014/main" id="{E682EEC7-D747-3FD2-91CD-3B7B668ED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6327775"/>
            <a:ext cx="8248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O sujeito, argumento externo do verbo, ocupa o spec de vP,  dentro de um dP.</a:t>
            </a:r>
            <a:endParaRPr lang="en-US" altLang="pt-BR" b="0">
              <a:latin typeface="Arial" panose="020B0604020202020204" pitchFamily="34" charset="0"/>
            </a:endParaRPr>
          </a:p>
        </p:txBody>
      </p:sp>
      <p:grpSp>
        <p:nvGrpSpPr>
          <p:cNvPr id="33805" name="Group 30">
            <a:extLst>
              <a:ext uri="{FF2B5EF4-FFF2-40B4-BE49-F238E27FC236}">
                <a16:creationId xmlns:a16="http://schemas.microsoft.com/office/drawing/2014/main" id="{5D2C1B84-E354-7E70-F264-026452E750A5}"/>
              </a:ext>
            </a:extLst>
          </p:cNvPr>
          <p:cNvGrpSpPr>
            <a:grpSpLocks/>
          </p:cNvGrpSpPr>
          <p:nvPr/>
        </p:nvGrpSpPr>
        <p:grpSpPr bwMode="auto">
          <a:xfrm>
            <a:off x="5191125" y="3043238"/>
            <a:ext cx="1168400" cy="444500"/>
            <a:chOff x="2763" y="2680"/>
            <a:chExt cx="736" cy="280"/>
          </a:xfrm>
        </p:grpSpPr>
        <p:sp>
          <p:nvSpPr>
            <p:cNvPr id="33840" name="Line 31">
              <a:extLst>
                <a:ext uri="{FF2B5EF4-FFF2-40B4-BE49-F238E27FC236}">
                  <a16:creationId xmlns:a16="http://schemas.microsoft.com/office/drawing/2014/main" id="{5D3618CB-FBCC-D7AD-DC49-BB301D8BC8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1" name="Line 32">
              <a:extLst>
                <a:ext uri="{FF2B5EF4-FFF2-40B4-BE49-F238E27FC236}">
                  <a16:creationId xmlns:a16="http://schemas.microsoft.com/office/drawing/2014/main" id="{944CBFA8-5DBA-6515-610D-14D708EE6C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6" name="Text Box 38">
            <a:extLst>
              <a:ext uri="{FF2B5EF4-FFF2-40B4-BE49-F238E27FC236}">
                <a16:creationId xmlns:a16="http://schemas.microsoft.com/office/drawing/2014/main" id="{A60397DB-43A0-05EC-937B-0531B76E8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8" y="3478213"/>
            <a:ext cx="393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33807" name="Group 30">
            <a:extLst>
              <a:ext uri="{FF2B5EF4-FFF2-40B4-BE49-F238E27FC236}">
                <a16:creationId xmlns:a16="http://schemas.microsoft.com/office/drawing/2014/main" id="{5A8F6373-726B-7FE8-8C00-22CDBACEE9B6}"/>
              </a:ext>
            </a:extLst>
          </p:cNvPr>
          <p:cNvGrpSpPr>
            <a:grpSpLocks/>
          </p:cNvGrpSpPr>
          <p:nvPr/>
        </p:nvGrpSpPr>
        <p:grpSpPr bwMode="auto">
          <a:xfrm>
            <a:off x="5927725" y="3763963"/>
            <a:ext cx="1168400" cy="444500"/>
            <a:chOff x="2763" y="2680"/>
            <a:chExt cx="736" cy="280"/>
          </a:xfrm>
        </p:grpSpPr>
        <p:sp>
          <p:nvSpPr>
            <p:cNvPr id="33838" name="Line 31">
              <a:extLst>
                <a:ext uri="{FF2B5EF4-FFF2-40B4-BE49-F238E27FC236}">
                  <a16:creationId xmlns:a16="http://schemas.microsoft.com/office/drawing/2014/main" id="{427859A3-7E5E-DAB4-1AE6-487831B3A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9" name="Line 32">
              <a:extLst>
                <a:ext uri="{FF2B5EF4-FFF2-40B4-BE49-F238E27FC236}">
                  <a16:creationId xmlns:a16="http://schemas.microsoft.com/office/drawing/2014/main" id="{99A0F7BE-16ED-CAB1-182C-E9D90CE41F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8" name="Text Box 38">
            <a:extLst>
              <a:ext uri="{FF2B5EF4-FFF2-40B4-BE49-F238E27FC236}">
                <a16:creationId xmlns:a16="http://schemas.microsoft.com/office/drawing/2014/main" id="{D23E6CFF-C8C2-3B06-ABE7-030DBE1D6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75" y="4208463"/>
            <a:ext cx="393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3809" name="Text Box 38">
            <a:extLst>
              <a:ext uri="{FF2B5EF4-FFF2-40B4-BE49-F238E27FC236}">
                <a16:creationId xmlns:a16="http://schemas.microsoft.com/office/drawing/2014/main" id="{73C6D750-90DE-6D00-D812-616D93EC7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0075" y="4157663"/>
            <a:ext cx="91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33810" name="Group 30">
            <a:extLst>
              <a:ext uri="{FF2B5EF4-FFF2-40B4-BE49-F238E27FC236}">
                <a16:creationId xmlns:a16="http://schemas.microsoft.com/office/drawing/2014/main" id="{A71C8B45-9746-F2F0-C3E7-6D04F38AA960}"/>
              </a:ext>
            </a:extLst>
          </p:cNvPr>
          <p:cNvGrpSpPr>
            <a:grpSpLocks/>
          </p:cNvGrpSpPr>
          <p:nvPr/>
        </p:nvGrpSpPr>
        <p:grpSpPr bwMode="auto">
          <a:xfrm>
            <a:off x="6784975" y="4510088"/>
            <a:ext cx="1168400" cy="444500"/>
            <a:chOff x="2763" y="2680"/>
            <a:chExt cx="736" cy="280"/>
          </a:xfrm>
        </p:grpSpPr>
        <p:sp>
          <p:nvSpPr>
            <p:cNvPr id="33836" name="Line 31">
              <a:extLst>
                <a:ext uri="{FF2B5EF4-FFF2-40B4-BE49-F238E27FC236}">
                  <a16:creationId xmlns:a16="http://schemas.microsoft.com/office/drawing/2014/main" id="{543CAC76-73E5-3A53-04BD-C2BA165942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Line 32">
              <a:extLst>
                <a:ext uri="{FF2B5EF4-FFF2-40B4-BE49-F238E27FC236}">
                  <a16:creationId xmlns:a16="http://schemas.microsoft.com/office/drawing/2014/main" id="{26D02910-2F47-9051-AFF9-32F00EE4AE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11" name="Text Box 38">
            <a:extLst>
              <a:ext uri="{FF2B5EF4-FFF2-40B4-BE49-F238E27FC236}">
                <a16:creationId xmlns:a16="http://schemas.microsoft.com/office/drawing/2014/main" id="{FAEB85CE-2F1C-58D0-1F8C-CCBF991B4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0" y="4886325"/>
            <a:ext cx="39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3812" name="Text Box 25">
            <a:extLst>
              <a:ext uri="{FF2B5EF4-FFF2-40B4-BE49-F238E27FC236}">
                <a16:creationId xmlns:a16="http://schemas.microsoft.com/office/drawing/2014/main" id="{7DE487FA-72B7-7B66-1CAE-7D77888D8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2550" y="5729288"/>
            <a:ext cx="709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carro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33813" name="Text Box 38">
            <a:extLst>
              <a:ext uri="{FF2B5EF4-FFF2-40B4-BE49-F238E27FC236}">
                <a16:creationId xmlns:a16="http://schemas.microsoft.com/office/drawing/2014/main" id="{BC55EB2A-1A70-1B73-EEE9-6A3B95FC1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700" y="5540375"/>
            <a:ext cx="39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19D6C3D1-45A0-4A00-1AB7-178D99079EEC}"/>
              </a:ext>
            </a:extLst>
          </p:cNvPr>
          <p:cNvCxnSpPr>
            <a:stCxn id="33811" idx="2"/>
          </p:cNvCxnSpPr>
          <p:nvPr/>
        </p:nvCxnSpPr>
        <p:spPr>
          <a:xfrm>
            <a:off x="8056563" y="5253038"/>
            <a:ext cx="0" cy="317500"/>
          </a:xfrm>
          <a:prstGeom prst="line">
            <a:avLst/>
          </a:prstGeom>
          <a:ln w="381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5">
            <a:extLst>
              <a:ext uri="{FF2B5EF4-FFF2-40B4-BE49-F238E27FC236}">
                <a16:creationId xmlns:a16="http://schemas.microsoft.com/office/drawing/2014/main" id="{98D056F1-85BD-565C-E025-A153A138B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241300"/>
            <a:ext cx="5829300" cy="8001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eaLnBrk="1" hangingPunct="1">
              <a:defRPr/>
            </a:pPr>
            <a:r>
              <a:rPr lang="pt-BR" sz="3900" b="0" dirty="0">
                <a:solidFill>
                  <a:srgbClr val="FFFF00"/>
                </a:solidFill>
                <a:latin typeface="Arial" charset="0"/>
              </a:rPr>
              <a:t>Vera </a:t>
            </a:r>
            <a:r>
              <a:rPr lang="pt-BR" sz="3900" b="0" dirty="0">
                <a:latin typeface="Arial" charset="0"/>
              </a:rPr>
              <a:t>comprou </a:t>
            </a:r>
            <a:r>
              <a:rPr lang="pt-BR" sz="39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um carro</a:t>
            </a:r>
            <a:endParaRPr lang="en-US" sz="39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grpSp>
        <p:nvGrpSpPr>
          <p:cNvPr id="33816" name="Group 30">
            <a:extLst>
              <a:ext uri="{FF2B5EF4-FFF2-40B4-BE49-F238E27FC236}">
                <a16:creationId xmlns:a16="http://schemas.microsoft.com/office/drawing/2014/main" id="{2E2972F9-3BDA-A535-931D-EE1E3B955136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2633663"/>
            <a:ext cx="1168400" cy="444500"/>
            <a:chOff x="2763" y="2680"/>
            <a:chExt cx="736" cy="280"/>
          </a:xfrm>
        </p:grpSpPr>
        <p:sp>
          <p:nvSpPr>
            <p:cNvPr id="33834" name="Line 31">
              <a:extLst>
                <a:ext uri="{FF2B5EF4-FFF2-40B4-BE49-F238E27FC236}">
                  <a16:creationId xmlns:a16="http://schemas.microsoft.com/office/drawing/2014/main" id="{55742957-6AB8-932A-E2EC-A64B89BAA4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5" name="Line 32">
              <a:extLst>
                <a:ext uri="{FF2B5EF4-FFF2-40B4-BE49-F238E27FC236}">
                  <a16:creationId xmlns:a16="http://schemas.microsoft.com/office/drawing/2014/main" id="{BAEC83AE-1051-E198-032A-9AAC16AA06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17" name="Text Box 38">
            <a:extLst>
              <a:ext uri="{FF2B5EF4-FFF2-40B4-BE49-F238E27FC236}">
                <a16:creationId xmlns:a16="http://schemas.microsoft.com/office/drawing/2014/main" id="{A6F3451E-EA03-169F-6DC8-C2A715856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850" y="3068638"/>
            <a:ext cx="392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33818" name="Group 30">
            <a:extLst>
              <a:ext uri="{FF2B5EF4-FFF2-40B4-BE49-F238E27FC236}">
                <a16:creationId xmlns:a16="http://schemas.microsoft.com/office/drawing/2014/main" id="{4EBC6850-2C78-46D3-BAE3-E9A08CE95972}"/>
              </a:ext>
            </a:extLst>
          </p:cNvPr>
          <p:cNvGrpSpPr>
            <a:grpSpLocks/>
          </p:cNvGrpSpPr>
          <p:nvPr/>
        </p:nvGrpSpPr>
        <p:grpSpPr bwMode="auto">
          <a:xfrm>
            <a:off x="3221038" y="3354388"/>
            <a:ext cx="1168400" cy="444500"/>
            <a:chOff x="2763" y="2680"/>
            <a:chExt cx="736" cy="280"/>
          </a:xfrm>
        </p:grpSpPr>
        <p:sp>
          <p:nvSpPr>
            <p:cNvPr id="33832" name="Line 31">
              <a:extLst>
                <a:ext uri="{FF2B5EF4-FFF2-40B4-BE49-F238E27FC236}">
                  <a16:creationId xmlns:a16="http://schemas.microsoft.com/office/drawing/2014/main" id="{E5E0F5D8-A6AB-842D-B567-9902468A0F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Line 32">
              <a:extLst>
                <a:ext uri="{FF2B5EF4-FFF2-40B4-BE49-F238E27FC236}">
                  <a16:creationId xmlns:a16="http://schemas.microsoft.com/office/drawing/2014/main" id="{FCBD95D0-2AB6-B584-8F12-2184E991A9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19" name="Text Box 38">
            <a:extLst>
              <a:ext uri="{FF2B5EF4-FFF2-40B4-BE49-F238E27FC236}">
                <a16:creationId xmlns:a16="http://schemas.microsoft.com/office/drawing/2014/main" id="{048CD32F-9B0F-C83B-D2DF-51F1E070D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763" y="3724275"/>
            <a:ext cx="392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3820" name="CaixaDeTexto 6">
            <a:extLst>
              <a:ext uri="{FF2B5EF4-FFF2-40B4-BE49-F238E27FC236}">
                <a16:creationId xmlns:a16="http://schemas.microsoft.com/office/drawing/2014/main" id="{4E91B37D-E7CF-C10E-3064-1F36ABD8A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5907088"/>
            <a:ext cx="4181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  <a:cs typeface="Arial" panose="020B0604020202020204" pitchFamily="34" charset="0"/>
              </a:rPr>
              <a:t>Agora, vamos concatenar o DP sujeito.</a:t>
            </a:r>
          </a:p>
        </p:txBody>
      </p:sp>
      <p:sp>
        <p:nvSpPr>
          <p:cNvPr id="33821" name="Text Box 38">
            <a:extLst>
              <a:ext uri="{FF2B5EF4-FFF2-40B4-BE49-F238E27FC236}">
                <a16:creationId xmlns:a16="http://schemas.microsoft.com/office/drawing/2014/main" id="{EB3C04D4-D654-A4FA-4811-6B7A9BDA5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025" y="371633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33822" name="Group 30">
            <a:extLst>
              <a:ext uri="{FF2B5EF4-FFF2-40B4-BE49-F238E27FC236}">
                <a16:creationId xmlns:a16="http://schemas.microsoft.com/office/drawing/2014/main" id="{D885035B-2701-163D-ED87-58CF9138D137}"/>
              </a:ext>
            </a:extLst>
          </p:cNvPr>
          <p:cNvGrpSpPr>
            <a:grpSpLocks/>
          </p:cNvGrpSpPr>
          <p:nvPr/>
        </p:nvGrpSpPr>
        <p:grpSpPr bwMode="auto">
          <a:xfrm>
            <a:off x="3971925" y="4070350"/>
            <a:ext cx="1168400" cy="444500"/>
            <a:chOff x="2763" y="2680"/>
            <a:chExt cx="736" cy="280"/>
          </a:xfrm>
        </p:grpSpPr>
        <p:sp>
          <p:nvSpPr>
            <p:cNvPr id="33830" name="Line 31">
              <a:extLst>
                <a:ext uri="{FF2B5EF4-FFF2-40B4-BE49-F238E27FC236}">
                  <a16:creationId xmlns:a16="http://schemas.microsoft.com/office/drawing/2014/main" id="{4EE8F97C-4354-351A-C55D-D8E78EF6DD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Line 32">
              <a:extLst>
                <a:ext uri="{FF2B5EF4-FFF2-40B4-BE49-F238E27FC236}">
                  <a16:creationId xmlns:a16="http://schemas.microsoft.com/office/drawing/2014/main" id="{56188B0C-D16C-1C69-1292-082AC175C2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23" name="Text Box 38">
            <a:extLst>
              <a:ext uri="{FF2B5EF4-FFF2-40B4-BE49-F238E27FC236}">
                <a16:creationId xmlns:a16="http://schemas.microsoft.com/office/drawing/2014/main" id="{D15D82A6-45A0-F255-4BEA-8AA53E58D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150" y="5124450"/>
            <a:ext cx="39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8F3BF4E4-60EE-13E4-CA20-235551A0D16B}"/>
              </a:ext>
            </a:extLst>
          </p:cNvPr>
          <p:cNvCxnSpPr/>
          <p:nvPr/>
        </p:nvCxnSpPr>
        <p:spPr>
          <a:xfrm>
            <a:off x="5168900" y="4862513"/>
            <a:ext cx="0" cy="317500"/>
          </a:xfrm>
          <a:prstGeom prst="line">
            <a:avLst/>
          </a:prstGeom>
          <a:ln w="381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25" name="Text Box 38">
            <a:extLst>
              <a:ext uri="{FF2B5EF4-FFF2-40B4-BE49-F238E27FC236}">
                <a16:creationId xmlns:a16="http://schemas.microsoft.com/office/drawing/2014/main" id="{E2518FF6-494F-E3A9-A5AA-E535ABBCD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2213" y="4519613"/>
            <a:ext cx="392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58" name="Text Box 40">
            <a:extLst>
              <a:ext uri="{FF2B5EF4-FFF2-40B4-BE49-F238E27FC236}">
                <a16:creationId xmlns:a16="http://schemas.microsoft.com/office/drawing/2014/main" id="{BBDB6B70-8576-AD4F-C31D-8654C70D4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325" y="5387975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Vera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59" name="Oval 36">
            <a:extLst>
              <a:ext uri="{FF2B5EF4-FFF2-40B4-BE49-F238E27FC236}">
                <a16:creationId xmlns:a16="http://schemas.microsoft.com/office/drawing/2014/main" id="{0F87936E-E6F2-A48A-9CCC-FA16D1B75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" y="1347788"/>
            <a:ext cx="266700" cy="266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endParaRPr lang="pt-BR" altLang="pt-BR"/>
          </a:p>
        </p:txBody>
      </p:sp>
      <p:sp>
        <p:nvSpPr>
          <p:cNvPr id="61" name="Rectangle 38">
            <a:extLst>
              <a:ext uri="{FF2B5EF4-FFF2-40B4-BE49-F238E27FC236}">
                <a16:creationId xmlns:a16="http://schemas.microsoft.com/office/drawing/2014/main" id="{0C6802DD-DEBC-8704-8E59-899B58BB8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" y="1304925"/>
            <a:ext cx="167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rgbClr val="FFFF00"/>
                </a:solidFill>
                <a:latin typeface="Arial" panose="020B0604020202020204" pitchFamily="34" charset="0"/>
              </a:rPr>
              <a:t>papel temático</a:t>
            </a:r>
            <a:endParaRPr lang="en-US" altLang="pt-BR" b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6" name="Arc 45">
            <a:extLst>
              <a:ext uri="{FF2B5EF4-FFF2-40B4-BE49-F238E27FC236}">
                <a16:creationId xmlns:a16="http://schemas.microsoft.com/office/drawing/2014/main" id="{0F9FBE34-EEE0-8BAE-4A9E-AE122D2B7FA4}"/>
              </a:ext>
            </a:extLst>
          </p:cNvPr>
          <p:cNvSpPr>
            <a:spLocks/>
          </p:cNvSpPr>
          <p:nvPr/>
        </p:nvSpPr>
        <p:spPr bwMode="auto">
          <a:xfrm rot="-3178904" flipH="1" flipV="1">
            <a:off x="2597944" y="2629694"/>
            <a:ext cx="1339850" cy="1611312"/>
          </a:xfrm>
          <a:custGeom>
            <a:avLst/>
            <a:gdLst>
              <a:gd name="T0" fmla="*/ 0 w 29369"/>
              <a:gd name="T1" fmla="*/ 2147483646 h 43200"/>
              <a:gd name="T2" fmla="*/ 2147483646 w 29369"/>
              <a:gd name="T3" fmla="*/ 2147483646 h 43200"/>
              <a:gd name="T4" fmla="*/ 2147483646 w 29369"/>
              <a:gd name="T5" fmla="*/ 2147483646 h 43200"/>
              <a:gd name="T6" fmla="*/ 0 60000 65536"/>
              <a:gd name="T7" fmla="*/ 0 60000 65536"/>
              <a:gd name="T8" fmla="*/ 0 60000 65536"/>
              <a:gd name="T9" fmla="*/ 0 w 29369"/>
              <a:gd name="T10" fmla="*/ 0 h 43200"/>
              <a:gd name="T11" fmla="*/ 29369 w 2936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369" h="43200" fill="none" extrusionOk="0">
                <a:moveTo>
                  <a:pt x="-1" y="1445"/>
                </a:moveTo>
                <a:cubicBezTo>
                  <a:pt x="2478" y="490"/>
                  <a:pt x="5112" y="-1"/>
                  <a:pt x="7769" y="0"/>
                </a:cubicBezTo>
                <a:cubicBezTo>
                  <a:pt x="19698" y="0"/>
                  <a:pt x="29369" y="9670"/>
                  <a:pt x="29369" y="21600"/>
                </a:cubicBezTo>
                <a:cubicBezTo>
                  <a:pt x="29369" y="33529"/>
                  <a:pt x="19698" y="43200"/>
                  <a:pt x="7769" y="43200"/>
                </a:cubicBezTo>
                <a:cubicBezTo>
                  <a:pt x="7517" y="43200"/>
                  <a:pt x="7266" y="43195"/>
                  <a:pt x="7015" y="43186"/>
                </a:cubicBezTo>
              </a:path>
              <a:path w="29369" h="43200" stroke="0" extrusionOk="0">
                <a:moveTo>
                  <a:pt x="-1" y="1445"/>
                </a:moveTo>
                <a:cubicBezTo>
                  <a:pt x="2478" y="490"/>
                  <a:pt x="5112" y="-1"/>
                  <a:pt x="7769" y="0"/>
                </a:cubicBezTo>
                <a:cubicBezTo>
                  <a:pt x="19698" y="0"/>
                  <a:pt x="29369" y="9670"/>
                  <a:pt x="29369" y="21600"/>
                </a:cubicBezTo>
                <a:cubicBezTo>
                  <a:pt x="29369" y="33529"/>
                  <a:pt x="19698" y="43200"/>
                  <a:pt x="7769" y="43200"/>
                </a:cubicBezTo>
                <a:cubicBezTo>
                  <a:pt x="7517" y="43200"/>
                  <a:pt x="7266" y="43195"/>
                  <a:pt x="7015" y="43186"/>
                </a:cubicBezTo>
                <a:lnTo>
                  <a:pt x="7769" y="21600"/>
                </a:lnTo>
                <a:lnTo>
                  <a:pt x="-1" y="1445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allAtOnce"/>
      <p:bldP spid="59" grpId="0" animBg="1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2">
            <a:extLst>
              <a:ext uri="{FF2B5EF4-FFF2-40B4-BE49-F238E27FC236}">
                <a16:creationId xmlns:a16="http://schemas.microsoft.com/office/drawing/2014/main" id="{F985AD24-1864-BDCD-CFB4-8135A396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EB86E376-67BF-4527-8869-2EDF44F33177}" type="slidenum">
              <a:rPr lang="en-US" altLang="pt-BR" smtClean="0">
                <a:solidFill>
                  <a:schemeClr val="tx2"/>
                </a:solidFill>
              </a:rPr>
              <a:pPr/>
              <a:t>14</a:t>
            </a:fld>
            <a:endParaRPr lang="en-US" altLang="pt-BR">
              <a:solidFill>
                <a:schemeClr val="tx2"/>
              </a:solidFill>
            </a:endParaRPr>
          </a:p>
        </p:txBody>
      </p:sp>
      <p:grpSp>
        <p:nvGrpSpPr>
          <p:cNvPr id="35843" name="Group 30">
            <a:extLst>
              <a:ext uri="{FF2B5EF4-FFF2-40B4-BE49-F238E27FC236}">
                <a16:creationId xmlns:a16="http://schemas.microsoft.com/office/drawing/2014/main" id="{4A8B0813-1686-F052-2AD6-BE9457740902}"/>
              </a:ext>
            </a:extLst>
          </p:cNvPr>
          <p:cNvGrpSpPr>
            <a:grpSpLocks/>
          </p:cNvGrpSpPr>
          <p:nvPr/>
        </p:nvGrpSpPr>
        <p:grpSpPr bwMode="auto">
          <a:xfrm>
            <a:off x="5006975" y="2955925"/>
            <a:ext cx="1168400" cy="444500"/>
            <a:chOff x="2763" y="2680"/>
            <a:chExt cx="736" cy="280"/>
          </a:xfrm>
        </p:grpSpPr>
        <p:sp>
          <p:nvSpPr>
            <p:cNvPr id="35904" name="Line 31">
              <a:extLst>
                <a:ext uri="{FF2B5EF4-FFF2-40B4-BE49-F238E27FC236}">
                  <a16:creationId xmlns:a16="http://schemas.microsoft.com/office/drawing/2014/main" id="{5ED44654-9D23-7964-8B1A-BBD1800DE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5" name="Line 32">
              <a:extLst>
                <a:ext uri="{FF2B5EF4-FFF2-40B4-BE49-F238E27FC236}">
                  <a16:creationId xmlns:a16="http://schemas.microsoft.com/office/drawing/2014/main" id="{26E298D4-94DE-CD38-142F-B71DD0AACA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4" name="Text Box 33">
            <a:extLst>
              <a:ext uri="{FF2B5EF4-FFF2-40B4-BE49-F238E27FC236}">
                <a16:creationId xmlns:a16="http://schemas.microsoft.com/office/drawing/2014/main" id="{1FD815F0-6285-5D74-8625-25297B9AD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298608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dP  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5845" name="Text Box 34">
            <a:extLst>
              <a:ext uri="{FF2B5EF4-FFF2-40B4-BE49-F238E27FC236}">
                <a16:creationId xmlns:a16="http://schemas.microsoft.com/office/drawing/2014/main" id="{5E883EE6-6C6C-3E78-3454-8CD91AE7B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025" y="3405188"/>
            <a:ext cx="40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5846" name="Text Box 35">
            <a:extLst>
              <a:ext uri="{FF2B5EF4-FFF2-40B4-BE49-F238E27FC236}">
                <a16:creationId xmlns:a16="http://schemas.microsoft.com/office/drawing/2014/main" id="{438D7D44-DAC3-F1A5-8C51-9B72D6305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25" y="263048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v’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5847" name="Text Box 38">
            <a:extLst>
              <a:ext uri="{FF2B5EF4-FFF2-40B4-BE49-F238E27FC236}">
                <a16:creationId xmlns:a16="http://schemas.microsoft.com/office/drawing/2014/main" id="{DBB86E71-900D-8AD5-9E80-A5A22A1B2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800" y="327818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5848" name="Text Box 39">
            <a:extLst>
              <a:ext uri="{FF2B5EF4-FFF2-40B4-BE49-F238E27FC236}">
                <a16:creationId xmlns:a16="http://schemas.microsoft.com/office/drawing/2014/main" id="{0467F7C0-EFB7-AEAD-729B-268E1F95E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2046288"/>
            <a:ext cx="48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vP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5849" name="Text Box 41">
            <a:extLst>
              <a:ext uri="{FF2B5EF4-FFF2-40B4-BE49-F238E27FC236}">
                <a16:creationId xmlns:a16="http://schemas.microsoft.com/office/drawing/2014/main" id="{018F7F44-08D3-73CC-5F5A-0371F30DA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3" y="3581400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chemeClr val="accent2"/>
                </a:solidFill>
                <a:latin typeface="Arial" panose="020B0604020202020204" pitchFamily="34" charset="0"/>
              </a:rPr>
              <a:t> compr-  </a:t>
            </a:r>
            <a:endParaRPr lang="en-US" altLang="pt-BR" b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5850" name="Text Box 25">
            <a:extLst>
              <a:ext uri="{FF2B5EF4-FFF2-40B4-BE49-F238E27FC236}">
                <a16:creationId xmlns:a16="http://schemas.microsoft.com/office/drawing/2014/main" id="{CE125D68-37EC-C5E9-1EBB-6FD371EC3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5024438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um</a:t>
            </a:r>
            <a:endParaRPr lang="en-US" altLang="pt-BR" b="0">
              <a:latin typeface="Arial" panose="020B0604020202020204" pitchFamily="34" charset="0"/>
            </a:endParaRPr>
          </a:p>
        </p:txBody>
      </p:sp>
      <p:grpSp>
        <p:nvGrpSpPr>
          <p:cNvPr id="35851" name="Group 61">
            <a:extLst>
              <a:ext uri="{FF2B5EF4-FFF2-40B4-BE49-F238E27FC236}">
                <a16:creationId xmlns:a16="http://schemas.microsoft.com/office/drawing/2014/main" id="{D5BE8350-C2AB-5EED-20EA-D7F9BD0A6717}"/>
              </a:ext>
            </a:extLst>
          </p:cNvPr>
          <p:cNvGrpSpPr>
            <a:grpSpLocks/>
          </p:cNvGrpSpPr>
          <p:nvPr/>
        </p:nvGrpSpPr>
        <p:grpSpPr bwMode="auto">
          <a:xfrm>
            <a:off x="3798888" y="2371725"/>
            <a:ext cx="1652587" cy="796925"/>
            <a:chOff x="2458" y="2680"/>
            <a:chExt cx="1041" cy="502"/>
          </a:xfrm>
        </p:grpSpPr>
        <p:sp>
          <p:nvSpPr>
            <p:cNvPr id="35902" name="Line 62">
              <a:extLst>
                <a:ext uri="{FF2B5EF4-FFF2-40B4-BE49-F238E27FC236}">
                  <a16:creationId xmlns:a16="http://schemas.microsoft.com/office/drawing/2014/main" id="{36AFDA6B-EC4B-5325-404E-26FCEF3519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8" y="2681"/>
              <a:ext cx="669" cy="5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3" name="Line 63">
              <a:extLst>
                <a:ext uri="{FF2B5EF4-FFF2-40B4-BE49-F238E27FC236}">
                  <a16:creationId xmlns:a16="http://schemas.microsoft.com/office/drawing/2014/main" id="{39E40B56-43CE-0EC9-71C3-46625957B0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939" name="Text Box 67">
            <a:extLst>
              <a:ext uri="{FF2B5EF4-FFF2-40B4-BE49-F238E27FC236}">
                <a16:creationId xmlns:a16="http://schemas.microsoft.com/office/drawing/2014/main" id="{1B1CBBFA-A58B-395A-4A8C-3C9C9EF93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6327775"/>
            <a:ext cx="7772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O atribuidor de caso para o sujeito são os traços </a:t>
            </a:r>
            <a:r>
              <a:rPr lang="pt-BR" altLang="pt-BR" b="0">
                <a:latin typeface="Arial" panose="020B0604020202020204" pitchFamily="34" charset="0"/>
                <a:cs typeface="Arial" panose="020B0604020202020204" pitchFamily="34" charset="0"/>
              </a:rPr>
              <a:t>φ  em T</a:t>
            </a:r>
            <a:endParaRPr lang="en-US" altLang="pt-BR" b="0">
              <a:latin typeface="Arial" panose="020B0604020202020204" pitchFamily="34" charset="0"/>
            </a:endParaRPr>
          </a:p>
        </p:txBody>
      </p:sp>
      <p:grpSp>
        <p:nvGrpSpPr>
          <p:cNvPr id="35853" name="Group 30">
            <a:extLst>
              <a:ext uri="{FF2B5EF4-FFF2-40B4-BE49-F238E27FC236}">
                <a16:creationId xmlns:a16="http://schemas.microsoft.com/office/drawing/2014/main" id="{B7F055C2-3321-ED43-E052-5E925A3D40ED}"/>
              </a:ext>
            </a:extLst>
          </p:cNvPr>
          <p:cNvGrpSpPr>
            <a:grpSpLocks/>
          </p:cNvGrpSpPr>
          <p:nvPr/>
        </p:nvGrpSpPr>
        <p:grpSpPr bwMode="auto">
          <a:xfrm>
            <a:off x="5813425" y="3665538"/>
            <a:ext cx="1168400" cy="444500"/>
            <a:chOff x="2763" y="2680"/>
            <a:chExt cx="736" cy="280"/>
          </a:xfrm>
        </p:grpSpPr>
        <p:sp>
          <p:nvSpPr>
            <p:cNvPr id="35900" name="Line 31">
              <a:extLst>
                <a:ext uri="{FF2B5EF4-FFF2-40B4-BE49-F238E27FC236}">
                  <a16:creationId xmlns:a16="http://schemas.microsoft.com/office/drawing/2014/main" id="{F072CB7E-20DA-0C2B-662E-3487014C71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1" name="Line 32">
              <a:extLst>
                <a:ext uri="{FF2B5EF4-FFF2-40B4-BE49-F238E27FC236}">
                  <a16:creationId xmlns:a16="http://schemas.microsoft.com/office/drawing/2014/main" id="{29B346D5-8E33-D7A3-171E-A2E2A776B7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54" name="Text Box 38">
            <a:extLst>
              <a:ext uri="{FF2B5EF4-FFF2-40B4-BE49-F238E27FC236}">
                <a16:creationId xmlns:a16="http://schemas.microsoft.com/office/drawing/2014/main" id="{9D2A2A4E-EF1D-2607-389D-F0FCEAF32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838" y="4100513"/>
            <a:ext cx="393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35855" name="Group 30">
            <a:extLst>
              <a:ext uri="{FF2B5EF4-FFF2-40B4-BE49-F238E27FC236}">
                <a16:creationId xmlns:a16="http://schemas.microsoft.com/office/drawing/2014/main" id="{FCE63700-C042-653F-2499-5E6AE9E50DAD}"/>
              </a:ext>
            </a:extLst>
          </p:cNvPr>
          <p:cNvGrpSpPr>
            <a:grpSpLocks/>
          </p:cNvGrpSpPr>
          <p:nvPr/>
        </p:nvGrpSpPr>
        <p:grpSpPr bwMode="auto">
          <a:xfrm>
            <a:off x="6550025" y="4386263"/>
            <a:ext cx="1168400" cy="444500"/>
            <a:chOff x="2763" y="2680"/>
            <a:chExt cx="736" cy="280"/>
          </a:xfrm>
        </p:grpSpPr>
        <p:sp>
          <p:nvSpPr>
            <p:cNvPr id="35898" name="Line 31">
              <a:extLst>
                <a:ext uri="{FF2B5EF4-FFF2-40B4-BE49-F238E27FC236}">
                  <a16:creationId xmlns:a16="http://schemas.microsoft.com/office/drawing/2014/main" id="{4BEE8667-E450-E2E9-4848-180AB0CDA0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9" name="Line 32">
              <a:extLst>
                <a:ext uri="{FF2B5EF4-FFF2-40B4-BE49-F238E27FC236}">
                  <a16:creationId xmlns:a16="http://schemas.microsoft.com/office/drawing/2014/main" id="{130CF454-4E42-7C76-3A4E-DA996F809B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56" name="Text Box 38">
            <a:extLst>
              <a:ext uri="{FF2B5EF4-FFF2-40B4-BE49-F238E27FC236}">
                <a16:creationId xmlns:a16="http://schemas.microsoft.com/office/drawing/2014/main" id="{C317434E-101E-BE9F-FA51-7D029F6BA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175" y="4830763"/>
            <a:ext cx="393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5857" name="Text Box 38">
            <a:extLst>
              <a:ext uri="{FF2B5EF4-FFF2-40B4-BE49-F238E27FC236}">
                <a16:creationId xmlns:a16="http://schemas.microsoft.com/office/drawing/2014/main" id="{EFDF7DED-A130-1985-B450-538E7EC65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5" y="4779963"/>
            <a:ext cx="91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35858" name="Group 30">
            <a:extLst>
              <a:ext uri="{FF2B5EF4-FFF2-40B4-BE49-F238E27FC236}">
                <a16:creationId xmlns:a16="http://schemas.microsoft.com/office/drawing/2014/main" id="{29F1DEC5-7753-E4BF-FCA2-35C0238E74BA}"/>
              </a:ext>
            </a:extLst>
          </p:cNvPr>
          <p:cNvGrpSpPr>
            <a:grpSpLocks/>
          </p:cNvGrpSpPr>
          <p:nvPr/>
        </p:nvGrpSpPr>
        <p:grpSpPr bwMode="auto">
          <a:xfrm>
            <a:off x="7407275" y="5132388"/>
            <a:ext cx="1168400" cy="444500"/>
            <a:chOff x="2763" y="2680"/>
            <a:chExt cx="736" cy="280"/>
          </a:xfrm>
        </p:grpSpPr>
        <p:sp>
          <p:nvSpPr>
            <p:cNvPr id="35896" name="Line 31">
              <a:extLst>
                <a:ext uri="{FF2B5EF4-FFF2-40B4-BE49-F238E27FC236}">
                  <a16:creationId xmlns:a16="http://schemas.microsoft.com/office/drawing/2014/main" id="{6904A31B-CA4B-7FAB-657B-7C61532164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7" name="Line 32">
              <a:extLst>
                <a:ext uri="{FF2B5EF4-FFF2-40B4-BE49-F238E27FC236}">
                  <a16:creationId xmlns:a16="http://schemas.microsoft.com/office/drawing/2014/main" id="{89CF56A7-3E01-82F4-94FC-79F45AB860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59" name="Text Box 38">
            <a:extLst>
              <a:ext uri="{FF2B5EF4-FFF2-40B4-BE49-F238E27FC236}">
                <a16:creationId xmlns:a16="http://schemas.microsoft.com/office/drawing/2014/main" id="{CB9E3CD8-0AF1-4732-B2D5-D12FD98E8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3600" y="5508625"/>
            <a:ext cx="39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5860" name="Text Box 25">
            <a:extLst>
              <a:ext uri="{FF2B5EF4-FFF2-40B4-BE49-F238E27FC236}">
                <a16:creationId xmlns:a16="http://schemas.microsoft.com/office/drawing/2014/main" id="{A0A37FA0-D6AD-46BA-58B8-9CBC5BF24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4850" y="6351588"/>
            <a:ext cx="709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carro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35861" name="Text Box 38">
            <a:extLst>
              <a:ext uri="{FF2B5EF4-FFF2-40B4-BE49-F238E27FC236}">
                <a16:creationId xmlns:a16="http://schemas.microsoft.com/office/drawing/2014/main" id="{19778DDE-BCA3-FB87-D0BB-CB841B45A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0" y="6162675"/>
            <a:ext cx="39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C3AC0C8-4EAB-6ED4-C67D-A3600405FBDA}"/>
              </a:ext>
            </a:extLst>
          </p:cNvPr>
          <p:cNvCxnSpPr>
            <a:stCxn id="35859" idx="2"/>
          </p:cNvCxnSpPr>
          <p:nvPr/>
        </p:nvCxnSpPr>
        <p:spPr>
          <a:xfrm>
            <a:off x="8678863" y="5875338"/>
            <a:ext cx="0" cy="317500"/>
          </a:xfrm>
          <a:prstGeom prst="line">
            <a:avLst/>
          </a:prstGeom>
          <a:ln w="381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5">
            <a:extLst>
              <a:ext uri="{FF2B5EF4-FFF2-40B4-BE49-F238E27FC236}">
                <a16:creationId xmlns:a16="http://schemas.microsoft.com/office/drawing/2014/main" id="{84FA7967-A974-8DF0-E3A3-A821366EB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0"/>
            <a:ext cx="5829300" cy="8001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eaLnBrk="1" hangingPunct="1">
              <a:defRPr/>
            </a:pPr>
            <a:r>
              <a:rPr lang="pt-BR" sz="3900" b="0" dirty="0">
                <a:solidFill>
                  <a:srgbClr val="FFFF00"/>
                </a:solidFill>
                <a:latin typeface="Arial" charset="0"/>
              </a:rPr>
              <a:t>Vera</a:t>
            </a:r>
            <a:r>
              <a:rPr lang="pt-BR" sz="3900" b="0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</a:t>
            </a:r>
            <a:r>
              <a:rPr lang="pt-BR" sz="3900" b="0" dirty="0">
                <a:latin typeface="Arial" charset="0"/>
              </a:rPr>
              <a:t>comprou </a:t>
            </a:r>
            <a:r>
              <a:rPr lang="pt-BR" sz="39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um carro</a:t>
            </a:r>
            <a:endParaRPr lang="en-US" sz="39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grpSp>
        <p:nvGrpSpPr>
          <p:cNvPr id="35864" name="Group 30">
            <a:extLst>
              <a:ext uri="{FF2B5EF4-FFF2-40B4-BE49-F238E27FC236}">
                <a16:creationId xmlns:a16="http://schemas.microsoft.com/office/drawing/2014/main" id="{529F2404-8D6B-34D7-F8CB-58CCA6941C71}"/>
              </a:ext>
            </a:extLst>
          </p:cNvPr>
          <p:cNvGrpSpPr>
            <a:grpSpLocks/>
          </p:cNvGrpSpPr>
          <p:nvPr/>
        </p:nvGrpSpPr>
        <p:grpSpPr bwMode="auto">
          <a:xfrm>
            <a:off x="3106738" y="3255963"/>
            <a:ext cx="1168400" cy="444500"/>
            <a:chOff x="2763" y="2680"/>
            <a:chExt cx="736" cy="280"/>
          </a:xfrm>
        </p:grpSpPr>
        <p:sp>
          <p:nvSpPr>
            <p:cNvPr id="35894" name="Line 31">
              <a:extLst>
                <a:ext uri="{FF2B5EF4-FFF2-40B4-BE49-F238E27FC236}">
                  <a16:creationId xmlns:a16="http://schemas.microsoft.com/office/drawing/2014/main" id="{58101BCD-C2B2-CB3D-1289-C872D0E46E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5" name="Line 32">
              <a:extLst>
                <a:ext uri="{FF2B5EF4-FFF2-40B4-BE49-F238E27FC236}">
                  <a16:creationId xmlns:a16="http://schemas.microsoft.com/office/drawing/2014/main" id="{82B33F7A-2D78-2EFE-E8C5-C93A741579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65" name="Text Box 38">
            <a:extLst>
              <a:ext uri="{FF2B5EF4-FFF2-40B4-BE49-F238E27FC236}">
                <a16:creationId xmlns:a16="http://schemas.microsoft.com/office/drawing/2014/main" id="{FC2F1953-5BF3-D4F2-EC33-19D00274A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150" y="3690938"/>
            <a:ext cx="392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35866" name="Group 30">
            <a:extLst>
              <a:ext uri="{FF2B5EF4-FFF2-40B4-BE49-F238E27FC236}">
                <a16:creationId xmlns:a16="http://schemas.microsoft.com/office/drawing/2014/main" id="{B942FBB8-8FAC-093F-7A78-8D9855708B6F}"/>
              </a:ext>
            </a:extLst>
          </p:cNvPr>
          <p:cNvGrpSpPr>
            <a:grpSpLocks/>
          </p:cNvGrpSpPr>
          <p:nvPr/>
        </p:nvGrpSpPr>
        <p:grpSpPr bwMode="auto">
          <a:xfrm>
            <a:off x="3843338" y="3976688"/>
            <a:ext cx="1168400" cy="444500"/>
            <a:chOff x="2763" y="2680"/>
            <a:chExt cx="736" cy="280"/>
          </a:xfrm>
        </p:grpSpPr>
        <p:sp>
          <p:nvSpPr>
            <p:cNvPr id="35892" name="Line 31">
              <a:extLst>
                <a:ext uri="{FF2B5EF4-FFF2-40B4-BE49-F238E27FC236}">
                  <a16:creationId xmlns:a16="http://schemas.microsoft.com/office/drawing/2014/main" id="{44C0EF70-D2AD-6C70-85C1-BBC62E6E74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3" name="Line 32">
              <a:extLst>
                <a:ext uri="{FF2B5EF4-FFF2-40B4-BE49-F238E27FC236}">
                  <a16:creationId xmlns:a16="http://schemas.microsoft.com/office/drawing/2014/main" id="{01332C14-6CE1-67AE-C227-81EA836D76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67" name="Text Box 38">
            <a:extLst>
              <a:ext uri="{FF2B5EF4-FFF2-40B4-BE49-F238E27FC236}">
                <a16:creationId xmlns:a16="http://schemas.microsoft.com/office/drawing/2014/main" id="{A09E7150-7478-3A02-DE38-CF45D9AC2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488" y="4421188"/>
            <a:ext cx="393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1BBC31E-D33E-6FA2-3B06-11C951833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5907088"/>
            <a:ext cx="4476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  <a:cs typeface="Arial" panose="020B0604020202020204" pitchFamily="34" charset="0"/>
              </a:rPr>
              <a:t>O verbo não pode dar caso ao DP sujeito.</a:t>
            </a:r>
          </a:p>
        </p:txBody>
      </p:sp>
      <p:sp>
        <p:nvSpPr>
          <p:cNvPr id="35869" name="Text Box 38">
            <a:extLst>
              <a:ext uri="{FF2B5EF4-FFF2-40B4-BE49-F238E27FC236}">
                <a16:creationId xmlns:a16="http://schemas.microsoft.com/office/drawing/2014/main" id="{B1E8D8BE-6F7F-EABA-0CA1-9E9B4D4AC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325" y="433863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35870" name="Group 30">
            <a:extLst>
              <a:ext uri="{FF2B5EF4-FFF2-40B4-BE49-F238E27FC236}">
                <a16:creationId xmlns:a16="http://schemas.microsoft.com/office/drawing/2014/main" id="{0B7DB1E1-DDE5-4F4D-0220-8732CA040ADA}"/>
              </a:ext>
            </a:extLst>
          </p:cNvPr>
          <p:cNvGrpSpPr>
            <a:grpSpLocks/>
          </p:cNvGrpSpPr>
          <p:nvPr/>
        </p:nvGrpSpPr>
        <p:grpSpPr bwMode="auto">
          <a:xfrm>
            <a:off x="4594225" y="4692650"/>
            <a:ext cx="1168400" cy="444500"/>
            <a:chOff x="2763" y="2680"/>
            <a:chExt cx="736" cy="280"/>
          </a:xfrm>
        </p:grpSpPr>
        <p:sp>
          <p:nvSpPr>
            <p:cNvPr id="35890" name="Line 31">
              <a:extLst>
                <a:ext uri="{FF2B5EF4-FFF2-40B4-BE49-F238E27FC236}">
                  <a16:creationId xmlns:a16="http://schemas.microsoft.com/office/drawing/2014/main" id="{53F94BBA-3E81-BC7A-5A1D-FABEEFBB3F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1" name="Line 32">
              <a:extLst>
                <a:ext uri="{FF2B5EF4-FFF2-40B4-BE49-F238E27FC236}">
                  <a16:creationId xmlns:a16="http://schemas.microsoft.com/office/drawing/2014/main" id="{60BEF008-8E55-8330-6BDF-E25DA19373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71" name="Text Box 38">
            <a:extLst>
              <a:ext uri="{FF2B5EF4-FFF2-40B4-BE49-F238E27FC236}">
                <a16:creationId xmlns:a16="http://schemas.microsoft.com/office/drawing/2014/main" id="{19C7F327-7C45-4676-287F-1C3706E5E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0" y="5683250"/>
            <a:ext cx="39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763AF3A0-9446-FA78-3418-0DD38E4609C1}"/>
              </a:ext>
            </a:extLst>
          </p:cNvPr>
          <p:cNvCxnSpPr/>
          <p:nvPr/>
        </p:nvCxnSpPr>
        <p:spPr>
          <a:xfrm>
            <a:off x="5791200" y="5484813"/>
            <a:ext cx="0" cy="317500"/>
          </a:xfrm>
          <a:prstGeom prst="line">
            <a:avLst/>
          </a:prstGeom>
          <a:ln w="381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73" name="Text Box 38">
            <a:extLst>
              <a:ext uri="{FF2B5EF4-FFF2-40B4-BE49-F238E27FC236}">
                <a16:creationId xmlns:a16="http://schemas.microsoft.com/office/drawing/2014/main" id="{5733ED42-EAB1-744B-C489-56B215C7A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513" y="5141913"/>
            <a:ext cx="392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5874" name="Text Box 40">
            <a:extLst>
              <a:ext uri="{FF2B5EF4-FFF2-40B4-BE49-F238E27FC236}">
                <a16:creationId xmlns:a16="http://schemas.microsoft.com/office/drawing/2014/main" id="{A94FB300-4D2F-D0D0-8226-F1117A9FF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225" y="5921375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Vera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35875" name="Oval 36">
            <a:extLst>
              <a:ext uri="{FF2B5EF4-FFF2-40B4-BE49-F238E27FC236}">
                <a16:creationId xmlns:a16="http://schemas.microsoft.com/office/drawing/2014/main" id="{94E0FF79-BA60-D39C-C0BF-A0CAEDCDA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" y="195263"/>
            <a:ext cx="266700" cy="266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endParaRPr lang="pt-BR" altLang="pt-BR"/>
          </a:p>
        </p:txBody>
      </p:sp>
      <p:sp>
        <p:nvSpPr>
          <p:cNvPr id="60" name="Oval 37">
            <a:extLst>
              <a:ext uri="{FF2B5EF4-FFF2-40B4-BE49-F238E27FC236}">
                <a16:creationId xmlns:a16="http://schemas.microsoft.com/office/drawing/2014/main" id="{5518605D-6597-60A5-8AC9-E01844B5A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" y="601663"/>
            <a:ext cx="266700" cy="2667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5877" name="Rectangle 38">
            <a:extLst>
              <a:ext uri="{FF2B5EF4-FFF2-40B4-BE49-F238E27FC236}">
                <a16:creationId xmlns:a16="http://schemas.microsoft.com/office/drawing/2014/main" id="{87DB3BF2-11D3-9D8E-2D2A-1C4CDD3AB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" y="152400"/>
            <a:ext cx="167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rgbClr val="FFFF00"/>
                </a:solidFill>
                <a:latin typeface="Arial" panose="020B0604020202020204" pitchFamily="34" charset="0"/>
              </a:rPr>
              <a:t>papel temático</a:t>
            </a:r>
            <a:endParaRPr lang="en-US" altLang="pt-BR" b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2" name="Rectangle 39">
            <a:extLst>
              <a:ext uri="{FF2B5EF4-FFF2-40B4-BE49-F238E27FC236}">
                <a16:creationId xmlns:a16="http://schemas.microsoft.com/office/drawing/2014/main" id="{87D8AD4C-190E-9721-BAB6-9C247DC3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558800"/>
            <a:ext cx="666750" cy="3667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caso</a:t>
            </a:r>
            <a:endParaRPr lang="en-US" b="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5879" name="Arc 45">
            <a:extLst>
              <a:ext uri="{FF2B5EF4-FFF2-40B4-BE49-F238E27FC236}">
                <a16:creationId xmlns:a16="http://schemas.microsoft.com/office/drawing/2014/main" id="{E70F4C4C-C237-F08A-19E4-AE1EEFBBCC3C}"/>
              </a:ext>
            </a:extLst>
          </p:cNvPr>
          <p:cNvSpPr>
            <a:spLocks/>
          </p:cNvSpPr>
          <p:nvPr/>
        </p:nvSpPr>
        <p:spPr bwMode="auto">
          <a:xfrm rot="-4323869" flipH="1" flipV="1">
            <a:off x="3209926" y="3494087"/>
            <a:ext cx="1338262" cy="1852613"/>
          </a:xfrm>
          <a:custGeom>
            <a:avLst/>
            <a:gdLst>
              <a:gd name="T0" fmla="*/ 0 w 29369"/>
              <a:gd name="T1" fmla="*/ 2147483646 h 43200"/>
              <a:gd name="T2" fmla="*/ 2147483646 w 29369"/>
              <a:gd name="T3" fmla="*/ 2147483646 h 43200"/>
              <a:gd name="T4" fmla="*/ 2147483646 w 29369"/>
              <a:gd name="T5" fmla="*/ 2147483646 h 43200"/>
              <a:gd name="T6" fmla="*/ 0 60000 65536"/>
              <a:gd name="T7" fmla="*/ 0 60000 65536"/>
              <a:gd name="T8" fmla="*/ 0 60000 65536"/>
              <a:gd name="T9" fmla="*/ 0 w 29369"/>
              <a:gd name="T10" fmla="*/ 0 h 43200"/>
              <a:gd name="T11" fmla="*/ 29369 w 2936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369" h="43200" fill="none" extrusionOk="0">
                <a:moveTo>
                  <a:pt x="-1" y="1445"/>
                </a:moveTo>
                <a:cubicBezTo>
                  <a:pt x="2478" y="490"/>
                  <a:pt x="5112" y="-1"/>
                  <a:pt x="7769" y="0"/>
                </a:cubicBezTo>
                <a:cubicBezTo>
                  <a:pt x="19698" y="0"/>
                  <a:pt x="29369" y="9670"/>
                  <a:pt x="29369" y="21600"/>
                </a:cubicBezTo>
                <a:cubicBezTo>
                  <a:pt x="29369" y="33529"/>
                  <a:pt x="19698" y="43200"/>
                  <a:pt x="7769" y="43200"/>
                </a:cubicBezTo>
                <a:cubicBezTo>
                  <a:pt x="7517" y="43200"/>
                  <a:pt x="7266" y="43195"/>
                  <a:pt x="7015" y="43186"/>
                </a:cubicBezTo>
              </a:path>
              <a:path w="29369" h="43200" stroke="0" extrusionOk="0">
                <a:moveTo>
                  <a:pt x="-1" y="1445"/>
                </a:moveTo>
                <a:cubicBezTo>
                  <a:pt x="2478" y="490"/>
                  <a:pt x="5112" y="-1"/>
                  <a:pt x="7769" y="0"/>
                </a:cubicBezTo>
                <a:cubicBezTo>
                  <a:pt x="19698" y="0"/>
                  <a:pt x="29369" y="9670"/>
                  <a:pt x="29369" y="21600"/>
                </a:cubicBezTo>
                <a:cubicBezTo>
                  <a:pt x="29369" y="33529"/>
                  <a:pt x="19698" y="43200"/>
                  <a:pt x="7769" y="43200"/>
                </a:cubicBezTo>
                <a:cubicBezTo>
                  <a:pt x="7517" y="43200"/>
                  <a:pt x="7266" y="43195"/>
                  <a:pt x="7015" y="43186"/>
                </a:cubicBezTo>
                <a:lnTo>
                  <a:pt x="7769" y="21600"/>
                </a:lnTo>
                <a:lnTo>
                  <a:pt x="-1" y="1445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 Box 54">
            <a:extLst>
              <a:ext uri="{FF2B5EF4-FFF2-40B4-BE49-F238E27FC236}">
                <a16:creationId xmlns:a16="http://schemas.microsoft.com/office/drawing/2014/main" id="{D306338B-F171-5AB3-D8E7-B144FAE73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238" y="2189163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T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68" name="Text Box 56">
            <a:extLst>
              <a:ext uri="{FF2B5EF4-FFF2-40B4-BE49-F238E27FC236}">
                <a16:creationId xmlns:a16="http://schemas.microsoft.com/office/drawing/2014/main" id="{334A7AF6-E4FF-227A-CA15-490E91907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1465263"/>
            <a:ext cx="48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T’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69" name="Group 57">
            <a:extLst>
              <a:ext uri="{FF2B5EF4-FFF2-40B4-BE49-F238E27FC236}">
                <a16:creationId xmlns:a16="http://schemas.microsoft.com/office/drawing/2014/main" id="{966EA80C-B8FE-F301-198B-F51129254442}"/>
              </a:ext>
            </a:extLst>
          </p:cNvPr>
          <p:cNvGrpSpPr>
            <a:grpSpLocks/>
          </p:cNvGrpSpPr>
          <p:nvPr/>
        </p:nvGrpSpPr>
        <p:grpSpPr bwMode="auto">
          <a:xfrm>
            <a:off x="3544888" y="1803400"/>
            <a:ext cx="1168400" cy="444500"/>
            <a:chOff x="2763" y="2680"/>
            <a:chExt cx="736" cy="280"/>
          </a:xfrm>
        </p:grpSpPr>
        <p:sp>
          <p:nvSpPr>
            <p:cNvPr id="35888" name="Line 58">
              <a:extLst>
                <a:ext uri="{FF2B5EF4-FFF2-40B4-BE49-F238E27FC236}">
                  <a16:creationId xmlns:a16="http://schemas.microsoft.com/office/drawing/2014/main" id="{16B13DEB-DB5D-E142-472D-7C43F92213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Line 59">
              <a:extLst>
                <a:ext uri="{FF2B5EF4-FFF2-40B4-BE49-F238E27FC236}">
                  <a16:creationId xmlns:a16="http://schemas.microsoft.com/office/drawing/2014/main" id="{E8BD99BF-E1FB-6E55-8553-0FEEB49651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Text Box 61">
            <a:extLst>
              <a:ext uri="{FF2B5EF4-FFF2-40B4-BE49-F238E27FC236}">
                <a16:creationId xmlns:a16="http://schemas.microsoft.com/office/drawing/2014/main" id="{4E1AA657-BC51-344C-F955-0E2552C60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788" y="2413000"/>
            <a:ext cx="463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[</a:t>
            </a:r>
            <a:r>
              <a:rPr lang="pt-BR" altLang="pt-BR" b="0">
                <a:latin typeface="Arial" panose="020B0604020202020204" pitchFamily="34" charset="0"/>
                <a:cs typeface="Arial" panose="020B0604020202020204" pitchFamily="34" charset="0"/>
              </a:rPr>
              <a:t>φ]</a:t>
            </a:r>
          </a:p>
          <a:p>
            <a:r>
              <a:rPr lang="pt-BR" altLang="pt-BR" b="0">
                <a:latin typeface="Arial" panose="020B0604020202020204" pitchFamily="34" charset="0"/>
              </a:rPr>
              <a:t>ou</a:t>
            </a:r>
            <a:endParaRPr lang="en-US" altLang="pt-BR" b="0">
              <a:latin typeface="Arial" panose="020B0604020202020204" pitchFamily="34" charset="0"/>
            </a:endParaRPr>
          </a:p>
        </p:txBody>
      </p:sp>
      <p:grpSp>
        <p:nvGrpSpPr>
          <p:cNvPr id="73" name="Group 64">
            <a:extLst>
              <a:ext uri="{FF2B5EF4-FFF2-40B4-BE49-F238E27FC236}">
                <a16:creationId xmlns:a16="http://schemas.microsoft.com/office/drawing/2014/main" id="{90F05A89-155A-1344-892F-994A30B16C63}"/>
              </a:ext>
            </a:extLst>
          </p:cNvPr>
          <p:cNvGrpSpPr>
            <a:grpSpLocks/>
          </p:cNvGrpSpPr>
          <p:nvPr/>
        </p:nvGrpSpPr>
        <p:grpSpPr bwMode="auto">
          <a:xfrm>
            <a:off x="2820988" y="1257300"/>
            <a:ext cx="1168400" cy="444500"/>
            <a:chOff x="2763" y="2680"/>
            <a:chExt cx="736" cy="280"/>
          </a:xfrm>
        </p:grpSpPr>
        <p:sp>
          <p:nvSpPr>
            <p:cNvPr id="35886" name="Line 65">
              <a:extLst>
                <a:ext uri="{FF2B5EF4-FFF2-40B4-BE49-F238E27FC236}">
                  <a16:creationId xmlns:a16="http://schemas.microsoft.com/office/drawing/2014/main" id="{09FAD8DB-75ED-0DC4-543A-9A64EAE99C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7" name="Line 66">
              <a:extLst>
                <a:ext uri="{FF2B5EF4-FFF2-40B4-BE49-F238E27FC236}">
                  <a16:creationId xmlns:a16="http://schemas.microsoft.com/office/drawing/2014/main" id="{BCDAFEBC-FD0F-329F-428D-154177F8A2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" name="Text Box 67">
            <a:extLst>
              <a:ext uri="{FF2B5EF4-FFF2-40B4-BE49-F238E27FC236}">
                <a16:creationId xmlns:a16="http://schemas.microsoft.com/office/drawing/2014/main" id="{D4C043F3-4666-3ABB-9622-339F4F868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238" y="944563"/>
            <a:ext cx="48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TP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39" grpId="0" animBg="1"/>
      <p:bldP spid="7" grpId="0"/>
      <p:bldP spid="60" grpId="0" animBg="1"/>
      <p:bldP spid="62" grpId="0"/>
      <p:bldP spid="67" grpId="0"/>
      <p:bldP spid="68" grpId="0"/>
      <p:bldP spid="72" grpId="0"/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2">
            <a:extLst>
              <a:ext uri="{FF2B5EF4-FFF2-40B4-BE49-F238E27FC236}">
                <a16:creationId xmlns:a16="http://schemas.microsoft.com/office/drawing/2014/main" id="{80F0E422-8111-0E6B-2468-A0BADAF97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31F8C7C9-45F2-4DBE-84DA-82AAB373B06B}" type="slidenum">
              <a:rPr lang="en-US" altLang="pt-BR" smtClean="0">
                <a:solidFill>
                  <a:schemeClr val="tx2"/>
                </a:solidFill>
              </a:rPr>
              <a:pPr/>
              <a:t>15</a:t>
            </a:fld>
            <a:endParaRPr lang="en-US" altLang="pt-BR">
              <a:solidFill>
                <a:schemeClr val="tx2"/>
              </a:solidFill>
            </a:endParaRPr>
          </a:p>
        </p:txBody>
      </p:sp>
      <p:grpSp>
        <p:nvGrpSpPr>
          <p:cNvPr id="37891" name="Group 30">
            <a:extLst>
              <a:ext uri="{FF2B5EF4-FFF2-40B4-BE49-F238E27FC236}">
                <a16:creationId xmlns:a16="http://schemas.microsoft.com/office/drawing/2014/main" id="{F08B8A2C-027C-0928-9DA1-6CEE81FE1E46}"/>
              </a:ext>
            </a:extLst>
          </p:cNvPr>
          <p:cNvGrpSpPr>
            <a:grpSpLocks/>
          </p:cNvGrpSpPr>
          <p:nvPr/>
        </p:nvGrpSpPr>
        <p:grpSpPr bwMode="auto">
          <a:xfrm>
            <a:off x="5006975" y="2955925"/>
            <a:ext cx="1168400" cy="444500"/>
            <a:chOff x="2763" y="2680"/>
            <a:chExt cx="736" cy="280"/>
          </a:xfrm>
        </p:grpSpPr>
        <p:sp>
          <p:nvSpPr>
            <p:cNvPr id="37969" name="Line 31">
              <a:extLst>
                <a:ext uri="{FF2B5EF4-FFF2-40B4-BE49-F238E27FC236}">
                  <a16:creationId xmlns:a16="http://schemas.microsoft.com/office/drawing/2014/main" id="{A335F256-BE3F-C537-8541-3F304F9881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0" name="Line 32">
              <a:extLst>
                <a:ext uri="{FF2B5EF4-FFF2-40B4-BE49-F238E27FC236}">
                  <a16:creationId xmlns:a16="http://schemas.microsoft.com/office/drawing/2014/main" id="{880AF12A-03CD-736F-C596-E1D1F73A3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905" name="Text Box 33">
            <a:extLst>
              <a:ext uri="{FF2B5EF4-FFF2-40B4-BE49-F238E27FC236}">
                <a16:creationId xmlns:a16="http://schemas.microsoft.com/office/drawing/2014/main" id="{6A0B1EF7-656A-6E68-79DC-C9404F0F7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298608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dP  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7893" name="Text Box 34">
            <a:extLst>
              <a:ext uri="{FF2B5EF4-FFF2-40B4-BE49-F238E27FC236}">
                <a16:creationId xmlns:a16="http://schemas.microsoft.com/office/drawing/2014/main" id="{3047DAF4-65C7-7AF5-E003-08B6B65D7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025" y="3405188"/>
            <a:ext cx="40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7894" name="Text Box 35">
            <a:extLst>
              <a:ext uri="{FF2B5EF4-FFF2-40B4-BE49-F238E27FC236}">
                <a16:creationId xmlns:a16="http://schemas.microsoft.com/office/drawing/2014/main" id="{A5F05743-268C-E2F3-2B72-C2E955496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25" y="263048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v’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7895" name="Text Box 38">
            <a:extLst>
              <a:ext uri="{FF2B5EF4-FFF2-40B4-BE49-F238E27FC236}">
                <a16:creationId xmlns:a16="http://schemas.microsoft.com/office/drawing/2014/main" id="{912A0D15-5EF1-6464-FE55-C85BCC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800" y="327818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7896" name="Text Box 39">
            <a:extLst>
              <a:ext uri="{FF2B5EF4-FFF2-40B4-BE49-F238E27FC236}">
                <a16:creationId xmlns:a16="http://schemas.microsoft.com/office/drawing/2014/main" id="{F56B56E1-D2BF-BA6C-0FC0-741F39684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2046288"/>
            <a:ext cx="48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vP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7897" name="Text Box 41">
            <a:extLst>
              <a:ext uri="{FF2B5EF4-FFF2-40B4-BE49-F238E27FC236}">
                <a16:creationId xmlns:a16="http://schemas.microsoft.com/office/drawing/2014/main" id="{2A52DFA2-0D56-F38F-72D7-C8304A613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3" y="3581400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chemeClr val="accent2"/>
                </a:solidFill>
                <a:latin typeface="Arial" panose="020B0604020202020204" pitchFamily="34" charset="0"/>
              </a:rPr>
              <a:t> compr-  </a:t>
            </a:r>
            <a:endParaRPr lang="en-US" altLang="pt-BR" b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7898" name="Text Box 25">
            <a:extLst>
              <a:ext uri="{FF2B5EF4-FFF2-40B4-BE49-F238E27FC236}">
                <a16:creationId xmlns:a16="http://schemas.microsoft.com/office/drawing/2014/main" id="{CAF5218E-951D-13BE-97BA-916E33E3C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5024438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um</a:t>
            </a:r>
            <a:endParaRPr lang="en-US" altLang="pt-BR" b="0">
              <a:latin typeface="Arial" panose="020B0604020202020204" pitchFamily="34" charset="0"/>
            </a:endParaRPr>
          </a:p>
        </p:txBody>
      </p:sp>
      <p:grpSp>
        <p:nvGrpSpPr>
          <p:cNvPr id="37899" name="Group 61">
            <a:extLst>
              <a:ext uri="{FF2B5EF4-FFF2-40B4-BE49-F238E27FC236}">
                <a16:creationId xmlns:a16="http://schemas.microsoft.com/office/drawing/2014/main" id="{15DD0AD9-00E0-5C43-4AE3-B72938F38FCF}"/>
              </a:ext>
            </a:extLst>
          </p:cNvPr>
          <p:cNvGrpSpPr>
            <a:grpSpLocks/>
          </p:cNvGrpSpPr>
          <p:nvPr/>
        </p:nvGrpSpPr>
        <p:grpSpPr bwMode="auto">
          <a:xfrm>
            <a:off x="3798888" y="2371725"/>
            <a:ext cx="1652587" cy="796925"/>
            <a:chOff x="2458" y="2680"/>
            <a:chExt cx="1041" cy="502"/>
          </a:xfrm>
        </p:grpSpPr>
        <p:sp>
          <p:nvSpPr>
            <p:cNvPr id="37967" name="Line 62">
              <a:extLst>
                <a:ext uri="{FF2B5EF4-FFF2-40B4-BE49-F238E27FC236}">
                  <a16:creationId xmlns:a16="http://schemas.microsoft.com/office/drawing/2014/main" id="{D01FF162-263B-22C3-7C9C-6202DE8035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8" y="2681"/>
              <a:ext cx="669" cy="5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8" name="Line 63">
              <a:extLst>
                <a:ext uri="{FF2B5EF4-FFF2-40B4-BE49-F238E27FC236}">
                  <a16:creationId xmlns:a16="http://schemas.microsoft.com/office/drawing/2014/main" id="{3B2E6017-25EA-80DC-097F-674F882529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0" name="Text Box 67">
            <a:extLst>
              <a:ext uri="{FF2B5EF4-FFF2-40B4-BE49-F238E27FC236}">
                <a16:creationId xmlns:a16="http://schemas.microsoft.com/office/drawing/2014/main" id="{53338A66-622E-C21C-EC25-15B4DB210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6327775"/>
            <a:ext cx="7772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É necessário que o DP se mova de Spec VP para Spec DP</a:t>
            </a:r>
            <a:endParaRPr lang="en-US" altLang="pt-BR" b="0">
              <a:latin typeface="Arial" panose="020B0604020202020204" pitchFamily="34" charset="0"/>
            </a:endParaRPr>
          </a:p>
        </p:txBody>
      </p:sp>
      <p:grpSp>
        <p:nvGrpSpPr>
          <p:cNvPr id="37901" name="Group 30">
            <a:extLst>
              <a:ext uri="{FF2B5EF4-FFF2-40B4-BE49-F238E27FC236}">
                <a16:creationId xmlns:a16="http://schemas.microsoft.com/office/drawing/2014/main" id="{A55F9BC3-73A4-1FD5-80C7-152F97888096}"/>
              </a:ext>
            </a:extLst>
          </p:cNvPr>
          <p:cNvGrpSpPr>
            <a:grpSpLocks/>
          </p:cNvGrpSpPr>
          <p:nvPr/>
        </p:nvGrpSpPr>
        <p:grpSpPr bwMode="auto">
          <a:xfrm>
            <a:off x="5813425" y="3665538"/>
            <a:ext cx="1168400" cy="444500"/>
            <a:chOff x="2763" y="2680"/>
            <a:chExt cx="736" cy="280"/>
          </a:xfrm>
        </p:grpSpPr>
        <p:sp>
          <p:nvSpPr>
            <p:cNvPr id="37965" name="Line 31">
              <a:extLst>
                <a:ext uri="{FF2B5EF4-FFF2-40B4-BE49-F238E27FC236}">
                  <a16:creationId xmlns:a16="http://schemas.microsoft.com/office/drawing/2014/main" id="{A5A492EC-6D10-CF4D-D247-2FE195E87D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6" name="Line 32">
              <a:extLst>
                <a:ext uri="{FF2B5EF4-FFF2-40B4-BE49-F238E27FC236}">
                  <a16:creationId xmlns:a16="http://schemas.microsoft.com/office/drawing/2014/main" id="{A32BA6D7-6694-C9E5-0569-3B00CE7D2A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2" name="Text Box 38">
            <a:extLst>
              <a:ext uri="{FF2B5EF4-FFF2-40B4-BE49-F238E27FC236}">
                <a16:creationId xmlns:a16="http://schemas.microsoft.com/office/drawing/2014/main" id="{87081307-23C6-22CF-E9E7-AE156C083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838" y="4100513"/>
            <a:ext cx="393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37903" name="Group 30">
            <a:extLst>
              <a:ext uri="{FF2B5EF4-FFF2-40B4-BE49-F238E27FC236}">
                <a16:creationId xmlns:a16="http://schemas.microsoft.com/office/drawing/2014/main" id="{D34D0A34-3DF0-5A12-F8F1-ECE3001760A8}"/>
              </a:ext>
            </a:extLst>
          </p:cNvPr>
          <p:cNvGrpSpPr>
            <a:grpSpLocks/>
          </p:cNvGrpSpPr>
          <p:nvPr/>
        </p:nvGrpSpPr>
        <p:grpSpPr bwMode="auto">
          <a:xfrm>
            <a:off x="6550025" y="4386263"/>
            <a:ext cx="1168400" cy="444500"/>
            <a:chOff x="2763" y="2680"/>
            <a:chExt cx="736" cy="280"/>
          </a:xfrm>
        </p:grpSpPr>
        <p:sp>
          <p:nvSpPr>
            <p:cNvPr id="37963" name="Line 31">
              <a:extLst>
                <a:ext uri="{FF2B5EF4-FFF2-40B4-BE49-F238E27FC236}">
                  <a16:creationId xmlns:a16="http://schemas.microsoft.com/office/drawing/2014/main" id="{D193B7CB-BDB7-E207-5351-D48C5E1277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4" name="Line 32">
              <a:extLst>
                <a:ext uri="{FF2B5EF4-FFF2-40B4-BE49-F238E27FC236}">
                  <a16:creationId xmlns:a16="http://schemas.microsoft.com/office/drawing/2014/main" id="{F556BDAD-7468-9011-C418-CC6F46E6EA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4" name="Text Box 38">
            <a:extLst>
              <a:ext uri="{FF2B5EF4-FFF2-40B4-BE49-F238E27FC236}">
                <a16:creationId xmlns:a16="http://schemas.microsoft.com/office/drawing/2014/main" id="{ADE622C5-CEA5-B07C-B279-7A6FEBC53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175" y="4830763"/>
            <a:ext cx="393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7905" name="Text Box 38">
            <a:extLst>
              <a:ext uri="{FF2B5EF4-FFF2-40B4-BE49-F238E27FC236}">
                <a16:creationId xmlns:a16="http://schemas.microsoft.com/office/drawing/2014/main" id="{CA2E1278-9654-AF67-A4C0-B8B03158F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5" y="4779963"/>
            <a:ext cx="91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37906" name="Group 30">
            <a:extLst>
              <a:ext uri="{FF2B5EF4-FFF2-40B4-BE49-F238E27FC236}">
                <a16:creationId xmlns:a16="http://schemas.microsoft.com/office/drawing/2014/main" id="{CD998F7F-062B-4E2C-5A28-50D68F8B23CF}"/>
              </a:ext>
            </a:extLst>
          </p:cNvPr>
          <p:cNvGrpSpPr>
            <a:grpSpLocks/>
          </p:cNvGrpSpPr>
          <p:nvPr/>
        </p:nvGrpSpPr>
        <p:grpSpPr bwMode="auto">
          <a:xfrm>
            <a:off x="7407275" y="5132388"/>
            <a:ext cx="1168400" cy="444500"/>
            <a:chOff x="2763" y="2680"/>
            <a:chExt cx="736" cy="280"/>
          </a:xfrm>
        </p:grpSpPr>
        <p:sp>
          <p:nvSpPr>
            <p:cNvPr id="37961" name="Line 31">
              <a:extLst>
                <a:ext uri="{FF2B5EF4-FFF2-40B4-BE49-F238E27FC236}">
                  <a16:creationId xmlns:a16="http://schemas.microsoft.com/office/drawing/2014/main" id="{A5FFF103-9810-A803-1BE5-65844071BF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2" name="Line 32">
              <a:extLst>
                <a:ext uri="{FF2B5EF4-FFF2-40B4-BE49-F238E27FC236}">
                  <a16:creationId xmlns:a16="http://schemas.microsoft.com/office/drawing/2014/main" id="{7A2CE7C1-C642-09E7-4F4B-5D3E3C5062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7" name="Text Box 38">
            <a:extLst>
              <a:ext uri="{FF2B5EF4-FFF2-40B4-BE49-F238E27FC236}">
                <a16:creationId xmlns:a16="http://schemas.microsoft.com/office/drawing/2014/main" id="{BCDA2442-B577-73DC-8B62-8556D2774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3600" y="5508625"/>
            <a:ext cx="39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7908" name="Text Box 25">
            <a:extLst>
              <a:ext uri="{FF2B5EF4-FFF2-40B4-BE49-F238E27FC236}">
                <a16:creationId xmlns:a16="http://schemas.microsoft.com/office/drawing/2014/main" id="{5BA3D6ED-14A7-2879-B48D-8DD28283D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4850" y="6351588"/>
            <a:ext cx="709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carro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37909" name="Text Box 38">
            <a:extLst>
              <a:ext uri="{FF2B5EF4-FFF2-40B4-BE49-F238E27FC236}">
                <a16:creationId xmlns:a16="http://schemas.microsoft.com/office/drawing/2014/main" id="{FF67775E-8509-AAA8-B0E5-E8E54F4C0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0" y="6162675"/>
            <a:ext cx="39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6624A84F-9602-BFE3-2301-81CBE85D03AE}"/>
              </a:ext>
            </a:extLst>
          </p:cNvPr>
          <p:cNvCxnSpPr>
            <a:stCxn id="37907" idx="2"/>
          </p:cNvCxnSpPr>
          <p:nvPr/>
        </p:nvCxnSpPr>
        <p:spPr>
          <a:xfrm>
            <a:off x="8678863" y="5875338"/>
            <a:ext cx="0" cy="317500"/>
          </a:xfrm>
          <a:prstGeom prst="line">
            <a:avLst/>
          </a:prstGeom>
          <a:ln w="381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5">
            <a:extLst>
              <a:ext uri="{FF2B5EF4-FFF2-40B4-BE49-F238E27FC236}">
                <a16:creationId xmlns:a16="http://schemas.microsoft.com/office/drawing/2014/main" id="{5DD43CAB-3886-E831-016B-AF4A6A72D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0"/>
            <a:ext cx="5829300" cy="8001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eaLnBrk="1" hangingPunct="1">
              <a:defRPr/>
            </a:pPr>
            <a:r>
              <a:rPr lang="pt-BR" sz="3900" b="0" dirty="0">
                <a:solidFill>
                  <a:srgbClr val="FFFF00"/>
                </a:solidFill>
                <a:latin typeface="Arial" charset="0"/>
              </a:rPr>
              <a:t>Vera</a:t>
            </a:r>
            <a:r>
              <a:rPr lang="pt-BR" sz="3900" b="0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</a:t>
            </a:r>
            <a:r>
              <a:rPr lang="pt-BR" sz="3900" b="0" dirty="0">
                <a:latin typeface="Arial" charset="0"/>
              </a:rPr>
              <a:t>comprou </a:t>
            </a:r>
            <a:r>
              <a:rPr lang="pt-BR" sz="39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um carro</a:t>
            </a:r>
            <a:endParaRPr lang="en-US" sz="39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grpSp>
        <p:nvGrpSpPr>
          <p:cNvPr id="42" name="Group 30">
            <a:extLst>
              <a:ext uri="{FF2B5EF4-FFF2-40B4-BE49-F238E27FC236}">
                <a16:creationId xmlns:a16="http://schemas.microsoft.com/office/drawing/2014/main" id="{3A59B291-D98C-DFFF-2A92-1223A230FE7A}"/>
              </a:ext>
            </a:extLst>
          </p:cNvPr>
          <p:cNvGrpSpPr>
            <a:grpSpLocks/>
          </p:cNvGrpSpPr>
          <p:nvPr/>
        </p:nvGrpSpPr>
        <p:grpSpPr bwMode="auto">
          <a:xfrm>
            <a:off x="3106738" y="3255963"/>
            <a:ext cx="1168400" cy="444500"/>
            <a:chOff x="2763" y="2680"/>
            <a:chExt cx="736" cy="280"/>
          </a:xfrm>
        </p:grpSpPr>
        <p:sp>
          <p:nvSpPr>
            <p:cNvPr id="37959" name="Line 31">
              <a:extLst>
                <a:ext uri="{FF2B5EF4-FFF2-40B4-BE49-F238E27FC236}">
                  <a16:creationId xmlns:a16="http://schemas.microsoft.com/office/drawing/2014/main" id="{F635CF96-AD29-37A2-6A7D-5EE231B483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0" name="Line 32">
              <a:extLst>
                <a:ext uri="{FF2B5EF4-FFF2-40B4-BE49-F238E27FC236}">
                  <a16:creationId xmlns:a16="http://schemas.microsoft.com/office/drawing/2014/main" id="{816A23B4-7A1B-3F98-1BAD-FDF7B1FE20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Text Box 38">
            <a:extLst>
              <a:ext uri="{FF2B5EF4-FFF2-40B4-BE49-F238E27FC236}">
                <a16:creationId xmlns:a16="http://schemas.microsoft.com/office/drawing/2014/main" id="{70DD8993-908B-24CB-E42F-DC063AEBB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150" y="3690938"/>
            <a:ext cx="392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46" name="Group 30">
            <a:extLst>
              <a:ext uri="{FF2B5EF4-FFF2-40B4-BE49-F238E27FC236}">
                <a16:creationId xmlns:a16="http://schemas.microsoft.com/office/drawing/2014/main" id="{EC4F178E-D17D-4A70-AB6E-66147E436BD8}"/>
              </a:ext>
            </a:extLst>
          </p:cNvPr>
          <p:cNvGrpSpPr>
            <a:grpSpLocks/>
          </p:cNvGrpSpPr>
          <p:nvPr/>
        </p:nvGrpSpPr>
        <p:grpSpPr bwMode="auto">
          <a:xfrm>
            <a:off x="3843338" y="3976688"/>
            <a:ext cx="1168400" cy="444500"/>
            <a:chOff x="2763" y="2680"/>
            <a:chExt cx="736" cy="280"/>
          </a:xfrm>
        </p:grpSpPr>
        <p:sp>
          <p:nvSpPr>
            <p:cNvPr id="37957" name="Line 31">
              <a:extLst>
                <a:ext uri="{FF2B5EF4-FFF2-40B4-BE49-F238E27FC236}">
                  <a16:creationId xmlns:a16="http://schemas.microsoft.com/office/drawing/2014/main" id="{5CBDFA59-457B-D115-CA2C-402404AD13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8" name="Line 32">
              <a:extLst>
                <a:ext uri="{FF2B5EF4-FFF2-40B4-BE49-F238E27FC236}">
                  <a16:creationId xmlns:a16="http://schemas.microsoft.com/office/drawing/2014/main" id="{B52FA778-FDDF-5065-8C30-AF1B786F71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Text Box 38">
            <a:extLst>
              <a:ext uri="{FF2B5EF4-FFF2-40B4-BE49-F238E27FC236}">
                <a16:creationId xmlns:a16="http://schemas.microsoft.com/office/drawing/2014/main" id="{F5CD722D-FE86-3DA7-7A90-E8B16F375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488" y="4421188"/>
            <a:ext cx="393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7916" name="CaixaDeTexto 6">
            <a:extLst>
              <a:ext uri="{FF2B5EF4-FFF2-40B4-BE49-F238E27FC236}">
                <a16:creationId xmlns:a16="http://schemas.microsoft.com/office/drawing/2014/main" id="{1EAF5F56-85C8-5BCE-3896-90AF1FB2C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5907088"/>
            <a:ext cx="4959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  <a:cs typeface="Arial" panose="020B0604020202020204" pitchFamily="34" charset="0"/>
              </a:rPr>
              <a:t>Só que os traços φ não visualizam o DP Vera.</a:t>
            </a:r>
          </a:p>
        </p:txBody>
      </p:sp>
      <p:sp>
        <p:nvSpPr>
          <p:cNvPr id="51" name="Text Box 38">
            <a:extLst>
              <a:ext uri="{FF2B5EF4-FFF2-40B4-BE49-F238E27FC236}">
                <a16:creationId xmlns:a16="http://schemas.microsoft.com/office/drawing/2014/main" id="{EB7C9348-6445-E609-7397-8EFB82558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325" y="433863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52" name="Group 30">
            <a:extLst>
              <a:ext uri="{FF2B5EF4-FFF2-40B4-BE49-F238E27FC236}">
                <a16:creationId xmlns:a16="http://schemas.microsoft.com/office/drawing/2014/main" id="{EBD96821-8622-A8CA-8A4C-8EBBFC2F68ED}"/>
              </a:ext>
            </a:extLst>
          </p:cNvPr>
          <p:cNvGrpSpPr>
            <a:grpSpLocks/>
          </p:cNvGrpSpPr>
          <p:nvPr/>
        </p:nvGrpSpPr>
        <p:grpSpPr bwMode="auto">
          <a:xfrm>
            <a:off x="4594225" y="4692650"/>
            <a:ext cx="1168400" cy="444500"/>
            <a:chOff x="2763" y="2680"/>
            <a:chExt cx="736" cy="280"/>
          </a:xfrm>
        </p:grpSpPr>
        <p:sp>
          <p:nvSpPr>
            <p:cNvPr id="37955" name="Line 31">
              <a:extLst>
                <a:ext uri="{FF2B5EF4-FFF2-40B4-BE49-F238E27FC236}">
                  <a16:creationId xmlns:a16="http://schemas.microsoft.com/office/drawing/2014/main" id="{43EE2B1D-6C40-1FD2-87DB-96CCDA82FA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6" name="Line 32">
              <a:extLst>
                <a:ext uri="{FF2B5EF4-FFF2-40B4-BE49-F238E27FC236}">
                  <a16:creationId xmlns:a16="http://schemas.microsoft.com/office/drawing/2014/main" id="{B63E6136-3151-9B34-1430-620A36783F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" name="Text Box 38">
            <a:extLst>
              <a:ext uri="{FF2B5EF4-FFF2-40B4-BE49-F238E27FC236}">
                <a16:creationId xmlns:a16="http://schemas.microsoft.com/office/drawing/2014/main" id="{30AC8BF5-067C-2111-AFFE-ACABD66F3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0" y="5683250"/>
            <a:ext cx="39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DDEDBD58-B640-3694-8A08-CFF920A508BD}"/>
              </a:ext>
            </a:extLst>
          </p:cNvPr>
          <p:cNvCxnSpPr/>
          <p:nvPr/>
        </p:nvCxnSpPr>
        <p:spPr>
          <a:xfrm>
            <a:off x="5791200" y="5484813"/>
            <a:ext cx="0" cy="317500"/>
          </a:xfrm>
          <a:prstGeom prst="line">
            <a:avLst/>
          </a:prstGeom>
          <a:ln w="381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38">
            <a:extLst>
              <a:ext uri="{FF2B5EF4-FFF2-40B4-BE49-F238E27FC236}">
                <a16:creationId xmlns:a16="http://schemas.microsoft.com/office/drawing/2014/main" id="{A71801CC-8465-012E-AE3F-D9E090050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513" y="5141913"/>
            <a:ext cx="392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58" name="Text Box 40">
            <a:extLst>
              <a:ext uri="{FF2B5EF4-FFF2-40B4-BE49-F238E27FC236}">
                <a16:creationId xmlns:a16="http://schemas.microsoft.com/office/drawing/2014/main" id="{FC21F696-3EDF-B95A-170E-C2C8C72DB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225" y="5921375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Vera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37923" name="Oval 36">
            <a:extLst>
              <a:ext uri="{FF2B5EF4-FFF2-40B4-BE49-F238E27FC236}">
                <a16:creationId xmlns:a16="http://schemas.microsoft.com/office/drawing/2014/main" id="{67DB68FB-1D8C-9BC9-BB5C-93F8BEC0F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" y="195263"/>
            <a:ext cx="266700" cy="266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endParaRPr lang="pt-BR" altLang="pt-BR"/>
          </a:p>
        </p:txBody>
      </p:sp>
      <p:sp>
        <p:nvSpPr>
          <p:cNvPr id="60" name="Oval 37">
            <a:extLst>
              <a:ext uri="{FF2B5EF4-FFF2-40B4-BE49-F238E27FC236}">
                <a16:creationId xmlns:a16="http://schemas.microsoft.com/office/drawing/2014/main" id="{04453D4B-1A74-0380-0EED-1CF632486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" y="601663"/>
            <a:ext cx="266700" cy="2667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7925" name="Rectangle 38">
            <a:extLst>
              <a:ext uri="{FF2B5EF4-FFF2-40B4-BE49-F238E27FC236}">
                <a16:creationId xmlns:a16="http://schemas.microsoft.com/office/drawing/2014/main" id="{F7E29928-92C4-C9DE-AB03-251C4FC57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" y="152400"/>
            <a:ext cx="167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rgbClr val="FFFF00"/>
                </a:solidFill>
                <a:latin typeface="Arial" panose="020B0604020202020204" pitchFamily="34" charset="0"/>
              </a:rPr>
              <a:t>papel temático</a:t>
            </a:r>
            <a:endParaRPr lang="en-US" altLang="pt-BR" b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2" name="Rectangle 39">
            <a:extLst>
              <a:ext uri="{FF2B5EF4-FFF2-40B4-BE49-F238E27FC236}">
                <a16:creationId xmlns:a16="http://schemas.microsoft.com/office/drawing/2014/main" id="{A0CAC518-9998-ACFC-72DA-8FFCB8F38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558800"/>
            <a:ext cx="666750" cy="3667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caso</a:t>
            </a:r>
            <a:endParaRPr lang="en-US" b="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6" name="Arc 45">
            <a:extLst>
              <a:ext uri="{FF2B5EF4-FFF2-40B4-BE49-F238E27FC236}">
                <a16:creationId xmlns:a16="http://schemas.microsoft.com/office/drawing/2014/main" id="{AECAA04C-9454-A450-CB21-378DD15F39DB}"/>
              </a:ext>
            </a:extLst>
          </p:cNvPr>
          <p:cNvSpPr>
            <a:spLocks/>
          </p:cNvSpPr>
          <p:nvPr/>
        </p:nvSpPr>
        <p:spPr bwMode="auto">
          <a:xfrm rot="-4323869" flipH="1" flipV="1">
            <a:off x="3209926" y="3494087"/>
            <a:ext cx="1338262" cy="1852613"/>
          </a:xfrm>
          <a:custGeom>
            <a:avLst/>
            <a:gdLst>
              <a:gd name="T0" fmla="*/ 0 w 29369"/>
              <a:gd name="T1" fmla="*/ 2147483646 h 43200"/>
              <a:gd name="T2" fmla="*/ 2147483646 w 29369"/>
              <a:gd name="T3" fmla="*/ 2147483646 h 43200"/>
              <a:gd name="T4" fmla="*/ 2147483646 w 29369"/>
              <a:gd name="T5" fmla="*/ 2147483646 h 43200"/>
              <a:gd name="T6" fmla="*/ 0 60000 65536"/>
              <a:gd name="T7" fmla="*/ 0 60000 65536"/>
              <a:gd name="T8" fmla="*/ 0 60000 65536"/>
              <a:gd name="T9" fmla="*/ 0 w 29369"/>
              <a:gd name="T10" fmla="*/ 0 h 43200"/>
              <a:gd name="T11" fmla="*/ 29369 w 2936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369" h="43200" fill="none" extrusionOk="0">
                <a:moveTo>
                  <a:pt x="-1" y="1445"/>
                </a:moveTo>
                <a:cubicBezTo>
                  <a:pt x="2478" y="490"/>
                  <a:pt x="5112" y="-1"/>
                  <a:pt x="7769" y="0"/>
                </a:cubicBezTo>
                <a:cubicBezTo>
                  <a:pt x="19698" y="0"/>
                  <a:pt x="29369" y="9670"/>
                  <a:pt x="29369" y="21600"/>
                </a:cubicBezTo>
                <a:cubicBezTo>
                  <a:pt x="29369" y="33529"/>
                  <a:pt x="19698" y="43200"/>
                  <a:pt x="7769" y="43200"/>
                </a:cubicBezTo>
                <a:cubicBezTo>
                  <a:pt x="7517" y="43200"/>
                  <a:pt x="7266" y="43195"/>
                  <a:pt x="7015" y="43186"/>
                </a:cubicBezTo>
              </a:path>
              <a:path w="29369" h="43200" stroke="0" extrusionOk="0">
                <a:moveTo>
                  <a:pt x="-1" y="1445"/>
                </a:moveTo>
                <a:cubicBezTo>
                  <a:pt x="2478" y="490"/>
                  <a:pt x="5112" y="-1"/>
                  <a:pt x="7769" y="0"/>
                </a:cubicBezTo>
                <a:cubicBezTo>
                  <a:pt x="19698" y="0"/>
                  <a:pt x="29369" y="9670"/>
                  <a:pt x="29369" y="21600"/>
                </a:cubicBezTo>
                <a:cubicBezTo>
                  <a:pt x="29369" y="33529"/>
                  <a:pt x="19698" y="43200"/>
                  <a:pt x="7769" y="43200"/>
                </a:cubicBezTo>
                <a:cubicBezTo>
                  <a:pt x="7517" y="43200"/>
                  <a:pt x="7266" y="43195"/>
                  <a:pt x="7015" y="43186"/>
                </a:cubicBezTo>
                <a:lnTo>
                  <a:pt x="7769" y="21600"/>
                </a:lnTo>
                <a:lnTo>
                  <a:pt x="-1" y="1445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Text Box 54">
            <a:extLst>
              <a:ext uri="{FF2B5EF4-FFF2-40B4-BE49-F238E27FC236}">
                <a16:creationId xmlns:a16="http://schemas.microsoft.com/office/drawing/2014/main" id="{3D41363A-9628-5D2E-FC02-4B26F994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238" y="2189163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T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7929" name="Text Box 56">
            <a:extLst>
              <a:ext uri="{FF2B5EF4-FFF2-40B4-BE49-F238E27FC236}">
                <a16:creationId xmlns:a16="http://schemas.microsoft.com/office/drawing/2014/main" id="{085C5612-0522-98DD-5D7D-FE8352B12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1465263"/>
            <a:ext cx="48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T’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37930" name="Group 57">
            <a:extLst>
              <a:ext uri="{FF2B5EF4-FFF2-40B4-BE49-F238E27FC236}">
                <a16:creationId xmlns:a16="http://schemas.microsoft.com/office/drawing/2014/main" id="{16FC1123-0B9A-BFB8-BD16-78F1A88FA3ED}"/>
              </a:ext>
            </a:extLst>
          </p:cNvPr>
          <p:cNvGrpSpPr>
            <a:grpSpLocks/>
          </p:cNvGrpSpPr>
          <p:nvPr/>
        </p:nvGrpSpPr>
        <p:grpSpPr bwMode="auto">
          <a:xfrm>
            <a:off x="3544888" y="1803400"/>
            <a:ext cx="1168400" cy="444500"/>
            <a:chOff x="2763" y="2680"/>
            <a:chExt cx="736" cy="280"/>
          </a:xfrm>
        </p:grpSpPr>
        <p:sp>
          <p:nvSpPr>
            <p:cNvPr id="37953" name="Line 58">
              <a:extLst>
                <a:ext uri="{FF2B5EF4-FFF2-40B4-BE49-F238E27FC236}">
                  <a16:creationId xmlns:a16="http://schemas.microsoft.com/office/drawing/2014/main" id="{79BE6F2A-7C20-0964-3B96-D50C1B8419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4" name="Line 59">
              <a:extLst>
                <a:ext uri="{FF2B5EF4-FFF2-40B4-BE49-F238E27FC236}">
                  <a16:creationId xmlns:a16="http://schemas.microsoft.com/office/drawing/2014/main" id="{A96AF006-3191-3BFE-A494-887D36B025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31" name="Text Box 61">
            <a:extLst>
              <a:ext uri="{FF2B5EF4-FFF2-40B4-BE49-F238E27FC236}">
                <a16:creationId xmlns:a16="http://schemas.microsoft.com/office/drawing/2014/main" id="{A824C93C-0930-87F0-F476-60307D754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788" y="2413000"/>
            <a:ext cx="463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[</a:t>
            </a:r>
            <a:r>
              <a:rPr lang="pt-BR" altLang="pt-BR" b="0">
                <a:latin typeface="Arial" panose="020B0604020202020204" pitchFamily="34" charset="0"/>
                <a:cs typeface="Arial" panose="020B0604020202020204" pitchFamily="34" charset="0"/>
              </a:rPr>
              <a:t>φ]</a:t>
            </a:r>
          </a:p>
          <a:p>
            <a:r>
              <a:rPr lang="pt-BR" altLang="pt-BR" b="0">
                <a:latin typeface="Arial" panose="020B0604020202020204" pitchFamily="34" charset="0"/>
              </a:rPr>
              <a:t>ou</a:t>
            </a:r>
            <a:endParaRPr lang="en-US" altLang="pt-BR" b="0">
              <a:latin typeface="Arial" panose="020B0604020202020204" pitchFamily="34" charset="0"/>
            </a:endParaRPr>
          </a:p>
        </p:txBody>
      </p:sp>
      <p:grpSp>
        <p:nvGrpSpPr>
          <p:cNvPr id="37932" name="Group 64">
            <a:extLst>
              <a:ext uri="{FF2B5EF4-FFF2-40B4-BE49-F238E27FC236}">
                <a16:creationId xmlns:a16="http://schemas.microsoft.com/office/drawing/2014/main" id="{F373CFCF-889F-1510-0DB8-1526838E3C02}"/>
              </a:ext>
            </a:extLst>
          </p:cNvPr>
          <p:cNvGrpSpPr>
            <a:grpSpLocks/>
          </p:cNvGrpSpPr>
          <p:nvPr/>
        </p:nvGrpSpPr>
        <p:grpSpPr bwMode="auto">
          <a:xfrm>
            <a:off x="2400300" y="1257300"/>
            <a:ext cx="1589088" cy="747713"/>
            <a:chOff x="2498" y="2680"/>
            <a:chExt cx="1001" cy="471"/>
          </a:xfrm>
        </p:grpSpPr>
        <p:sp>
          <p:nvSpPr>
            <p:cNvPr id="37951" name="Line 65">
              <a:extLst>
                <a:ext uri="{FF2B5EF4-FFF2-40B4-BE49-F238E27FC236}">
                  <a16:creationId xmlns:a16="http://schemas.microsoft.com/office/drawing/2014/main" id="{2006DC27-6865-9E92-A6ED-2270F9B013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8" y="2681"/>
              <a:ext cx="628" cy="4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2" name="Line 66">
              <a:extLst>
                <a:ext uri="{FF2B5EF4-FFF2-40B4-BE49-F238E27FC236}">
                  <a16:creationId xmlns:a16="http://schemas.microsoft.com/office/drawing/2014/main" id="{358383A7-42E0-ACBA-918D-3CC0259272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33" name="Text Box 67">
            <a:extLst>
              <a:ext uri="{FF2B5EF4-FFF2-40B4-BE49-F238E27FC236}">
                <a16:creationId xmlns:a16="http://schemas.microsoft.com/office/drawing/2014/main" id="{E68E370A-BCEF-86A3-75C3-BE43A63EB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238" y="944563"/>
            <a:ext cx="48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TP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77" name="Text Box 33">
            <a:extLst>
              <a:ext uri="{FF2B5EF4-FFF2-40B4-BE49-F238E27FC236}">
                <a16:creationId xmlns:a16="http://schemas.microsoft.com/office/drawing/2014/main" id="{8C076B56-61AA-F65A-3F88-692951B07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8" y="1966913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dP  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78" name="Group 30">
            <a:extLst>
              <a:ext uri="{FF2B5EF4-FFF2-40B4-BE49-F238E27FC236}">
                <a16:creationId xmlns:a16="http://schemas.microsoft.com/office/drawing/2014/main" id="{398C1D97-727F-17AD-F7E9-07E6DB4D20B7}"/>
              </a:ext>
            </a:extLst>
          </p:cNvPr>
          <p:cNvGrpSpPr>
            <a:grpSpLocks/>
          </p:cNvGrpSpPr>
          <p:nvPr/>
        </p:nvGrpSpPr>
        <p:grpSpPr bwMode="auto">
          <a:xfrm>
            <a:off x="1670050" y="2236788"/>
            <a:ext cx="1168400" cy="444500"/>
            <a:chOff x="2763" y="2680"/>
            <a:chExt cx="736" cy="280"/>
          </a:xfrm>
        </p:grpSpPr>
        <p:sp>
          <p:nvSpPr>
            <p:cNvPr id="37949" name="Line 31">
              <a:extLst>
                <a:ext uri="{FF2B5EF4-FFF2-40B4-BE49-F238E27FC236}">
                  <a16:creationId xmlns:a16="http://schemas.microsoft.com/office/drawing/2014/main" id="{DD11FB5B-5974-42F6-5386-789EA98A60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0" name="Line 32">
              <a:extLst>
                <a:ext uri="{FF2B5EF4-FFF2-40B4-BE49-F238E27FC236}">
                  <a16:creationId xmlns:a16="http://schemas.microsoft.com/office/drawing/2014/main" id="{EEDD6363-7526-9753-3CA7-97458C581B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" name="Text Box 38">
            <a:extLst>
              <a:ext uri="{FF2B5EF4-FFF2-40B4-BE49-F238E27FC236}">
                <a16:creationId xmlns:a16="http://schemas.microsoft.com/office/drawing/2014/main" id="{2B1F3ACD-F90E-D071-C4DE-5475490C5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463" y="2671763"/>
            <a:ext cx="393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82" name="Group 30">
            <a:extLst>
              <a:ext uri="{FF2B5EF4-FFF2-40B4-BE49-F238E27FC236}">
                <a16:creationId xmlns:a16="http://schemas.microsoft.com/office/drawing/2014/main" id="{C1289EB3-9F14-F463-447A-845E4F7A9726}"/>
              </a:ext>
            </a:extLst>
          </p:cNvPr>
          <p:cNvGrpSpPr>
            <a:grpSpLocks/>
          </p:cNvGrpSpPr>
          <p:nvPr/>
        </p:nvGrpSpPr>
        <p:grpSpPr bwMode="auto">
          <a:xfrm>
            <a:off x="2406650" y="2957513"/>
            <a:ext cx="1168400" cy="444500"/>
            <a:chOff x="2763" y="2680"/>
            <a:chExt cx="736" cy="280"/>
          </a:xfrm>
        </p:grpSpPr>
        <p:sp>
          <p:nvSpPr>
            <p:cNvPr id="37947" name="Line 31">
              <a:extLst>
                <a:ext uri="{FF2B5EF4-FFF2-40B4-BE49-F238E27FC236}">
                  <a16:creationId xmlns:a16="http://schemas.microsoft.com/office/drawing/2014/main" id="{4C4A046A-C6A2-70B7-4E9B-6F92DDDF4A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8" name="Line 32">
              <a:extLst>
                <a:ext uri="{FF2B5EF4-FFF2-40B4-BE49-F238E27FC236}">
                  <a16:creationId xmlns:a16="http://schemas.microsoft.com/office/drawing/2014/main" id="{A1C04B48-0E23-334A-89F0-0638425FEC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" name="Text Box 38">
            <a:extLst>
              <a:ext uri="{FF2B5EF4-FFF2-40B4-BE49-F238E27FC236}">
                <a16:creationId xmlns:a16="http://schemas.microsoft.com/office/drawing/2014/main" id="{180C3A1C-584D-DEA4-21AF-CD6AE06BC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402013"/>
            <a:ext cx="393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86" name="Text Box 38">
            <a:extLst>
              <a:ext uri="{FF2B5EF4-FFF2-40B4-BE49-F238E27FC236}">
                <a16:creationId xmlns:a16="http://schemas.microsoft.com/office/drawing/2014/main" id="{6AA6DDBE-CCC5-87D3-4DD4-87AADF681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638" y="331946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87" name="Group 30">
            <a:extLst>
              <a:ext uri="{FF2B5EF4-FFF2-40B4-BE49-F238E27FC236}">
                <a16:creationId xmlns:a16="http://schemas.microsoft.com/office/drawing/2014/main" id="{937A593C-20F3-ACE5-C9FB-57D4D4C8982A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3673475"/>
            <a:ext cx="1168400" cy="444500"/>
            <a:chOff x="2763" y="2680"/>
            <a:chExt cx="736" cy="280"/>
          </a:xfrm>
        </p:grpSpPr>
        <p:sp>
          <p:nvSpPr>
            <p:cNvPr id="37945" name="Line 31">
              <a:extLst>
                <a:ext uri="{FF2B5EF4-FFF2-40B4-BE49-F238E27FC236}">
                  <a16:creationId xmlns:a16="http://schemas.microsoft.com/office/drawing/2014/main" id="{2F5E50FD-40BA-C3DF-D8E4-71ABA15709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6" name="Line 32">
              <a:extLst>
                <a:ext uri="{FF2B5EF4-FFF2-40B4-BE49-F238E27FC236}">
                  <a16:creationId xmlns:a16="http://schemas.microsoft.com/office/drawing/2014/main" id="{414BCED7-4B86-E5BF-4C9C-06DCD43FFC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" name="Text Box 38">
            <a:extLst>
              <a:ext uri="{FF2B5EF4-FFF2-40B4-BE49-F238E27FC236}">
                <a16:creationId xmlns:a16="http://schemas.microsoft.com/office/drawing/2014/main" id="{5D9DFC39-9E36-5881-8B1D-29005504C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763" y="4664075"/>
            <a:ext cx="392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cxnSp>
        <p:nvCxnSpPr>
          <p:cNvPr id="91" name="Conector reto 90">
            <a:extLst>
              <a:ext uri="{FF2B5EF4-FFF2-40B4-BE49-F238E27FC236}">
                <a16:creationId xmlns:a16="http://schemas.microsoft.com/office/drawing/2014/main" id="{43701FB4-F873-8885-DC6A-124A50D6A55C}"/>
              </a:ext>
            </a:extLst>
          </p:cNvPr>
          <p:cNvCxnSpPr/>
          <p:nvPr/>
        </p:nvCxnSpPr>
        <p:spPr>
          <a:xfrm>
            <a:off x="4354513" y="4465638"/>
            <a:ext cx="0" cy="317500"/>
          </a:xfrm>
          <a:prstGeom prst="line">
            <a:avLst/>
          </a:prstGeom>
          <a:ln w="381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 Box 38">
            <a:extLst>
              <a:ext uri="{FF2B5EF4-FFF2-40B4-BE49-F238E27FC236}">
                <a16:creationId xmlns:a16="http://schemas.microsoft.com/office/drawing/2014/main" id="{53C19443-9FA5-092C-228C-F77DD0458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825" y="4122738"/>
            <a:ext cx="392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93" name="Text Box 40">
            <a:extLst>
              <a:ext uri="{FF2B5EF4-FFF2-40B4-BE49-F238E27FC236}">
                <a16:creationId xmlns:a16="http://schemas.microsoft.com/office/drawing/2014/main" id="{3EE7AE08-702E-5ED6-23CD-BF1DEDAF2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538" y="490220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Vera</a:t>
            </a:r>
            <a:endParaRPr lang="en-US" altLang="pt-BR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05" grpId="0"/>
      <p:bldP spid="45" grpId="0"/>
      <p:bldP spid="49" grpId="0"/>
      <p:bldP spid="51" grpId="0"/>
      <p:bldP spid="55" grpId="0"/>
      <p:bldP spid="57" grpId="0"/>
      <p:bldP spid="58" grpId="0"/>
      <p:bldP spid="77" grpId="0"/>
      <p:bldP spid="81" grpId="0"/>
      <p:bldP spid="85" grpId="0"/>
      <p:bldP spid="86" grpId="0"/>
      <p:bldP spid="90" grpId="0"/>
      <p:bldP spid="92" grpId="0"/>
      <p:bldP spid="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2">
            <a:extLst>
              <a:ext uri="{FF2B5EF4-FFF2-40B4-BE49-F238E27FC236}">
                <a16:creationId xmlns:a16="http://schemas.microsoft.com/office/drawing/2014/main" id="{DC44C2FA-C751-CE71-B28A-50BA4B151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7EC6E571-EA09-4768-95C4-34D6FA34B396}" type="slidenum">
              <a:rPr lang="en-US" altLang="pt-BR" smtClean="0">
                <a:solidFill>
                  <a:schemeClr val="tx2"/>
                </a:solidFill>
              </a:rPr>
              <a:pPr/>
              <a:t>16</a:t>
            </a:fld>
            <a:endParaRPr lang="en-US" altLang="pt-BR">
              <a:solidFill>
                <a:schemeClr val="tx2"/>
              </a:solidFill>
            </a:endParaRPr>
          </a:p>
        </p:txBody>
      </p:sp>
      <p:grpSp>
        <p:nvGrpSpPr>
          <p:cNvPr id="39939" name="Group 30">
            <a:extLst>
              <a:ext uri="{FF2B5EF4-FFF2-40B4-BE49-F238E27FC236}">
                <a16:creationId xmlns:a16="http://schemas.microsoft.com/office/drawing/2014/main" id="{A3BEABA7-878A-D465-243A-7AFE6FBD5F8D}"/>
              </a:ext>
            </a:extLst>
          </p:cNvPr>
          <p:cNvGrpSpPr>
            <a:grpSpLocks/>
          </p:cNvGrpSpPr>
          <p:nvPr/>
        </p:nvGrpSpPr>
        <p:grpSpPr bwMode="auto">
          <a:xfrm>
            <a:off x="5006975" y="2955925"/>
            <a:ext cx="1168400" cy="444500"/>
            <a:chOff x="2763" y="2680"/>
            <a:chExt cx="736" cy="280"/>
          </a:xfrm>
        </p:grpSpPr>
        <p:sp>
          <p:nvSpPr>
            <p:cNvPr id="40003" name="Line 31">
              <a:extLst>
                <a:ext uri="{FF2B5EF4-FFF2-40B4-BE49-F238E27FC236}">
                  <a16:creationId xmlns:a16="http://schemas.microsoft.com/office/drawing/2014/main" id="{3BD18CD8-6A71-224D-77D7-7FFDF21662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4" name="Line 32">
              <a:extLst>
                <a:ext uri="{FF2B5EF4-FFF2-40B4-BE49-F238E27FC236}">
                  <a16:creationId xmlns:a16="http://schemas.microsoft.com/office/drawing/2014/main" id="{2BE99DC1-3E2E-487A-C9D2-3BDC2008FC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0" name="Text Box 34">
            <a:extLst>
              <a:ext uri="{FF2B5EF4-FFF2-40B4-BE49-F238E27FC236}">
                <a16:creationId xmlns:a16="http://schemas.microsoft.com/office/drawing/2014/main" id="{D2F454A9-AAB1-D831-EE5E-44D29C5F5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025" y="3405188"/>
            <a:ext cx="40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9941" name="Text Box 35">
            <a:extLst>
              <a:ext uri="{FF2B5EF4-FFF2-40B4-BE49-F238E27FC236}">
                <a16:creationId xmlns:a16="http://schemas.microsoft.com/office/drawing/2014/main" id="{8B8D80D8-5343-5A61-F8D6-045C19DCB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25" y="263048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v’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9942" name="Text Box 38">
            <a:extLst>
              <a:ext uri="{FF2B5EF4-FFF2-40B4-BE49-F238E27FC236}">
                <a16:creationId xmlns:a16="http://schemas.microsoft.com/office/drawing/2014/main" id="{42364635-0374-8749-354B-DC2616242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800" y="327818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9943" name="Text Box 39">
            <a:extLst>
              <a:ext uri="{FF2B5EF4-FFF2-40B4-BE49-F238E27FC236}">
                <a16:creationId xmlns:a16="http://schemas.microsoft.com/office/drawing/2014/main" id="{7BE59FBF-3254-064C-89CD-C50FB40BA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2046288"/>
            <a:ext cx="48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vP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9944" name="Text Box 41">
            <a:extLst>
              <a:ext uri="{FF2B5EF4-FFF2-40B4-BE49-F238E27FC236}">
                <a16:creationId xmlns:a16="http://schemas.microsoft.com/office/drawing/2014/main" id="{75A247D0-ED3A-A942-75CE-37E3A8498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3" y="3581400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chemeClr val="accent2"/>
                </a:solidFill>
                <a:latin typeface="Arial" panose="020B0604020202020204" pitchFamily="34" charset="0"/>
              </a:rPr>
              <a:t> compr-  </a:t>
            </a:r>
            <a:endParaRPr lang="en-US" altLang="pt-BR" b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9897" name="Text Box 25">
            <a:extLst>
              <a:ext uri="{FF2B5EF4-FFF2-40B4-BE49-F238E27FC236}">
                <a16:creationId xmlns:a16="http://schemas.microsoft.com/office/drawing/2014/main" id="{28D3DD8B-807D-6599-20D6-8A2AA607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5024438"/>
            <a:ext cx="50482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>
              <a:defRPr/>
            </a:pPr>
            <a:r>
              <a:rPr lang="pt-BR" b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um</a:t>
            </a:r>
            <a:endParaRPr lang="en-US" b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39946" name="Group 61">
            <a:extLst>
              <a:ext uri="{FF2B5EF4-FFF2-40B4-BE49-F238E27FC236}">
                <a16:creationId xmlns:a16="http://schemas.microsoft.com/office/drawing/2014/main" id="{A324EF2F-DC1F-6B57-3894-949E295043E8}"/>
              </a:ext>
            </a:extLst>
          </p:cNvPr>
          <p:cNvGrpSpPr>
            <a:grpSpLocks/>
          </p:cNvGrpSpPr>
          <p:nvPr/>
        </p:nvGrpSpPr>
        <p:grpSpPr bwMode="auto">
          <a:xfrm>
            <a:off x="3798888" y="2371725"/>
            <a:ext cx="1652587" cy="796925"/>
            <a:chOff x="2458" y="2680"/>
            <a:chExt cx="1041" cy="502"/>
          </a:xfrm>
        </p:grpSpPr>
        <p:sp>
          <p:nvSpPr>
            <p:cNvPr id="40001" name="Line 62">
              <a:extLst>
                <a:ext uri="{FF2B5EF4-FFF2-40B4-BE49-F238E27FC236}">
                  <a16:creationId xmlns:a16="http://schemas.microsoft.com/office/drawing/2014/main" id="{9878C16C-45CF-5B04-F340-B447F43723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8" y="2681"/>
              <a:ext cx="669" cy="5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2" name="Line 63">
              <a:extLst>
                <a:ext uri="{FF2B5EF4-FFF2-40B4-BE49-F238E27FC236}">
                  <a16:creationId xmlns:a16="http://schemas.microsoft.com/office/drawing/2014/main" id="{06AEA560-11BD-F273-CFAD-D91A2F2BEE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47" name="Group 30">
            <a:extLst>
              <a:ext uri="{FF2B5EF4-FFF2-40B4-BE49-F238E27FC236}">
                <a16:creationId xmlns:a16="http://schemas.microsoft.com/office/drawing/2014/main" id="{9FB18D9C-523A-0F20-AE62-FD346E3E1052}"/>
              </a:ext>
            </a:extLst>
          </p:cNvPr>
          <p:cNvGrpSpPr>
            <a:grpSpLocks/>
          </p:cNvGrpSpPr>
          <p:nvPr/>
        </p:nvGrpSpPr>
        <p:grpSpPr bwMode="auto">
          <a:xfrm>
            <a:off x="5813425" y="3665538"/>
            <a:ext cx="1168400" cy="444500"/>
            <a:chOff x="2763" y="2680"/>
            <a:chExt cx="736" cy="280"/>
          </a:xfrm>
        </p:grpSpPr>
        <p:sp>
          <p:nvSpPr>
            <p:cNvPr id="39999" name="Line 31">
              <a:extLst>
                <a:ext uri="{FF2B5EF4-FFF2-40B4-BE49-F238E27FC236}">
                  <a16:creationId xmlns:a16="http://schemas.microsoft.com/office/drawing/2014/main" id="{63B997EE-8E2A-2D1A-C673-11ED2BC06B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0" name="Line 32">
              <a:extLst>
                <a:ext uri="{FF2B5EF4-FFF2-40B4-BE49-F238E27FC236}">
                  <a16:creationId xmlns:a16="http://schemas.microsoft.com/office/drawing/2014/main" id="{DCE7FE68-E32D-FC86-D9E2-C7D2A33D04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8" name="Text Box 38">
            <a:extLst>
              <a:ext uri="{FF2B5EF4-FFF2-40B4-BE49-F238E27FC236}">
                <a16:creationId xmlns:a16="http://schemas.microsoft.com/office/drawing/2014/main" id="{C4283C08-1837-B59F-DFFC-163E69D64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838" y="4100513"/>
            <a:ext cx="393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39949" name="Group 30">
            <a:extLst>
              <a:ext uri="{FF2B5EF4-FFF2-40B4-BE49-F238E27FC236}">
                <a16:creationId xmlns:a16="http://schemas.microsoft.com/office/drawing/2014/main" id="{3797D28F-DAFD-4CC6-5B46-6C1686900FA1}"/>
              </a:ext>
            </a:extLst>
          </p:cNvPr>
          <p:cNvGrpSpPr>
            <a:grpSpLocks/>
          </p:cNvGrpSpPr>
          <p:nvPr/>
        </p:nvGrpSpPr>
        <p:grpSpPr bwMode="auto">
          <a:xfrm>
            <a:off x="6550025" y="4386263"/>
            <a:ext cx="1168400" cy="444500"/>
            <a:chOff x="2763" y="2680"/>
            <a:chExt cx="736" cy="280"/>
          </a:xfrm>
        </p:grpSpPr>
        <p:sp>
          <p:nvSpPr>
            <p:cNvPr id="39997" name="Line 31">
              <a:extLst>
                <a:ext uri="{FF2B5EF4-FFF2-40B4-BE49-F238E27FC236}">
                  <a16:creationId xmlns:a16="http://schemas.microsoft.com/office/drawing/2014/main" id="{E2D7BDD1-6736-4FE9-1FAB-EF196F4C21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8" name="Line 32">
              <a:extLst>
                <a:ext uri="{FF2B5EF4-FFF2-40B4-BE49-F238E27FC236}">
                  <a16:creationId xmlns:a16="http://schemas.microsoft.com/office/drawing/2014/main" id="{C6430509-4372-6429-3462-58AB21B91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50" name="Text Box 38">
            <a:extLst>
              <a:ext uri="{FF2B5EF4-FFF2-40B4-BE49-F238E27FC236}">
                <a16:creationId xmlns:a16="http://schemas.microsoft.com/office/drawing/2014/main" id="{A74866E7-FEB6-380A-D4F0-3AB80AB26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175" y="4830763"/>
            <a:ext cx="393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9951" name="Text Box 38">
            <a:extLst>
              <a:ext uri="{FF2B5EF4-FFF2-40B4-BE49-F238E27FC236}">
                <a16:creationId xmlns:a16="http://schemas.microsoft.com/office/drawing/2014/main" id="{92D0AA30-FAB0-757A-FA96-F3447364D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5" y="4779963"/>
            <a:ext cx="91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39952" name="Group 30">
            <a:extLst>
              <a:ext uri="{FF2B5EF4-FFF2-40B4-BE49-F238E27FC236}">
                <a16:creationId xmlns:a16="http://schemas.microsoft.com/office/drawing/2014/main" id="{4CB171DC-1961-F781-76E1-5AA3FC72D4A7}"/>
              </a:ext>
            </a:extLst>
          </p:cNvPr>
          <p:cNvGrpSpPr>
            <a:grpSpLocks/>
          </p:cNvGrpSpPr>
          <p:nvPr/>
        </p:nvGrpSpPr>
        <p:grpSpPr bwMode="auto">
          <a:xfrm>
            <a:off x="7407275" y="5132388"/>
            <a:ext cx="1168400" cy="444500"/>
            <a:chOff x="2763" y="2680"/>
            <a:chExt cx="736" cy="280"/>
          </a:xfrm>
        </p:grpSpPr>
        <p:sp>
          <p:nvSpPr>
            <p:cNvPr id="39995" name="Line 31">
              <a:extLst>
                <a:ext uri="{FF2B5EF4-FFF2-40B4-BE49-F238E27FC236}">
                  <a16:creationId xmlns:a16="http://schemas.microsoft.com/office/drawing/2014/main" id="{616A9BBC-DCBB-F0E3-4947-49A75380CD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6" name="Line 32">
              <a:extLst>
                <a:ext uri="{FF2B5EF4-FFF2-40B4-BE49-F238E27FC236}">
                  <a16:creationId xmlns:a16="http://schemas.microsoft.com/office/drawing/2014/main" id="{DC26546A-866D-F3CE-0816-572C614809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53" name="Text Box 38">
            <a:extLst>
              <a:ext uri="{FF2B5EF4-FFF2-40B4-BE49-F238E27FC236}">
                <a16:creationId xmlns:a16="http://schemas.microsoft.com/office/drawing/2014/main" id="{170ADDC4-DA10-D64A-6742-600F5240F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3600" y="5508625"/>
            <a:ext cx="39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25">
            <a:extLst>
              <a:ext uri="{FF2B5EF4-FFF2-40B4-BE49-F238E27FC236}">
                <a16:creationId xmlns:a16="http://schemas.microsoft.com/office/drawing/2014/main" id="{5386240C-5EA7-A0B7-358C-B768F5E9F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4850" y="6351588"/>
            <a:ext cx="709613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>
              <a:defRPr/>
            </a:pPr>
            <a:r>
              <a:rPr lang="pt-BR" b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carro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9955" name="Text Box 38">
            <a:extLst>
              <a:ext uri="{FF2B5EF4-FFF2-40B4-BE49-F238E27FC236}">
                <a16:creationId xmlns:a16="http://schemas.microsoft.com/office/drawing/2014/main" id="{99755B08-A416-0042-3EC7-BD5481122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0" y="6162675"/>
            <a:ext cx="39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30F21D5-3303-F732-21F1-0A852FA9D28E}"/>
              </a:ext>
            </a:extLst>
          </p:cNvPr>
          <p:cNvCxnSpPr>
            <a:stCxn id="39953" idx="2"/>
          </p:cNvCxnSpPr>
          <p:nvPr/>
        </p:nvCxnSpPr>
        <p:spPr>
          <a:xfrm>
            <a:off x="8678863" y="5875338"/>
            <a:ext cx="0" cy="317500"/>
          </a:xfrm>
          <a:prstGeom prst="line">
            <a:avLst/>
          </a:prstGeom>
          <a:ln w="381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5">
            <a:extLst>
              <a:ext uri="{FF2B5EF4-FFF2-40B4-BE49-F238E27FC236}">
                <a16:creationId xmlns:a16="http://schemas.microsoft.com/office/drawing/2014/main" id="{18588D76-00D9-CEB5-88FE-1996A01D5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0"/>
            <a:ext cx="5829300" cy="8001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eaLnBrk="1" hangingPunct="1">
              <a:defRPr/>
            </a:pPr>
            <a:r>
              <a:rPr lang="pt-BR" sz="39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Vera</a:t>
            </a:r>
            <a:r>
              <a:rPr lang="pt-BR" sz="3900" b="0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</a:t>
            </a:r>
            <a:r>
              <a:rPr lang="pt-BR" sz="3900" b="0" dirty="0">
                <a:latin typeface="Arial" charset="0"/>
              </a:rPr>
              <a:t>comprou </a:t>
            </a:r>
            <a:r>
              <a:rPr lang="pt-BR" sz="39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um carro</a:t>
            </a:r>
            <a:endParaRPr lang="en-US" sz="39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9958" name="CaixaDeTexto 6">
            <a:extLst>
              <a:ext uri="{FF2B5EF4-FFF2-40B4-BE49-F238E27FC236}">
                <a16:creationId xmlns:a16="http://schemas.microsoft.com/office/drawing/2014/main" id="{F6DC780D-7A2D-D9AA-574A-70EBFD8B5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5907088"/>
            <a:ext cx="4305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  <a:cs typeface="Arial" panose="020B0604020202020204" pitchFamily="34" charset="0"/>
              </a:rPr>
              <a:t>Agora os traços φ podem licenciar o DP.</a:t>
            </a:r>
          </a:p>
        </p:txBody>
      </p:sp>
      <p:sp>
        <p:nvSpPr>
          <p:cNvPr id="39959" name="Text Box 38">
            <a:extLst>
              <a:ext uri="{FF2B5EF4-FFF2-40B4-BE49-F238E27FC236}">
                <a16:creationId xmlns:a16="http://schemas.microsoft.com/office/drawing/2014/main" id="{FA376099-1854-3588-A8B6-EB276C941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538" y="33766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9960" name="Oval 36">
            <a:extLst>
              <a:ext uri="{FF2B5EF4-FFF2-40B4-BE49-F238E27FC236}">
                <a16:creationId xmlns:a16="http://schemas.microsoft.com/office/drawing/2014/main" id="{1E113804-AA6F-7ABE-2AB0-F5924E7BA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" y="195263"/>
            <a:ext cx="266700" cy="266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endParaRPr lang="pt-BR" altLang="pt-BR"/>
          </a:p>
        </p:txBody>
      </p:sp>
      <p:sp>
        <p:nvSpPr>
          <p:cNvPr id="60" name="Oval 37">
            <a:extLst>
              <a:ext uri="{FF2B5EF4-FFF2-40B4-BE49-F238E27FC236}">
                <a16:creationId xmlns:a16="http://schemas.microsoft.com/office/drawing/2014/main" id="{D1FB0BF4-AE9B-EA50-92C5-6EBD95BA4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" y="601663"/>
            <a:ext cx="266700" cy="2667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9962" name="Rectangle 38">
            <a:extLst>
              <a:ext uri="{FF2B5EF4-FFF2-40B4-BE49-F238E27FC236}">
                <a16:creationId xmlns:a16="http://schemas.microsoft.com/office/drawing/2014/main" id="{E8FB86F2-0C8E-3199-57C8-9B041027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" y="152400"/>
            <a:ext cx="167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rgbClr val="FFFF00"/>
                </a:solidFill>
                <a:latin typeface="Arial" panose="020B0604020202020204" pitchFamily="34" charset="0"/>
              </a:rPr>
              <a:t>papel temático</a:t>
            </a:r>
            <a:endParaRPr lang="en-US" altLang="pt-BR" b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2" name="Rectangle 39">
            <a:extLst>
              <a:ext uri="{FF2B5EF4-FFF2-40B4-BE49-F238E27FC236}">
                <a16:creationId xmlns:a16="http://schemas.microsoft.com/office/drawing/2014/main" id="{03E8107C-46A2-E85D-FDCE-6BF35A75B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558800"/>
            <a:ext cx="666750" cy="3667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caso</a:t>
            </a:r>
            <a:endParaRPr lang="en-US" b="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6" name="Arc 45">
            <a:extLst>
              <a:ext uri="{FF2B5EF4-FFF2-40B4-BE49-F238E27FC236}">
                <a16:creationId xmlns:a16="http://schemas.microsoft.com/office/drawing/2014/main" id="{124AA2B9-FD14-15DD-D316-7B8323CFE8AE}"/>
              </a:ext>
            </a:extLst>
          </p:cNvPr>
          <p:cNvSpPr>
            <a:spLocks/>
          </p:cNvSpPr>
          <p:nvPr/>
        </p:nvSpPr>
        <p:spPr bwMode="auto">
          <a:xfrm rot="18447797" flipH="1" flipV="1">
            <a:off x="1767682" y="2536031"/>
            <a:ext cx="1338262" cy="1393825"/>
          </a:xfrm>
          <a:custGeom>
            <a:avLst/>
            <a:gdLst>
              <a:gd name="T0" fmla="*/ 0 w 29369"/>
              <a:gd name="T1" fmla="*/ 80716282 h 43200"/>
              <a:gd name="T2" fmla="*/ 79185304 w 29369"/>
              <a:gd name="T3" fmla="*/ 2147483647 h 43200"/>
              <a:gd name="T4" fmla="*/ 87696516 w 29369"/>
              <a:gd name="T5" fmla="*/ 1205712344 h 43200"/>
              <a:gd name="T6" fmla="*/ 0 60000 65536"/>
              <a:gd name="T7" fmla="*/ 0 60000 65536"/>
              <a:gd name="T8" fmla="*/ 0 60000 65536"/>
              <a:gd name="T9" fmla="*/ 0 w 29369"/>
              <a:gd name="T10" fmla="*/ 0 h 43200"/>
              <a:gd name="T11" fmla="*/ 29369 w 2936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369" h="43200" fill="none" extrusionOk="0">
                <a:moveTo>
                  <a:pt x="-1" y="1445"/>
                </a:moveTo>
                <a:cubicBezTo>
                  <a:pt x="2478" y="490"/>
                  <a:pt x="5112" y="-1"/>
                  <a:pt x="7769" y="0"/>
                </a:cubicBezTo>
                <a:cubicBezTo>
                  <a:pt x="19698" y="0"/>
                  <a:pt x="29369" y="9670"/>
                  <a:pt x="29369" y="21600"/>
                </a:cubicBezTo>
                <a:cubicBezTo>
                  <a:pt x="29369" y="33529"/>
                  <a:pt x="19698" y="43200"/>
                  <a:pt x="7769" y="43200"/>
                </a:cubicBezTo>
                <a:cubicBezTo>
                  <a:pt x="7517" y="43200"/>
                  <a:pt x="7266" y="43195"/>
                  <a:pt x="7015" y="43186"/>
                </a:cubicBezTo>
              </a:path>
              <a:path w="29369" h="43200" stroke="0" extrusionOk="0">
                <a:moveTo>
                  <a:pt x="-1" y="1445"/>
                </a:moveTo>
                <a:cubicBezTo>
                  <a:pt x="2478" y="490"/>
                  <a:pt x="5112" y="-1"/>
                  <a:pt x="7769" y="0"/>
                </a:cubicBezTo>
                <a:cubicBezTo>
                  <a:pt x="19698" y="0"/>
                  <a:pt x="29369" y="9670"/>
                  <a:pt x="29369" y="21600"/>
                </a:cubicBezTo>
                <a:cubicBezTo>
                  <a:pt x="29369" y="33529"/>
                  <a:pt x="19698" y="43200"/>
                  <a:pt x="7769" y="43200"/>
                </a:cubicBezTo>
                <a:cubicBezTo>
                  <a:pt x="7517" y="43200"/>
                  <a:pt x="7266" y="43195"/>
                  <a:pt x="7015" y="43186"/>
                </a:cubicBezTo>
                <a:lnTo>
                  <a:pt x="7769" y="21600"/>
                </a:lnTo>
                <a:lnTo>
                  <a:pt x="-1" y="1445"/>
                </a:lnTo>
                <a:close/>
              </a:path>
            </a:pathLst>
          </a:custGeom>
          <a:noFill/>
          <a:ln w="38100">
            <a:solidFill>
              <a:schemeClr val="tx2">
                <a:lumMod val="50000"/>
              </a:schemeClr>
            </a:solidFill>
            <a:prstDash val="lgDash"/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9965" name="Text Box 54">
            <a:extLst>
              <a:ext uri="{FF2B5EF4-FFF2-40B4-BE49-F238E27FC236}">
                <a16:creationId xmlns:a16="http://schemas.microsoft.com/office/drawing/2014/main" id="{32113703-F568-2977-C015-EFCC99908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238" y="2189163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T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9966" name="Text Box 56">
            <a:extLst>
              <a:ext uri="{FF2B5EF4-FFF2-40B4-BE49-F238E27FC236}">
                <a16:creationId xmlns:a16="http://schemas.microsoft.com/office/drawing/2014/main" id="{72548F65-E057-43EA-F853-FDFB05E89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1465263"/>
            <a:ext cx="48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T’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39967" name="Group 57">
            <a:extLst>
              <a:ext uri="{FF2B5EF4-FFF2-40B4-BE49-F238E27FC236}">
                <a16:creationId xmlns:a16="http://schemas.microsoft.com/office/drawing/2014/main" id="{25CE6F13-656D-A545-EC77-15D4A1555A72}"/>
              </a:ext>
            </a:extLst>
          </p:cNvPr>
          <p:cNvGrpSpPr>
            <a:grpSpLocks/>
          </p:cNvGrpSpPr>
          <p:nvPr/>
        </p:nvGrpSpPr>
        <p:grpSpPr bwMode="auto">
          <a:xfrm>
            <a:off x="3544888" y="1803400"/>
            <a:ext cx="1168400" cy="444500"/>
            <a:chOff x="2763" y="2680"/>
            <a:chExt cx="736" cy="280"/>
          </a:xfrm>
        </p:grpSpPr>
        <p:sp>
          <p:nvSpPr>
            <p:cNvPr id="39993" name="Line 58">
              <a:extLst>
                <a:ext uri="{FF2B5EF4-FFF2-40B4-BE49-F238E27FC236}">
                  <a16:creationId xmlns:a16="http://schemas.microsoft.com/office/drawing/2014/main" id="{825E76EE-9EBF-A10F-EB0B-218C07C1F1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4" name="Line 59">
              <a:extLst>
                <a:ext uri="{FF2B5EF4-FFF2-40B4-BE49-F238E27FC236}">
                  <a16:creationId xmlns:a16="http://schemas.microsoft.com/office/drawing/2014/main" id="{6730468E-E0E7-7F6C-C14E-1ECBDB83DD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68" name="Text Box 61">
            <a:extLst>
              <a:ext uri="{FF2B5EF4-FFF2-40B4-BE49-F238E27FC236}">
                <a16:creationId xmlns:a16="http://schemas.microsoft.com/office/drawing/2014/main" id="{60917BBA-2833-9A43-3A5E-3ECF8D0DA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788" y="2413000"/>
            <a:ext cx="463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[</a:t>
            </a:r>
            <a:r>
              <a:rPr lang="pt-BR" altLang="pt-BR" b="0">
                <a:latin typeface="Arial" panose="020B0604020202020204" pitchFamily="34" charset="0"/>
                <a:cs typeface="Arial" panose="020B0604020202020204" pitchFamily="34" charset="0"/>
              </a:rPr>
              <a:t>φ]</a:t>
            </a:r>
          </a:p>
          <a:p>
            <a:r>
              <a:rPr lang="pt-BR" altLang="pt-BR" b="0">
                <a:latin typeface="Arial" panose="020B0604020202020204" pitchFamily="34" charset="0"/>
              </a:rPr>
              <a:t>ou</a:t>
            </a:r>
            <a:endParaRPr lang="en-US" altLang="pt-BR" b="0">
              <a:latin typeface="Arial" panose="020B0604020202020204" pitchFamily="34" charset="0"/>
            </a:endParaRPr>
          </a:p>
        </p:txBody>
      </p:sp>
      <p:grpSp>
        <p:nvGrpSpPr>
          <p:cNvPr id="39969" name="Group 64">
            <a:extLst>
              <a:ext uri="{FF2B5EF4-FFF2-40B4-BE49-F238E27FC236}">
                <a16:creationId xmlns:a16="http://schemas.microsoft.com/office/drawing/2014/main" id="{88C9FE33-F928-6F96-60DF-B939829F7D43}"/>
              </a:ext>
            </a:extLst>
          </p:cNvPr>
          <p:cNvGrpSpPr>
            <a:grpSpLocks/>
          </p:cNvGrpSpPr>
          <p:nvPr/>
        </p:nvGrpSpPr>
        <p:grpSpPr bwMode="auto">
          <a:xfrm>
            <a:off x="2400300" y="1257300"/>
            <a:ext cx="1589088" cy="747713"/>
            <a:chOff x="2498" y="2680"/>
            <a:chExt cx="1001" cy="471"/>
          </a:xfrm>
        </p:grpSpPr>
        <p:sp>
          <p:nvSpPr>
            <p:cNvPr id="39991" name="Line 65">
              <a:extLst>
                <a:ext uri="{FF2B5EF4-FFF2-40B4-BE49-F238E27FC236}">
                  <a16:creationId xmlns:a16="http://schemas.microsoft.com/office/drawing/2014/main" id="{1A778F3B-3AD3-2BCD-AA4F-7C5A9E2F51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8" y="2681"/>
              <a:ext cx="628" cy="4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Line 66">
              <a:extLst>
                <a:ext uri="{FF2B5EF4-FFF2-40B4-BE49-F238E27FC236}">
                  <a16:creationId xmlns:a16="http://schemas.microsoft.com/office/drawing/2014/main" id="{A3ED8FF8-7CFD-0C3B-B8D9-77CC492C11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70" name="Text Box 67">
            <a:extLst>
              <a:ext uri="{FF2B5EF4-FFF2-40B4-BE49-F238E27FC236}">
                <a16:creationId xmlns:a16="http://schemas.microsoft.com/office/drawing/2014/main" id="{8542881E-0434-E947-D2AC-EEB52781B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238" y="944563"/>
            <a:ext cx="48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TP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9971" name="Text Box 33">
            <a:extLst>
              <a:ext uri="{FF2B5EF4-FFF2-40B4-BE49-F238E27FC236}">
                <a16:creationId xmlns:a16="http://schemas.microsoft.com/office/drawing/2014/main" id="{F05546EC-FC61-71AD-6909-C38554E8B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8" y="1966913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dP  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39972" name="Group 30">
            <a:extLst>
              <a:ext uri="{FF2B5EF4-FFF2-40B4-BE49-F238E27FC236}">
                <a16:creationId xmlns:a16="http://schemas.microsoft.com/office/drawing/2014/main" id="{47CD6C95-E9D4-CC2D-CA9B-F9E223F03932}"/>
              </a:ext>
            </a:extLst>
          </p:cNvPr>
          <p:cNvGrpSpPr>
            <a:grpSpLocks/>
          </p:cNvGrpSpPr>
          <p:nvPr/>
        </p:nvGrpSpPr>
        <p:grpSpPr bwMode="auto">
          <a:xfrm>
            <a:off x="1670050" y="2236788"/>
            <a:ext cx="1168400" cy="444500"/>
            <a:chOff x="2763" y="2680"/>
            <a:chExt cx="736" cy="280"/>
          </a:xfrm>
        </p:grpSpPr>
        <p:sp>
          <p:nvSpPr>
            <p:cNvPr id="39989" name="Line 31">
              <a:extLst>
                <a:ext uri="{FF2B5EF4-FFF2-40B4-BE49-F238E27FC236}">
                  <a16:creationId xmlns:a16="http://schemas.microsoft.com/office/drawing/2014/main" id="{6ECB86EA-EA98-14A3-32F1-110737024D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Line 32">
              <a:extLst>
                <a:ext uri="{FF2B5EF4-FFF2-40B4-BE49-F238E27FC236}">
                  <a16:creationId xmlns:a16="http://schemas.microsoft.com/office/drawing/2014/main" id="{BA2E794F-E13A-D01F-4983-917C702F45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73" name="Text Box 38">
            <a:extLst>
              <a:ext uri="{FF2B5EF4-FFF2-40B4-BE49-F238E27FC236}">
                <a16:creationId xmlns:a16="http://schemas.microsoft.com/office/drawing/2014/main" id="{FA3D4E1F-B1BE-1B84-2379-D20F5A19A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463" y="2671763"/>
            <a:ext cx="393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39974" name="Group 30">
            <a:extLst>
              <a:ext uri="{FF2B5EF4-FFF2-40B4-BE49-F238E27FC236}">
                <a16:creationId xmlns:a16="http://schemas.microsoft.com/office/drawing/2014/main" id="{6AB81B50-947E-0824-BC3A-86C7521E0D12}"/>
              </a:ext>
            </a:extLst>
          </p:cNvPr>
          <p:cNvGrpSpPr>
            <a:grpSpLocks/>
          </p:cNvGrpSpPr>
          <p:nvPr/>
        </p:nvGrpSpPr>
        <p:grpSpPr bwMode="auto">
          <a:xfrm>
            <a:off x="2406650" y="2957513"/>
            <a:ext cx="1168400" cy="444500"/>
            <a:chOff x="2763" y="2680"/>
            <a:chExt cx="736" cy="280"/>
          </a:xfrm>
        </p:grpSpPr>
        <p:sp>
          <p:nvSpPr>
            <p:cNvPr id="39987" name="Line 31">
              <a:extLst>
                <a:ext uri="{FF2B5EF4-FFF2-40B4-BE49-F238E27FC236}">
                  <a16:creationId xmlns:a16="http://schemas.microsoft.com/office/drawing/2014/main" id="{05266685-7646-F9A1-34DA-612B94254C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Line 32">
              <a:extLst>
                <a:ext uri="{FF2B5EF4-FFF2-40B4-BE49-F238E27FC236}">
                  <a16:creationId xmlns:a16="http://schemas.microsoft.com/office/drawing/2014/main" id="{E404E6EE-0E89-E82E-5944-A816C310EC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75" name="Text Box 38">
            <a:extLst>
              <a:ext uri="{FF2B5EF4-FFF2-40B4-BE49-F238E27FC236}">
                <a16:creationId xmlns:a16="http://schemas.microsoft.com/office/drawing/2014/main" id="{EBEBA6BB-EC87-11E2-0658-98FB1E8B1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402013"/>
            <a:ext cx="393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39976" name="Group 30">
            <a:extLst>
              <a:ext uri="{FF2B5EF4-FFF2-40B4-BE49-F238E27FC236}">
                <a16:creationId xmlns:a16="http://schemas.microsoft.com/office/drawing/2014/main" id="{F9CFCDAA-F517-0961-FBDF-6A6108023669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3673475"/>
            <a:ext cx="1168400" cy="444500"/>
            <a:chOff x="2763" y="2680"/>
            <a:chExt cx="736" cy="280"/>
          </a:xfrm>
        </p:grpSpPr>
        <p:sp>
          <p:nvSpPr>
            <p:cNvPr id="39985" name="Line 31">
              <a:extLst>
                <a:ext uri="{FF2B5EF4-FFF2-40B4-BE49-F238E27FC236}">
                  <a16:creationId xmlns:a16="http://schemas.microsoft.com/office/drawing/2014/main" id="{EB783F2B-5980-33F2-80C6-7ADCE61B8A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6" name="Line 32">
              <a:extLst>
                <a:ext uri="{FF2B5EF4-FFF2-40B4-BE49-F238E27FC236}">
                  <a16:creationId xmlns:a16="http://schemas.microsoft.com/office/drawing/2014/main" id="{7FE6EE24-F247-5D66-740F-8C36F16ACC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77" name="Text Box 38">
            <a:extLst>
              <a:ext uri="{FF2B5EF4-FFF2-40B4-BE49-F238E27FC236}">
                <a16:creationId xmlns:a16="http://schemas.microsoft.com/office/drawing/2014/main" id="{64D13B7F-F0C0-1365-DC88-4DAC00BFC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763" y="4664075"/>
            <a:ext cx="392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cxnSp>
        <p:nvCxnSpPr>
          <p:cNvPr id="91" name="Conector reto 90">
            <a:extLst>
              <a:ext uri="{FF2B5EF4-FFF2-40B4-BE49-F238E27FC236}">
                <a16:creationId xmlns:a16="http://schemas.microsoft.com/office/drawing/2014/main" id="{C425FA7D-54F9-024D-2456-6DF0093AF13E}"/>
              </a:ext>
            </a:extLst>
          </p:cNvPr>
          <p:cNvCxnSpPr/>
          <p:nvPr/>
        </p:nvCxnSpPr>
        <p:spPr>
          <a:xfrm>
            <a:off x="4354513" y="4465638"/>
            <a:ext cx="0" cy="317500"/>
          </a:xfrm>
          <a:prstGeom prst="line">
            <a:avLst/>
          </a:prstGeom>
          <a:ln w="381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79" name="Text Box 38">
            <a:extLst>
              <a:ext uri="{FF2B5EF4-FFF2-40B4-BE49-F238E27FC236}">
                <a16:creationId xmlns:a16="http://schemas.microsoft.com/office/drawing/2014/main" id="{1CC3746F-EAB8-2584-A44B-2BF83BD5B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825" y="4122738"/>
            <a:ext cx="392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93" name="Text Box 40">
            <a:extLst>
              <a:ext uri="{FF2B5EF4-FFF2-40B4-BE49-F238E27FC236}">
                <a16:creationId xmlns:a16="http://schemas.microsoft.com/office/drawing/2014/main" id="{DAAD2CC7-E093-5EDD-F17A-A25EFA31E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538" y="490220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Vera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94" name="Oval 40">
            <a:extLst>
              <a:ext uri="{FF2B5EF4-FFF2-40B4-BE49-F238E27FC236}">
                <a16:creationId xmlns:a16="http://schemas.microsoft.com/office/drawing/2014/main" id="{E2A12826-089F-1216-C379-8454B5863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1171575"/>
            <a:ext cx="266700" cy="2667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5" name="Line 41">
            <a:extLst>
              <a:ext uri="{FF2B5EF4-FFF2-40B4-BE49-F238E27FC236}">
                <a16:creationId xmlns:a16="http://schemas.microsoft.com/office/drawing/2014/main" id="{2ABCE4F8-C0B1-B2A1-8847-A0587C55DE7A}"/>
              </a:ext>
            </a:extLst>
          </p:cNvPr>
          <p:cNvSpPr>
            <a:spLocks noChangeShapeType="1"/>
          </p:cNvSpPr>
          <p:nvPr/>
        </p:nvSpPr>
        <p:spPr bwMode="auto">
          <a:xfrm>
            <a:off x="-292100" y="993775"/>
            <a:ext cx="2476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Text Box 42">
            <a:extLst>
              <a:ext uri="{FF2B5EF4-FFF2-40B4-BE49-F238E27FC236}">
                <a16:creationId xmlns:a16="http://schemas.microsoft.com/office/drawing/2014/main" id="{01512F72-79C4-03DD-F39D-9B46D4A14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1119188"/>
            <a:ext cx="12001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>
              <a:defRPr/>
            </a:pPr>
            <a:r>
              <a:rPr lang="pt-BR" b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licenciado</a:t>
            </a:r>
            <a:endParaRPr lang="en-US" b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97" name="Text Box 40">
            <a:extLst>
              <a:ext uri="{FF2B5EF4-FFF2-40B4-BE49-F238E27FC236}">
                <a16:creationId xmlns:a16="http://schemas.microsoft.com/office/drawing/2014/main" id="{4C15C741-0915-287B-8F08-7C30DFEBD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538" y="4910138"/>
            <a:ext cx="742950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>
              <a:defRPr/>
            </a:pPr>
            <a:r>
              <a:rPr lang="pt-BR" b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Vera</a:t>
            </a:r>
            <a:endParaRPr lang="en-US" b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DEA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 animBg="1"/>
      <p:bldP spid="96" grpId="0"/>
      <p:bldP spid="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2">
            <a:extLst>
              <a:ext uri="{FF2B5EF4-FFF2-40B4-BE49-F238E27FC236}">
                <a16:creationId xmlns:a16="http://schemas.microsoft.com/office/drawing/2014/main" id="{AF3CD690-8AC2-B94E-0433-8E9D4C5B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C2703FAF-3D29-4B99-91F0-395DF5BCFDA9}" type="slidenum">
              <a:rPr lang="en-US" altLang="pt-BR" smtClean="0">
                <a:solidFill>
                  <a:schemeClr val="tx2"/>
                </a:solidFill>
              </a:rPr>
              <a:pPr/>
              <a:t>17</a:t>
            </a:fld>
            <a:endParaRPr lang="en-US" altLang="pt-BR">
              <a:solidFill>
                <a:schemeClr val="tx2"/>
              </a:solidFill>
            </a:endParaRPr>
          </a:p>
        </p:txBody>
      </p:sp>
      <p:grpSp>
        <p:nvGrpSpPr>
          <p:cNvPr id="41987" name="Group 30">
            <a:extLst>
              <a:ext uri="{FF2B5EF4-FFF2-40B4-BE49-F238E27FC236}">
                <a16:creationId xmlns:a16="http://schemas.microsoft.com/office/drawing/2014/main" id="{A3175EC9-EFFD-B394-20C5-9C8C4205DA16}"/>
              </a:ext>
            </a:extLst>
          </p:cNvPr>
          <p:cNvGrpSpPr>
            <a:grpSpLocks/>
          </p:cNvGrpSpPr>
          <p:nvPr/>
        </p:nvGrpSpPr>
        <p:grpSpPr bwMode="auto">
          <a:xfrm>
            <a:off x="5006975" y="2955925"/>
            <a:ext cx="1168400" cy="444500"/>
            <a:chOff x="2763" y="2680"/>
            <a:chExt cx="736" cy="280"/>
          </a:xfrm>
        </p:grpSpPr>
        <p:sp>
          <p:nvSpPr>
            <p:cNvPr id="42043" name="Line 31">
              <a:extLst>
                <a:ext uri="{FF2B5EF4-FFF2-40B4-BE49-F238E27FC236}">
                  <a16:creationId xmlns:a16="http://schemas.microsoft.com/office/drawing/2014/main" id="{28436B52-107C-5774-97EC-FF01465B5C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4" name="Line 32">
              <a:extLst>
                <a:ext uri="{FF2B5EF4-FFF2-40B4-BE49-F238E27FC236}">
                  <a16:creationId xmlns:a16="http://schemas.microsoft.com/office/drawing/2014/main" id="{6B2EB163-B769-0759-E9C4-D6256A6D6F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88" name="Text Box 34">
            <a:extLst>
              <a:ext uri="{FF2B5EF4-FFF2-40B4-BE49-F238E27FC236}">
                <a16:creationId xmlns:a16="http://schemas.microsoft.com/office/drawing/2014/main" id="{B2C0F2B4-06CE-868E-FD21-DB675CDDC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025" y="3405188"/>
            <a:ext cx="40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41989" name="Text Box 35">
            <a:extLst>
              <a:ext uri="{FF2B5EF4-FFF2-40B4-BE49-F238E27FC236}">
                <a16:creationId xmlns:a16="http://schemas.microsoft.com/office/drawing/2014/main" id="{5FFF10AF-3014-2A3C-9855-D55462047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25" y="263048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v’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41990" name="Text Box 38">
            <a:extLst>
              <a:ext uri="{FF2B5EF4-FFF2-40B4-BE49-F238E27FC236}">
                <a16:creationId xmlns:a16="http://schemas.microsoft.com/office/drawing/2014/main" id="{F70E9EE4-2F64-F4EE-1811-84E34D00B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800" y="327818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41991" name="Text Box 39">
            <a:extLst>
              <a:ext uri="{FF2B5EF4-FFF2-40B4-BE49-F238E27FC236}">
                <a16:creationId xmlns:a16="http://schemas.microsoft.com/office/drawing/2014/main" id="{DF3C92AC-6143-F174-CE2D-FDBF141B2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2046288"/>
            <a:ext cx="48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vP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79913" name="Text Box 41">
            <a:extLst>
              <a:ext uri="{FF2B5EF4-FFF2-40B4-BE49-F238E27FC236}">
                <a16:creationId xmlns:a16="http://schemas.microsoft.com/office/drawing/2014/main" id="{68635C7B-A8F7-B63D-07CC-77BB785E4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3" y="3581400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chemeClr val="accent2"/>
                </a:solidFill>
                <a:latin typeface="Arial" panose="020B0604020202020204" pitchFamily="34" charset="0"/>
              </a:rPr>
              <a:t> compr-  </a:t>
            </a:r>
            <a:endParaRPr lang="en-US" altLang="pt-BR" b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9897" name="Text Box 25">
            <a:extLst>
              <a:ext uri="{FF2B5EF4-FFF2-40B4-BE49-F238E27FC236}">
                <a16:creationId xmlns:a16="http://schemas.microsoft.com/office/drawing/2014/main" id="{C8706C8D-7934-B0B8-35C2-79A68228D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5024438"/>
            <a:ext cx="50482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>
              <a:defRPr/>
            </a:pPr>
            <a:r>
              <a:rPr lang="pt-BR" b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um</a:t>
            </a:r>
            <a:endParaRPr lang="en-US" b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41994" name="Group 61">
            <a:extLst>
              <a:ext uri="{FF2B5EF4-FFF2-40B4-BE49-F238E27FC236}">
                <a16:creationId xmlns:a16="http://schemas.microsoft.com/office/drawing/2014/main" id="{9A516557-606F-66B4-1D58-F2012CE9702B}"/>
              </a:ext>
            </a:extLst>
          </p:cNvPr>
          <p:cNvGrpSpPr>
            <a:grpSpLocks/>
          </p:cNvGrpSpPr>
          <p:nvPr/>
        </p:nvGrpSpPr>
        <p:grpSpPr bwMode="auto">
          <a:xfrm>
            <a:off x="3798888" y="2371725"/>
            <a:ext cx="1652587" cy="796925"/>
            <a:chOff x="2458" y="2680"/>
            <a:chExt cx="1041" cy="502"/>
          </a:xfrm>
        </p:grpSpPr>
        <p:sp>
          <p:nvSpPr>
            <p:cNvPr id="42041" name="Line 62">
              <a:extLst>
                <a:ext uri="{FF2B5EF4-FFF2-40B4-BE49-F238E27FC236}">
                  <a16:creationId xmlns:a16="http://schemas.microsoft.com/office/drawing/2014/main" id="{3C680A9D-4996-780C-7F8F-14008EDA16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8" y="2681"/>
              <a:ext cx="669" cy="5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2" name="Line 63">
              <a:extLst>
                <a:ext uri="{FF2B5EF4-FFF2-40B4-BE49-F238E27FC236}">
                  <a16:creationId xmlns:a16="http://schemas.microsoft.com/office/drawing/2014/main" id="{0BF1F9D0-72E6-DB42-97B2-6446926BDC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5" name="Group 30">
            <a:extLst>
              <a:ext uri="{FF2B5EF4-FFF2-40B4-BE49-F238E27FC236}">
                <a16:creationId xmlns:a16="http://schemas.microsoft.com/office/drawing/2014/main" id="{94E69DFD-3DB5-DB77-6BB1-2CA73EFB52AC}"/>
              </a:ext>
            </a:extLst>
          </p:cNvPr>
          <p:cNvGrpSpPr>
            <a:grpSpLocks/>
          </p:cNvGrpSpPr>
          <p:nvPr/>
        </p:nvGrpSpPr>
        <p:grpSpPr bwMode="auto">
          <a:xfrm>
            <a:off x="5813425" y="3665538"/>
            <a:ext cx="1168400" cy="444500"/>
            <a:chOff x="2763" y="2680"/>
            <a:chExt cx="736" cy="280"/>
          </a:xfrm>
        </p:grpSpPr>
        <p:sp>
          <p:nvSpPr>
            <p:cNvPr id="42039" name="Line 31">
              <a:extLst>
                <a:ext uri="{FF2B5EF4-FFF2-40B4-BE49-F238E27FC236}">
                  <a16:creationId xmlns:a16="http://schemas.microsoft.com/office/drawing/2014/main" id="{D8D9A8DD-277A-B59F-A533-D3E3FE9158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0" name="Line 32">
              <a:extLst>
                <a:ext uri="{FF2B5EF4-FFF2-40B4-BE49-F238E27FC236}">
                  <a16:creationId xmlns:a16="http://schemas.microsoft.com/office/drawing/2014/main" id="{2680FE35-A63C-8BDD-83A5-1E325E60E5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6" name="Text Box 38">
            <a:extLst>
              <a:ext uri="{FF2B5EF4-FFF2-40B4-BE49-F238E27FC236}">
                <a16:creationId xmlns:a16="http://schemas.microsoft.com/office/drawing/2014/main" id="{F85FF529-8128-1DE2-AA57-80DBD530C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838" y="4100513"/>
            <a:ext cx="393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41997" name="Group 30">
            <a:extLst>
              <a:ext uri="{FF2B5EF4-FFF2-40B4-BE49-F238E27FC236}">
                <a16:creationId xmlns:a16="http://schemas.microsoft.com/office/drawing/2014/main" id="{88298EC3-EC7B-6CDA-2621-5AC879F01AD3}"/>
              </a:ext>
            </a:extLst>
          </p:cNvPr>
          <p:cNvGrpSpPr>
            <a:grpSpLocks/>
          </p:cNvGrpSpPr>
          <p:nvPr/>
        </p:nvGrpSpPr>
        <p:grpSpPr bwMode="auto">
          <a:xfrm>
            <a:off x="6550025" y="4386263"/>
            <a:ext cx="1168400" cy="444500"/>
            <a:chOff x="2763" y="2680"/>
            <a:chExt cx="736" cy="280"/>
          </a:xfrm>
        </p:grpSpPr>
        <p:sp>
          <p:nvSpPr>
            <p:cNvPr id="42037" name="Line 31">
              <a:extLst>
                <a:ext uri="{FF2B5EF4-FFF2-40B4-BE49-F238E27FC236}">
                  <a16:creationId xmlns:a16="http://schemas.microsoft.com/office/drawing/2014/main" id="{AE583D91-4329-958F-6D4F-410E90D334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8" name="Line 32">
              <a:extLst>
                <a:ext uri="{FF2B5EF4-FFF2-40B4-BE49-F238E27FC236}">
                  <a16:creationId xmlns:a16="http://schemas.microsoft.com/office/drawing/2014/main" id="{683ACF00-D91A-D48D-27E9-622043455D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8" name="Text Box 38">
            <a:extLst>
              <a:ext uri="{FF2B5EF4-FFF2-40B4-BE49-F238E27FC236}">
                <a16:creationId xmlns:a16="http://schemas.microsoft.com/office/drawing/2014/main" id="{238AAF9A-483D-D023-E3E6-57E99CFDF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175" y="4830763"/>
            <a:ext cx="393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41999" name="Text Box 38">
            <a:extLst>
              <a:ext uri="{FF2B5EF4-FFF2-40B4-BE49-F238E27FC236}">
                <a16:creationId xmlns:a16="http://schemas.microsoft.com/office/drawing/2014/main" id="{E4BE8FA8-C50E-8C12-135F-77CCB7CB2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5" y="4779963"/>
            <a:ext cx="91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42000" name="Group 30">
            <a:extLst>
              <a:ext uri="{FF2B5EF4-FFF2-40B4-BE49-F238E27FC236}">
                <a16:creationId xmlns:a16="http://schemas.microsoft.com/office/drawing/2014/main" id="{97C12516-1819-3219-1021-0BD6924E85F1}"/>
              </a:ext>
            </a:extLst>
          </p:cNvPr>
          <p:cNvGrpSpPr>
            <a:grpSpLocks/>
          </p:cNvGrpSpPr>
          <p:nvPr/>
        </p:nvGrpSpPr>
        <p:grpSpPr bwMode="auto">
          <a:xfrm>
            <a:off x="7407275" y="5132388"/>
            <a:ext cx="1168400" cy="444500"/>
            <a:chOff x="2763" y="2680"/>
            <a:chExt cx="736" cy="280"/>
          </a:xfrm>
        </p:grpSpPr>
        <p:sp>
          <p:nvSpPr>
            <p:cNvPr id="42035" name="Line 31">
              <a:extLst>
                <a:ext uri="{FF2B5EF4-FFF2-40B4-BE49-F238E27FC236}">
                  <a16:creationId xmlns:a16="http://schemas.microsoft.com/office/drawing/2014/main" id="{235C69BB-9A9F-B41F-1BF1-A9524CFE95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6" name="Line 32">
              <a:extLst>
                <a:ext uri="{FF2B5EF4-FFF2-40B4-BE49-F238E27FC236}">
                  <a16:creationId xmlns:a16="http://schemas.microsoft.com/office/drawing/2014/main" id="{062B0DC9-5936-4D68-99CE-0636CD6A92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01" name="Text Box 38">
            <a:extLst>
              <a:ext uri="{FF2B5EF4-FFF2-40B4-BE49-F238E27FC236}">
                <a16:creationId xmlns:a16="http://schemas.microsoft.com/office/drawing/2014/main" id="{31EDA386-A5ED-6C53-0904-191D05194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3600" y="5508625"/>
            <a:ext cx="39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25">
            <a:extLst>
              <a:ext uri="{FF2B5EF4-FFF2-40B4-BE49-F238E27FC236}">
                <a16:creationId xmlns:a16="http://schemas.microsoft.com/office/drawing/2014/main" id="{90E66379-C92A-7612-AF0A-6AA00C39E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4850" y="6351588"/>
            <a:ext cx="709613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>
              <a:defRPr/>
            </a:pPr>
            <a:r>
              <a:rPr lang="pt-BR" b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carro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2003" name="Text Box 38">
            <a:extLst>
              <a:ext uri="{FF2B5EF4-FFF2-40B4-BE49-F238E27FC236}">
                <a16:creationId xmlns:a16="http://schemas.microsoft.com/office/drawing/2014/main" id="{AE88E6FB-A4B1-644D-9B09-C31F1652E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0" y="6162675"/>
            <a:ext cx="39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BEA9861-DBE4-27D8-A72E-87AE3D1D0C6A}"/>
              </a:ext>
            </a:extLst>
          </p:cNvPr>
          <p:cNvCxnSpPr>
            <a:stCxn id="42001" idx="2"/>
          </p:cNvCxnSpPr>
          <p:nvPr/>
        </p:nvCxnSpPr>
        <p:spPr>
          <a:xfrm>
            <a:off x="8678863" y="5875338"/>
            <a:ext cx="0" cy="317500"/>
          </a:xfrm>
          <a:prstGeom prst="line">
            <a:avLst/>
          </a:prstGeom>
          <a:ln w="381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5">
            <a:extLst>
              <a:ext uri="{FF2B5EF4-FFF2-40B4-BE49-F238E27FC236}">
                <a16:creationId xmlns:a16="http://schemas.microsoft.com/office/drawing/2014/main" id="{46E90FB6-C3DE-6B9A-AE39-1C7D9F15F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0"/>
            <a:ext cx="5829300" cy="8001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eaLnBrk="1" hangingPunct="1">
              <a:defRPr/>
            </a:pPr>
            <a:r>
              <a:rPr lang="pt-BR" sz="39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Vera</a:t>
            </a:r>
            <a:r>
              <a:rPr lang="pt-BR" sz="3900" b="0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</a:t>
            </a:r>
            <a:r>
              <a:rPr lang="pt-BR" sz="3900" b="0" dirty="0">
                <a:latin typeface="Arial" charset="0"/>
              </a:rPr>
              <a:t>comprou </a:t>
            </a:r>
            <a:r>
              <a:rPr lang="pt-BR" sz="39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um carro</a:t>
            </a:r>
            <a:endParaRPr lang="en-US" sz="39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2006" name="CaixaDeTexto 6">
            <a:extLst>
              <a:ext uri="{FF2B5EF4-FFF2-40B4-BE49-F238E27FC236}">
                <a16:creationId xmlns:a16="http://schemas.microsoft.com/office/drawing/2014/main" id="{66D5C69F-817D-C3C1-FD23-34377A973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5907088"/>
            <a:ext cx="72374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  <a:cs typeface="Arial" panose="020B0604020202020204" pitchFamily="34" charset="0"/>
              </a:rPr>
              <a:t>Quase tudo pronto agora. Falta o movimento fusional tornando a raiz</a:t>
            </a:r>
          </a:p>
          <a:p>
            <a:r>
              <a:rPr lang="pt-BR" altLang="pt-BR" b="0">
                <a:latin typeface="Arial" panose="020B0604020202020204" pitchFamily="34" charset="0"/>
                <a:cs typeface="Arial" panose="020B0604020202020204" pitchFamily="34" charset="0"/>
              </a:rPr>
              <a:t>do verbo e os traços φ  uma só entidade. Isto é parâmetro do </a:t>
            </a:r>
          </a:p>
          <a:p>
            <a:r>
              <a:rPr lang="pt-BR" altLang="pt-BR" b="0">
                <a:latin typeface="Arial" panose="020B0604020202020204" pitchFamily="34" charset="0"/>
                <a:cs typeface="Arial" panose="020B0604020202020204" pitchFamily="34" charset="0"/>
              </a:rPr>
              <a:t>Português.</a:t>
            </a:r>
          </a:p>
        </p:txBody>
      </p:sp>
      <p:sp>
        <p:nvSpPr>
          <p:cNvPr id="42007" name="Text Box 38">
            <a:extLst>
              <a:ext uri="{FF2B5EF4-FFF2-40B4-BE49-F238E27FC236}">
                <a16:creationId xmlns:a16="http://schemas.microsoft.com/office/drawing/2014/main" id="{19CE774C-FECD-D032-1223-EBADE078C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538" y="33766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42008" name="Text Box 54">
            <a:extLst>
              <a:ext uri="{FF2B5EF4-FFF2-40B4-BE49-F238E27FC236}">
                <a16:creationId xmlns:a16="http://schemas.microsoft.com/office/drawing/2014/main" id="{EAFBDBF7-37B5-4D37-4F38-481D12BC6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238" y="2189163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T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42009" name="Text Box 56">
            <a:extLst>
              <a:ext uri="{FF2B5EF4-FFF2-40B4-BE49-F238E27FC236}">
                <a16:creationId xmlns:a16="http://schemas.microsoft.com/office/drawing/2014/main" id="{D4E2A19C-8AB8-39A6-DD17-D5256E096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1465263"/>
            <a:ext cx="48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T’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42010" name="Group 57">
            <a:extLst>
              <a:ext uri="{FF2B5EF4-FFF2-40B4-BE49-F238E27FC236}">
                <a16:creationId xmlns:a16="http://schemas.microsoft.com/office/drawing/2014/main" id="{6D4296A8-610F-32F1-C706-43681B95B538}"/>
              </a:ext>
            </a:extLst>
          </p:cNvPr>
          <p:cNvGrpSpPr>
            <a:grpSpLocks/>
          </p:cNvGrpSpPr>
          <p:nvPr/>
        </p:nvGrpSpPr>
        <p:grpSpPr bwMode="auto">
          <a:xfrm>
            <a:off x="3544888" y="1803400"/>
            <a:ext cx="1168400" cy="444500"/>
            <a:chOff x="2763" y="2680"/>
            <a:chExt cx="736" cy="280"/>
          </a:xfrm>
        </p:grpSpPr>
        <p:sp>
          <p:nvSpPr>
            <p:cNvPr id="42033" name="Line 58">
              <a:extLst>
                <a:ext uri="{FF2B5EF4-FFF2-40B4-BE49-F238E27FC236}">
                  <a16:creationId xmlns:a16="http://schemas.microsoft.com/office/drawing/2014/main" id="{4CFA45C4-09F7-3F58-8469-1D14A862AD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4" name="Line 59">
              <a:extLst>
                <a:ext uri="{FF2B5EF4-FFF2-40B4-BE49-F238E27FC236}">
                  <a16:creationId xmlns:a16="http://schemas.microsoft.com/office/drawing/2014/main" id="{547557D5-DDE5-24AF-BBDA-C6FF3C825C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Text Box 61">
            <a:extLst>
              <a:ext uri="{FF2B5EF4-FFF2-40B4-BE49-F238E27FC236}">
                <a16:creationId xmlns:a16="http://schemas.microsoft.com/office/drawing/2014/main" id="{FC4FF972-3D28-1DB6-70D9-8C37B186E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2663825"/>
            <a:ext cx="463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[</a:t>
            </a:r>
            <a:r>
              <a:rPr lang="pt-BR" altLang="pt-BR" b="0">
                <a:latin typeface="Arial" panose="020B0604020202020204" pitchFamily="34" charset="0"/>
                <a:cs typeface="Arial" panose="020B0604020202020204" pitchFamily="34" charset="0"/>
              </a:rPr>
              <a:t>φ]</a:t>
            </a:r>
          </a:p>
          <a:p>
            <a:r>
              <a:rPr lang="pt-BR" altLang="pt-BR" b="0">
                <a:latin typeface="Arial" panose="020B0604020202020204" pitchFamily="34" charset="0"/>
              </a:rPr>
              <a:t>ou</a:t>
            </a:r>
            <a:endParaRPr lang="en-US" altLang="pt-BR" b="0">
              <a:latin typeface="Arial" panose="020B0604020202020204" pitchFamily="34" charset="0"/>
            </a:endParaRPr>
          </a:p>
        </p:txBody>
      </p:sp>
      <p:grpSp>
        <p:nvGrpSpPr>
          <p:cNvPr id="42012" name="Group 64">
            <a:extLst>
              <a:ext uri="{FF2B5EF4-FFF2-40B4-BE49-F238E27FC236}">
                <a16:creationId xmlns:a16="http://schemas.microsoft.com/office/drawing/2014/main" id="{F14309E4-BFDB-571E-D03F-CEFF4AD07C6F}"/>
              </a:ext>
            </a:extLst>
          </p:cNvPr>
          <p:cNvGrpSpPr>
            <a:grpSpLocks/>
          </p:cNvGrpSpPr>
          <p:nvPr/>
        </p:nvGrpSpPr>
        <p:grpSpPr bwMode="auto">
          <a:xfrm>
            <a:off x="2400300" y="1257300"/>
            <a:ext cx="1589088" cy="747713"/>
            <a:chOff x="2498" y="2680"/>
            <a:chExt cx="1001" cy="471"/>
          </a:xfrm>
        </p:grpSpPr>
        <p:sp>
          <p:nvSpPr>
            <p:cNvPr id="42031" name="Line 65">
              <a:extLst>
                <a:ext uri="{FF2B5EF4-FFF2-40B4-BE49-F238E27FC236}">
                  <a16:creationId xmlns:a16="http://schemas.microsoft.com/office/drawing/2014/main" id="{6858619B-214C-71CF-EDF5-FC1C51EF4B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8" y="2681"/>
              <a:ext cx="628" cy="4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2" name="Line 66">
              <a:extLst>
                <a:ext uri="{FF2B5EF4-FFF2-40B4-BE49-F238E27FC236}">
                  <a16:creationId xmlns:a16="http://schemas.microsoft.com/office/drawing/2014/main" id="{89C18624-A6FB-1D40-10DE-2D18966F55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13" name="Text Box 67">
            <a:extLst>
              <a:ext uri="{FF2B5EF4-FFF2-40B4-BE49-F238E27FC236}">
                <a16:creationId xmlns:a16="http://schemas.microsoft.com/office/drawing/2014/main" id="{7BDD3866-5715-B15E-C7E7-3BA6F36DE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238" y="944563"/>
            <a:ext cx="48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TP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42014" name="Text Box 33">
            <a:extLst>
              <a:ext uri="{FF2B5EF4-FFF2-40B4-BE49-F238E27FC236}">
                <a16:creationId xmlns:a16="http://schemas.microsoft.com/office/drawing/2014/main" id="{A806178B-240E-56DF-0167-69AE333EF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8" y="1966913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dP  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42015" name="Group 30">
            <a:extLst>
              <a:ext uri="{FF2B5EF4-FFF2-40B4-BE49-F238E27FC236}">
                <a16:creationId xmlns:a16="http://schemas.microsoft.com/office/drawing/2014/main" id="{1C06231B-184B-AC9C-8928-C5A012A88B74}"/>
              </a:ext>
            </a:extLst>
          </p:cNvPr>
          <p:cNvGrpSpPr>
            <a:grpSpLocks/>
          </p:cNvGrpSpPr>
          <p:nvPr/>
        </p:nvGrpSpPr>
        <p:grpSpPr bwMode="auto">
          <a:xfrm>
            <a:off x="1670050" y="2236788"/>
            <a:ext cx="1168400" cy="444500"/>
            <a:chOff x="2763" y="2680"/>
            <a:chExt cx="736" cy="280"/>
          </a:xfrm>
        </p:grpSpPr>
        <p:sp>
          <p:nvSpPr>
            <p:cNvPr id="42029" name="Line 31">
              <a:extLst>
                <a:ext uri="{FF2B5EF4-FFF2-40B4-BE49-F238E27FC236}">
                  <a16:creationId xmlns:a16="http://schemas.microsoft.com/office/drawing/2014/main" id="{5816B8CA-CCC3-CC28-6C6D-C9B015D983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0" name="Line 32">
              <a:extLst>
                <a:ext uri="{FF2B5EF4-FFF2-40B4-BE49-F238E27FC236}">
                  <a16:creationId xmlns:a16="http://schemas.microsoft.com/office/drawing/2014/main" id="{15FEF64E-D533-31B1-E42D-A550C81409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16" name="Text Box 38">
            <a:extLst>
              <a:ext uri="{FF2B5EF4-FFF2-40B4-BE49-F238E27FC236}">
                <a16:creationId xmlns:a16="http://schemas.microsoft.com/office/drawing/2014/main" id="{62D66523-4597-A4C5-D0B7-7857BB325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463" y="2671763"/>
            <a:ext cx="393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42017" name="Group 30">
            <a:extLst>
              <a:ext uri="{FF2B5EF4-FFF2-40B4-BE49-F238E27FC236}">
                <a16:creationId xmlns:a16="http://schemas.microsoft.com/office/drawing/2014/main" id="{2A51A80E-5F1F-792B-2440-C59DC67E3A00}"/>
              </a:ext>
            </a:extLst>
          </p:cNvPr>
          <p:cNvGrpSpPr>
            <a:grpSpLocks/>
          </p:cNvGrpSpPr>
          <p:nvPr/>
        </p:nvGrpSpPr>
        <p:grpSpPr bwMode="auto">
          <a:xfrm>
            <a:off x="2406650" y="2957513"/>
            <a:ext cx="1168400" cy="444500"/>
            <a:chOff x="2763" y="2680"/>
            <a:chExt cx="736" cy="280"/>
          </a:xfrm>
        </p:grpSpPr>
        <p:sp>
          <p:nvSpPr>
            <p:cNvPr id="42027" name="Line 31">
              <a:extLst>
                <a:ext uri="{FF2B5EF4-FFF2-40B4-BE49-F238E27FC236}">
                  <a16:creationId xmlns:a16="http://schemas.microsoft.com/office/drawing/2014/main" id="{67BEAB01-1136-2613-62E1-0AFF0C07C7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8" name="Line 32">
              <a:extLst>
                <a:ext uri="{FF2B5EF4-FFF2-40B4-BE49-F238E27FC236}">
                  <a16:creationId xmlns:a16="http://schemas.microsoft.com/office/drawing/2014/main" id="{2849DDBE-FE9E-E67C-37DC-D96256F56F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18" name="Text Box 38">
            <a:extLst>
              <a:ext uri="{FF2B5EF4-FFF2-40B4-BE49-F238E27FC236}">
                <a16:creationId xmlns:a16="http://schemas.microsoft.com/office/drawing/2014/main" id="{AC702FEA-CE27-665F-D9C6-A60883C78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402013"/>
            <a:ext cx="393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42019" name="Group 30">
            <a:extLst>
              <a:ext uri="{FF2B5EF4-FFF2-40B4-BE49-F238E27FC236}">
                <a16:creationId xmlns:a16="http://schemas.microsoft.com/office/drawing/2014/main" id="{66DA853B-9EB0-6259-098B-4B57EAA8D8D4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3673475"/>
            <a:ext cx="1168400" cy="444500"/>
            <a:chOff x="2763" y="2680"/>
            <a:chExt cx="736" cy="280"/>
          </a:xfrm>
        </p:grpSpPr>
        <p:sp>
          <p:nvSpPr>
            <p:cNvPr id="42025" name="Line 31">
              <a:extLst>
                <a:ext uri="{FF2B5EF4-FFF2-40B4-BE49-F238E27FC236}">
                  <a16:creationId xmlns:a16="http://schemas.microsoft.com/office/drawing/2014/main" id="{C987B701-BD7F-1F54-C984-40FA33C3C2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6" name="Line 32">
              <a:extLst>
                <a:ext uri="{FF2B5EF4-FFF2-40B4-BE49-F238E27FC236}">
                  <a16:creationId xmlns:a16="http://schemas.microsoft.com/office/drawing/2014/main" id="{63F63C4E-9580-9DE1-F105-EADD31B006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20" name="Text Box 38">
            <a:extLst>
              <a:ext uri="{FF2B5EF4-FFF2-40B4-BE49-F238E27FC236}">
                <a16:creationId xmlns:a16="http://schemas.microsoft.com/office/drawing/2014/main" id="{8F72851B-76BC-DFD0-0BF1-8FCC60042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763" y="4664075"/>
            <a:ext cx="392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cxnSp>
        <p:nvCxnSpPr>
          <p:cNvPr id="91" name="Conector reto 90">
            <a:extLst>
              <a:ext uri="{FF2B5EF4-FFF2-40B4-BE49-F238E27FC236}">
                <a16:creationId xmlns:a16="http://schemas.microsoft.com/office/drawing/2014/main" id="{0AAFA98A-D41E-8054-B783-1ACD98346BC2}"/>
              </a:ext>
            </a:extLst>
          </p:cNvPr>
          <p:cNvCxnSpPr/>
          <p:nvPr/>
        </p:nvCxnSpPr>
        <p:spPr>
          <a:xfrm>
            <a:off x="4354513" y="4465638"/>
            <a:ext cx="0" cy="317500"/>
          </a:xfrm>
          <a:prstGeom prst="line">
            <a:avLst/>
          </a:prstGeom>
          <a:ln w="381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22" name="Text Box 38">
            <a:extLst>
              <a:ext uri="{FF2B5EF4-FFF2-40B4-BE49-F238E27FC236}">
                <a16:creationId xmlns:a16="http://schemas.microsoft.com/office/drawing/2014/main" id="{81A71289-9268-2752-B654-BAB77EBE5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825" y="4122738"/>
            <a:ext cx="392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86" name="Text Box 41">
            <a:extLst>
              <a:ext uri="{FF2B5EF4-FFF2-40B4-BE49-F238E27FC236}">
                <a16:creationId xmlns:a16="http://schemas.microsoft.com/office/drawing/2014/main" id="{7D280185-A810-F194-40AD-C6774CB01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88" y="2454275"/>
            <a:ext cx="1225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 comprou  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98" name="Text Box 25">
            <a:extLst>
              <a:ext uri="{FF2B5EF4-FFF2-40B4-BE49-F238E27FC236}">
                <a16:creationId xmlns:a16="http://schemas.microsoft.com/office/drawing/2014/main" id="{3A9CFC65-2C6E-F070-3850-B24FA8B2D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475" y="4830763"/>
            <a:ext cx="658813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>
              <a:defRPr/>
            </a:pPr>
            <a:r>
              <a:rPr lang="pt-BR" b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Vera</a:t>
            </a:r>
            <a:endParaRPr lang="en-US" b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13" grpId="0"/>
      <p:bldP spid="72" grpId="0"/>
      <p:bldP spid="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">
            <a:extLst>
              <a:ext uri="{FF2B5EF4-FFF2-40B4-BE49-F238E27FC236}">
                <a16:creationId xmlns:a16="http://schemas.microsoft.com/office/drawing/2014/main" id="{846366CF-80B9-80FA-E462-0C036DB7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7CF20541-D9E2-43D4-B8C7-5D2CAA917FB7}" type="slidenum">
              <a:rPr lang="en-US" altLang="pt-BR" smtClean="0">
                <a:solidFill>
                  <a:schemeClr val="tx2"/>
                </a:solidFill>
              </a:rPr>
              <a:pPr/>
              <a:t>18</a:t>
            </a:fld>
            <a:endParaRPr lang="en-US" altLang="pt-BR">
              <a:solidFill>
                <a:schemeClr val="tx2"/>
              </a:solidFill>
            </a:endParaRPr>
          </a:p>
        </p:txBody>
      </p:sp>
      <p:grpSp>
        <p:nvGrpSpPr>
          <p:cNvPr id="44035" name="Group 30">
            <a:extLst>
              <a:ext uri="{FF2B5EF4-FFF2-40B4-BE49-F238E27FC236}">
                <a16:creationId xmlns:a16="http://schemas.microsoft.com/office/drawing/2014/main" id="{DF9F226F-C730-7E0E-5FC5-61CEBAACA440}"/>
              </a:ext>
            </a:extLst>
          </p:cNvPr>
          <p:cNvGrpSpPr>
            <a:grpSpLocks/>
          </p:cNvGrpSpPr>
          <p:nvPr/>
        </p:nvGrpSpPr>
        <p:grpSpPr bwMode="auto">
          <a:xfrm>
            <a:off x="4244975" y="3222625"/>
            <a:ext cx="1168400" cy="444500"/>
            <a:chOff x="2763" y="2680"/>
            <a:chExt cx="736" cy="280"/>
          </a:xfrm>
        </p:grpSpPr>
        <p:sp>
          <p:nvSpPr>
            <p:cNvPr id="44097" name="Line 31">
              <a:extLst>
                <a:ext uri="{FF2B5EF4-FFF2-40B4-BE49-F238E27FC236}">
                  <a16:creationId xmlns:a16="http://schemas.microsoft.com/office/drawing/2014/main" id="{D817B58E-29CE-5DD3-074F-5272318670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8" name="Line 32">
              <a:extLst>
                <a:ext uri="{FF2B5EF4-FFF2-40B4-BE49-F238E27FC236}">
                  <a16:creationId xmlns:a16="http://schemas.microsoft.com/office/drawing/2014/main" id="{9F34A591-A924-9FCD-92AD-0F5ECE7D86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36" name="Text Box 34">
            <a:extLst>
              <a:ext uri="{FF2B5EF4-FFF2-40B4-BE49-F238E27FC236}">
                <a16:creationId xmlns:a16="http://schemas.microsoft.com/office/drawing/2014/main" id="{DF308B50-01CB-B3E5-0AD0-A880F9D18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25" y="3671888"/>
            <a:ext cx="40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44037" name="Text Box 35">
            <a:extLst>
              <a:ext uri="{FF2B5EF4-FFF2-40B4-BE49-F238E27FC236}">
                <a16:creationId xmlns:a16="http://schemas.microsoft.com/office/drawing/2014/main" id="{A3A405E1-084E-5A1D-7535-7C855B942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25" y="289718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v’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44038" name="Text Box 38">
            <a:extLst>
              <a:ext uri="{FF2B5EF4-FFF2-40B4-BE49-F238E27FC236}">
                <a16:creationId xmlns:a16="http://schemas.microsoft.com/office/drawing/2014/main" id="{72095B06-4CF8-B0D7-EE04-997587491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354488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44039" name="Text Box 39">
            <a:extLst>
              <a:ext uri="{FF2B5EF4-FFF2-40B4-BE49-F238E27FC236}">
                <a16:creationId xmlns:a16="http://schemas.microsoft.com/office/drawing/2014/main" id="{2F13BBD5-914F-2002-1D09-00CBA259A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025" y="2312988"/>
            <a:ext cx="48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vP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79897" name="Text Box 25">
            <a:extLst>
              <a:ext uri="{FF2B5EF4-FFF2-40B4-BE49-F238E27FC236}">
                <a16:creationId xmlns:a16="http://schemas.microsoft.com/office/drawing/2014/main" id="{912696A8-F471-2670-746A-0BDA089DD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613" y="5291138"/>
            <a:ext cx="50482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>
              <a:defRPr/>
            </a:pPr>
            <a:r>
              <a:rPr lang="pt-BR" b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um</a:t>
            </a:r>
            <a:endParaRPr lang="en-US" b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44041" name="Group 61">
            <a:extLst>
              <a:ext uri="{FF2B5EF4-FFF2-40B4-BE49-F238E27FC236}">
                <a16:creationId xmlns:a16="http://schemas.microsoft.com/office/drawing/2014/main" id="{A29813B6-9B5A-1E2B-BD65-EE6BD19D2C6A}"/>
              </a:ext>
            </a:extLst>
          </p:cNvPr>
          <p:cNvGrpSpPr>
            <a:grpSpLocks/>
          </p:cNvGrpSpPr>
          <p:nvPr/>
        </p:nvGrpSpPr>
        <p:grpSpPr bwMode="auto">
          <a:xfrm>
            <a:off x="3036888" y="2638425"/>
            <a:ext cx="1652587" cy="796925"/>
            <a:chOff x="2458" y="2680"/>
            <a:chExt cx="1041" cy="502"/>
          </a:xfrm>
        </p:grpSpPr>
        <p:sp>
          <p:nvSpPr>
            <p:cNvPr id="44095" name="Line 62">
              <a:extLst>
                <a:ext uri="{FF2B5EF4-FFF2-40B4-BE49-F238E27FC236}">
                  <a16:creationId xmlns:a16="http://schemas.microsoft.com/office/drawing/2014/main" id="{B0C5329D-C2A8-AE9E-EF3E-40B1FDB422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8" y="2681"/>
              <a:ext cx="669" cy="5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6" name="Line 63">
              <a:extLst>
                <a:ext uri="{FF2B5EF4-FFF2-40B4-BE49-F238E27FC236}">
                  <a16:creationId xmlns:a16="http://schemas.microsoft.com/office/drawing/2014/main" id="{FDAA4DFE-2E59-D647-F2BE-690E56A577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42" name="Group 30">
            <a:extLst>
              <a:ext uri="{FF2B5EF4-FFF2-40B4-BE49-F238E27FC236}">
                <a16:creationId xmlns:a16="http://schemas.microsoft.com/office/drawing/2014/main" id="{E74ED8CD-B242-F118-04C4-A522D2D4479E}"/>
              </a:ext>
            </a:extLst>
          </p:cNvPr>
          <p:cNvGrpSpPr>
            <a:grpSpLocks/>
          </p:cNvGrpSpPr>
          <p:nvPr/>
        </p:nvGrpSpPr>
        <p:grpSpPr bwMode="auto">
          <a:xfrm>
            <a:off x="5051425" y="3932238"/>
            <a:ext cx="1168400" cy="444500"/>
            <a:chOff x="2763" y="2680"/>
            <a:chExt cx="736" cy="280"/>
          </a:xfrm>
        </p:grpSpPr>
        <p:sp>
          <p:nvSpPr>
            <p:cNvPr id="44093" name="Line 31">
              <a:extLst>
                <a:ext uri="{FF2B5EF4-FFF2-40B4-BE49-F238E27FC236}">
                  <a16:creationId xmlns:a16="http://schemas.microsoft.com/office/drawing/2014/main" id="{972FE2F7-8B3D-2C6A-E0D2-BF1EAACD17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4" name="Line 32">
              <a:extLst>
                <a:ext uri="{FF2B5EF4-FFF2-40B4-BE49-F238E27FC236}">
                  <a16:creationId xmlns:a16="http://schemas.microsoft.com/office/drawing/2014/main" id="{6C15A5B3-91A6-DDF5-7260-420BB19B98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43" name="Text Box 38">
            <a:extLst>
              <a:ext uri="{FF2B5EF4-FFF2-40B4-BE49-F238E27FC236}">
                <a16:creationId xmlns:a16="http://schemas.microsoft.com/office/drawing/2014/main" id="{D63B9102-A151-B604-A7DE-2909731BF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838" y="4367213"/>
            <a:ext cx="393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44044" name="Group 30">
            <a:extLst>
              <a:ext uri="{FF2B5EF4-FFF2-40B4-BE49-F238E27FC236}">
                <a16:creationId xmlns:a16="http://schemas.microsoft.com/office/drawing/2014/main" id="{72C8F8F4-37E1-1E6E-7BA4-095D505AF7DF}"/>
              </a:ext>
            </a:extLst>
          </p:cNvPr>
          <p:cNvGrpSpPr>
            <a:grpSpLocks/>
          </p:cNvGrpSpPr>
          <p:nvPr/>
        </p:nvGrpSpPr>
        <p:grpSpPr bwMode="auto">
          <a:xfrm>
            <a:off x="5788025" y="4652963"/>
            <a:ext cx="1168400" cy="444500"/>
            <a:chOff x="2763" y="2680"/>
            <a:chExt cx="736" cy="280"/>
          </a:xfrm>
        </p:grpSpPr>
        <p:sp>
          <p:nvSpPr>
            <p:cNvPr id="44091" name="Line 31">
              <a:extLst>
                <a:ext uri="{FF2B5EF4-FFF2-40B4-BE49-F238E27FC236}">
                  <a16:creationId xmlns:a16="http://schemas.microsoft.com/office/drawing/2014/main" id="{CC411FD3-5B2B-A8E2-03CB-2F3937F3A2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2" name="Line 32">
              <a:extLst>
                <a:ext uri="{FF2B5EF4-FFF2-40B4-BE49-F238E27FC236}">
                  <a16:creationId xmlns:a16="http://schemas.microsoft.com/office/drawing/2014/main" id="{8A8332E1-B6CB-9EA8-9DE8-E85B0F57ED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45" name="Text Box 38">
            <a:extLst>
              <a:ext uri="{FF2B5EF4-FFF2-40B4-BE49-F238E27FC236}">
                <a16:creationId xmlns:a16="http://schemas.microsoft.com/office/drawing/2014/main" id="{9781F903-FD92-68E0-C9AF-F62FAC0B4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5097463"/>
            <a:ext cx="393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44046" name="Text Box 38">
            <a:extLst>
              <a:ext uri="{FF2B5EF4-FFF2-40B4-BE49-F238E27FC236}">
                <a16:creationId xmlns:a16="http://schemas.microsoft.com/office/drawing/2014/main" id="{AA734677-1BFE-103E-956E-24EC294E6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75" y="5046663"/>
            <a:ext cx="91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44047" name="Group 30">
            <a:extLst>
              <a:ext uri="{FF2B5EF4-FFF2-40B4-BE49-F238E27FC236}">
                <a16:creationId xmlns:a16="http://schemas.microsoft.com/office/drawing/2014/main" id="{1856CDF1-2F5E-A656-D08D-E05584071392}"/>
              </a:ext>
            </a:extLst>
          </p:cNvPr>
          <p:cNvGrpSpPr>
            <a:grpSpLocks/>
          </p:cNvGrpSpPr>
          <p:nvPr/>
        </p:nvGrpSpPr>
        <p:grpSpPr bwMode="auto">
          <a:xfrm>
            <a:off x="6645275" y="5399088"/>
            <a:ext cx="1168400" cy="444500"/>
            <a:chOff x="2763" y="2680"/>
            <a:chExt cx="736" cy="280"/>
          </a:xfrm>
        </p:grpSpPr>
        <p:sp>
          <p:nvSpPr>
            <p:cNvPr id="44089" name="Line 31">
              <a:extLst>
                <a:ext uri="{FF2B5EF4-FFF2-40B4-BE49-F238E27FC236}">
                  <a16:creationId xmlns:a16="http://schemas.microsoft.com/office/drawing/2014/main" id="{48E31C89-5036-B6DB-E4D8-504E1D8E97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0" name="Line 32">
              <a:extLst>
                <a:ext uri="{FF2B5EF4-FFF2-40B4-BE49-F238E27FC236}">
                  <a16:creationId xmlns:a16="http://schemas.microsoft.com/office/drawing/2014/main" id="{6CB1A34E-8C9F-FE39-F106-5D3803FE78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48" name="Text Box 38">
            <a:extLst>
              <a:ext uri="{FF2B5EF4-FFF2-40B4-BE49-F238E27FC236}">
                <a16:creationId xmlns:a16="http://schemas.microsoft.com/office/drawing/2014/main" id="{AC98D4BF-33B9-2959-CC79-D4780C73F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600" y="5775325"/>
            <a:ext cx="39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25">
            <a:extLst>
              <a:ext uri="{FF2B5EF4-FFF2-40B4-BE49-F238E27FC236}">
                <a16:creationId xmlns:a16="http://schemas.microsoft.com/office/drawing/2014/main" id="{9D833087-1976-BC68-7E95-B5B1969E8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3650" y="6535738"/>
            <a:ext cx="711200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>
              <a:defRPr/>
            </a:pPr>
            <a:r>
              <a:rPr lang="pt-BR" b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carro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4050" name="Text Box 38">
            <a:extLst>
              <a:ext uri="{FF2B5EF4-FFF2-40B4-BE49-F238E27FC236}">
                <a16:creationId xmlns:a16="http://schemas.microsoft.com/office/drawing/2014/main" id="{6BDC6673-2F8D-3F33-83B8-149290B75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0" y="6264275"/>
            <a:ext cx="39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5BE0EAC-75E1-BED0-A0D7-39F3821BA774}"/>
              </a:ext>
            </a:extLst>
          </p:cNvPr>
          <p:cNvCxnSpPr>
            <a:stCxn id="44048" idx="2"/>
            <a:endCxn id="44050" idx="0"/>
          </p:cNvCxnSpPr>
          <p:nvPr/>
        </p:nvCxnSpPr>
        <p:spPr>
          <a:xfrm>
            <a:off x="7916863" y="6142038"/>
            <a:ext cx="25400" cy="122237"/>
          </a:xfrm>
          <a:prstGeom prst="line">
            <a:avLst/>
          </a:prstGeom>
          <a:ln w="381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5">
            <a:extLst>
              <a:ext uri="{FF2B5EF4-FFF2-40B4-BE49-F238E27FC236}">
                <a16:creationId xmlns:a16="http://schemas.microsoft.com/office/drawing/2014/main" id="{EDFB3530-0A8C-2B6B-5A79-F38C2FE81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0"/>
            <a:ext cx="5829300" cy="8001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eaLnBrk="1" hangingPunct="1">
              <a:defRPr/>
            </a:pPr>
            <a:r>
              <a:rPr lang="pt-BR" sz="39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Vera</a:t>
            </a:r>
            <a:r>
              <a:rPr lang="pt-BR" sz="3900" b="0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</a:t>
            </a:r>
            <a:r>
              <a:rPr lang="pt-BR" sz="3900" b="0" dirty="0">
                <a:latin typeface="Arial" charset="0"/>
              </a:rPr>
              <a:t>comprou </a:t>
            </a:r>
            <a:r>
              <a:rPr lang="pt-BR" sz="39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um carro</a:t>
            </a:r>
            <a:endParaRPr lang="en-US" sz="39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4053" name="CaixaDeTexto 6">
            <a:extLst>
              <a:ext uri="{FF2B5EF4-FFF2-40B4-BE49-F238E27FC236}">
                <a16:creationId xmlns:a16="http://schemas.microsoft.com/office/drawing/2014/main" id="{32267B4A-CBB1-BE3C-4600-8463975A2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5907088"/>
            <a:ext cx="70199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  <a:cs typeface="Arial" panose="020B0604020202020204" pitchFamily="34" charset="0"/>
              </a:rPr>
              <a:t>Para não dizer que terminou, vamos agora concatenar o sintagma </a:t>
            </a:r>
          </a:p>
          <a:p>
            <a:r>
              <a:rPr lang="pt-BR" altLang="pt-BR" b="0">
                <a:latin typeface="Arial" panose="020B0604020202020204" pitchFamily="34" charset="0"/>
                <a:cs typeface="Arial" panose="020B0604020202020204" pitchFamily="34" charset="0"/>
              </a:rPr>
              <a:t>Complementizador, CP, para garantir que possamos continuar a </a:t>
            </a:r>
          </a:p>
          <a:p>
            <a:r>
              <a:rPr lang="pt-BR" altLang="pt-BR" b="0">
                <a:latin typeface="Arial" panose="020B0604020202020204" pitchFamily="34" charset="0"/>
                <a:cs typeface="Arial" panose="020B0604020202020204" pitchFamily="34" charset="0"/>
              </a:rPr>
              <a:t>derivar recursivamente, infinitamente, esta sentença.</a:t>
            </a:r>
          </a:p>
        </p:txBody>
      </p:sp>
      <p:sp>
        <p:nvSpPr>
          <p:cNvPr id="44054" name="Text Box 38">
            <a:extLst>
              <a:ext uri="{FF2B5EF4-FFF2-40B4-BE49-F238E27FC236}">
                <a16:creationId xmlns:a16="http://schemas.microsoft.com/office/drawing/2014/main" id="{8647C477-26F6-79FC-519A-B83CCCECF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538" y="36433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44055" name="Text Box 54">
            <a:extLst>
              <a:ext uri="{FF2B5EF4-FFF2-40B4-BE49-F238E27FC236}">
                <a16:creationId xmlns:a16="http://schemas.microsoft.com/office/drawing/2014/main" id="{17000491-7038-A996-1302-A776E1507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38" y="2455863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T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44056" name="Text Box 56">
            <a:extLst>
              <a:ext uri="{FF2B5EF4-FFF2-40B4-BE49-F238E27FC236}">
                <a16:creationId xmlns:a16="http://schemas.microsoft.com/office/drawing/2014/main" id="{F780838E-3150-01BD-DF6D-82C079E67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38" y="1731963"/>
            <a:ext cx="48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T’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44057" name="Group 57">
            <a:extLst>
              <a:ext uri="{FF2B5EF4-FFF2-40B4-BE49-F238E27FC236}">
                <a16:creationId xmlns:a16="http://schemas.microsoft.com/office/drawing/2014/main" id="{95F5F428-A9DA-3E28-CA0D-3AF9FEB72A89}"/>
              </a:ext>
            </a:extLst>
          </p:cNvPr>
          <p:cNvGrpSpPr>
            <a:grpSpLocks/>
          </p:cNvGrpSpPr>
          <p:nvPr/>
        </p:nvGrpSpPr>
        <p:grpSpPr bwMode="auto">
          <a:xfrm>
            <a:off x="2782888" y="2070100"/>
            <a:ext cx="1168400" cy="444500"/>
            <a:chOff x="2763" y="2680"/>
            <a:chExt cx="736" cy="280"/>
          </a:xfrm>
        </p:grpSpPr>
        <p:sp>
          <p:nvSpPr>
            <p:cNvPr id="44087" name="Line 58">
              <a:extLst>
                <a:ext uri="{FF2B5EF4-FFF2-40B4-BE49-F238E27FC236}">
                  <a16:creationId xmlns:a16="http://schemas.microsoft.com/office/drawing/2014/main" id="{EE069F39-FBED-0A96-47F8-E0B05CDB77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8" name="Line 59">
              <a:extLst>
                <a:ext uri="{FF2B5EF4-FFF2-40B4-BE49-F238E27FC236}">
                  <a16:creationId xmlns:a16="http://schemas.microsoft.com/office/drawing/2014/main" id="{C37B3155-81EC-6893-A257-760A011556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58" name="Group 64">
            <a:extLst>
              <a:ext uri="{FF2B5EF4-FFF2-40B4-BE49-F238E27FC236}">
                <a16:creationId xmlns:a16="http://schemas.microsoft.com/office/drawing/2014/main" id="{67E2DA4B-722E-2700-D88F-404947F2BC85}"/>
              </a:ext>
            </a:extLst>
          </p:cNvPr>
          <p:cNvGrpSpPr>
            <a:grpSpLocks/>
          </p:cNvGrpSpPr>
          <p:nvPr/>
        </p:nvGrpSpPr>
        <p:grpSpPr bwMode="auto">
          <a:xfrm>
            <a:off x="1638300" y="1524000"/>
            <a:ext cx="1589088" cy="747713"/>
            <a:chOff x="2498" y="2680"/>
            <a:chExt cx="1001" cy="471"/>
          </a:xfrm>
        </p:grpSpPr>
        <p:sp>
          <p:nvSpPr>
            <p:cNvPr id="44085" name="Line 65">
              <a:extLst>
                <a:ext uri="{FF2B5EF4-FFF2-40B4-BE49-F238E27FC236}">
                  <a16:creationId xmlns:a16="http://schemas.microsoft.com/office/drawing/2014/main" id="{BE0AB752-D529-92E0-C91E-8E8644F25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8" y="2681"/>
              <a:ext cx="628" cy="4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6" name="Line 66">
              <a:extLst>
                <a:ext uri="{FF2B5EF4-FFF2-40B4-BE49-F238E27FC236}">
                  <a16:creationId xmlns:a16="http://schemas.microsoft.com/office/drawing/2014/main" id="{9C26BDCD-1CBC-04B1-65DA-707C959434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59" name="Text Box 67">
            <a:extLst>
              <a:ext uri="{FF2B5EF4-FFF2-40B4-BE49-F238E27FC236}">
                <a16:creationId xmlns:a16="http://schemas.microsoft.com/office/drawing/2014/main" id="{B4047CF1-1CB4-C072-E9F7-DCAA09FE3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163" y="1258888"/>
            <a:ext cx="48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TP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44060" name="Text Box 33">
            <a:extLst>
              <a:ext uri="{FF2B5EF4-FFF2-40B4-BE49-F238E27FC236}">
                <a16:creationId xmlns:a16="http://schemas.microsoft.com/office/drawing/2014/main" id="{D802FD72-A43D-0768-65EA-C82E4E0E4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2233613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dP  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44061" name="Group 30">
            <a:extLst>
              <a:ext uri="{FF2B5EF4-FFF2-40B4-BE49-F238E27FC236}">
                <a16:creationId xmlns:a16="http://schemas.microsoft.com/office/drawing/2014/main" id="{D5D6A7A6-96D1-1719-8735-B34A7BC375E8}"/>
              </a:ext>
            </a:extLst>
          </p:cNvPr>
          <p:cNvGrpSpPr>
            <a:grpSpLocks/>
          </p:cNvGrpSpPr>
          <p:nvPr/>
        </p:nvGrpSpPr>
        <p:grpSpPr bwMode="auto">
          <a:xfrm>
            <a:off x="908050" y="2503488"/>
            <a:ext cx="1168400" cy="444500"/>
            <a:chOff x="2763" y="2680"/>
            <a:chExt cx="736" cy="280"/>
          </a:xfrm>
        </p:grpSpPr>
        <p:sp>
          <p:nvSpPr>
            <p:cNvPr id="44083" name="Line 31">
              <a:extLst>
                <a:ext uri="{FF2B5EF4-FFF2-40B4-BE49-F238E27FC236}">
                  <a16:creationId xmlns:a16="http://schemas.microsoft.com/office/drawing/2014/main" id="{E22B254C-5123-2496-9FAC-A903F30DB2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4" name="Line 32">
              <a:extLst>
                <a:ext uri="{FF2B5EF4-FFF2-40B4-BE49-F238E27FC236}">
                  <a16:creationId xmlns:a16="http://schemas.microsoft.com/office/drawing/2014/main" id="{FADCA997-8A71-77D5-0BC5-5A5AF787D4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62" name="Text Box 38">
            <a:extLst>
              <a:ext uri="{FF2B5EF4-FFF2-40B4-BE49-F238E27FC236}">
                <a16:creationId xmlns:a16="http://schemas.microsoft.com/office/drawing/2014/main" id="{FDEFDE01-BE49-BD2C-F0B4-70AFFFDC5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463" y="2938463"/>
            <a:ext cx="393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44063" name="Group 30">
            <a:extLst>
              <a:ext uri="{FF2B5EF4-FFF2-40B4-BE49-F238E27FC236}">
                <a16:creationId xmlns:a16="http://schemas.microsoft.com/office/drawing/2014/main" id="{5C951CC6-C664-EB5D-72BE-6839CE654D9A}"/>
              </a:ext>
            </a:extLst>
          </p:cNvPr>
          <p:cNvGrpSpPr>
            <a:grpSpLocks/>
          </p:cNvGrpSpPr>
          <p:nvPr/>
        </p:nvGrpSpPr>
        <p:grpSpPr bwMode="auto">
          <a:xfrm>
            <a:off x="1644650" y="3224213"/>
            <a:ext cx="1168400" cy="444500"/>
            <a:chOff x="2763" y="2680"/>
            <a:chExt cx="736" cy="280"/>
          </a:xfrm>
        </p:grpSpPr>
        <p:sp>
          <p:nvSpPr>
            <p:cNvPr id="44081" name="Line 31">
              <a:extLst>
                <a:ext uri="{FF2B5EF4-FFF2-40B4-BE49-F238E27FC236}">
                  <a16:creationId xmlns:a16="http://schemas.microsoft.com/office/drawing/2014/main" id="{75BFD297-C720-E8D8-91D6-A59D2D3EC7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2" name="Line 32">
              <a:extLst>
                <a:ext uri="{FF2B5EF4-FFF2-40B4-BE49-F238E27FC236}">
                  <a16:creationId xmlns:a16="http://schemas.microsoft.com/office/drawing/2014/main" id="{D9C3470A-61AE-E9CF-7392-FDC6512B2F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64" name="Text Box 38">
            <a:extLst>
              <a:ext uri="{FF2B5EF4-FFF2-40B4-BE49-F238E27FC236}">
                <a16:creationId xmlns:a16="http://schemas.microsoft.com/office/drawing/2014/main" id="{95590B15-7949-5B29-8A06-FF9C2F5E0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668713"/>
            <a:ext cx="393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44065" name="Group 30">
            <a:extLst>
              <a:ext uri="{FF2B5EF4-FFF2-40B4-BE49-F238E27FC236}">
                <a16:creationId xmlns:a16="http://schemas.microsoft.com/office/drawing/2014/main" id="{EA11BB42-77E1-AA72-E52F-8CB57106A1B5}"/>
              </a:ext>
            </a:extLst>
          </p:cNvPr>
          <p:cNvGrpSpPr>
            <a:grpSpLocks/>
          </p:cNvGrpSpPr>
          <p:nvPr/>
        </p:nvGrpSpPr>
        <p:grpSpPr bwMode="auto">
          <a:xfrm>
            <a:off x="2395538" y="3940175"/>
            <a:ext cx="1168400" cy="444500"/>
            <a:chOff x="2763" y="2680"/>
            <a:chExt cx="736" cy="280"/>
          </a:xfrm>
        </p:grpSpPr>
        <p:sp>
          <p:nvSpPr>
            <p:cNvPr id="44079" name="Line 31">
              <a:extLst>
                <a:ext uri="{FF2B5EF4-FFF2-40B4-BE49-F238E27FC236}">
                  <a16:creationId xmlns:a16="http://schemas.microsoft.com/office/drawing/2014/main" id="{940567A8-5DC4-3672-14DD-2850470A96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0" name="Line 32">
              <a:extLst>
                <a:ext uri="{FF2B5EF4-FFF2-40B4-BE49-F238E27FC236}">
                  <a16:creationId xmlns:a16="http://schemas.microsoft.com/office/drawing/2014/main" id="{E3120C87-9BA4-067B-B0D3-CE8A816FCA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66" name="Text Box 38">
            <a:extLst>
              <a:ext uri="{FF2B5EF4-FFF2-40B4-BE49-F238E27FC236}">
                <a16:creationId xmlns:a16="http://schemas.microsoft.com/office/drawing/2014/main" id="{3F8A275A-53FF-9541-92AB-532A36995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763" y="4930775"/>
            <a:ext cx="392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cxnSp>
        <p:nvCxnSpPr>
          <p:cNvPr id="91" name="Conector reto 90">
            <a:extLst>
              <a:ext uri="{FF2B5EF4-FFF2-40B4-BE49-F238E27FC236}">
                <a16:creationId xmlns:a16="http://schemas.microsoft.com/office/drawing/2014/main" id="{5190F8C1-C5BA-1436-44FE-3A9CD0017247}"/>
              </a:ext>
            </a:extLst>
          </p:cNvPr>
          <p:cNvCxnSpPr/>
          <p:nvPr/>
        </p:nvCxnSpPr>
        <p:spPr>
          <a:xfrm>
            <a:off x="3592513" y="4732338"/>
            <a:ext cx="0" cy="317500"/>
          </a:xfrm>
          <a:prstGeom prst="line">
            <a:avLst/>
          </a:prstGeom>
          <a:ln w="381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68" name="Text Box 38">
            <a:extLst>
              <a:ext uri="{FF2B5EF4-FFF2-40B4-BE49-F238E27FC236}">
                <a16:creationId xmlns:a16="http://schemas.microsoft.com/office/drawing/2014/main" id="{E33FD418-162A-2D22-C572-AA39D7574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5" y="4389438"/>
            <a:ext cx="392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44069" name="Text Box 41">
            <a:extLst>
              <a:ext uri="{FF2B5EF4-FFF2-40B4-BE49-F238E27FC236}">
                <a16:creationId xmlns:a16="http://schemas.microsoft.com/office/drawing/2014/main" id="{59C5A75E-FD35-BDB7-0A5B-021E45C5E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2667000"/>
            <a:ext cx="1225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 comprou  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98" name="Text Box 25">
            <a:extLst>
              <a:ext uri="{FF2B5EF4-FFF2-40B4-BE49-F238E27FC236}">
                <a16:creationId xmlns:a16="http://schemas.microsoft.com/office/drawing/2014/main" id="{95E76668-0BE4-469D-D293-6B6532F55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5097463"/>
            <a:ext cx="658813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>
              <a:defRPr/>
            </a:pPr>
            <a:r>
              <a:rPr lang="pt-BR" b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Vera</a:t>
            </a:r>
            <a:endParaRPr lang="en-US" b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1" name="Text Box 38">
            <a:extLst>
              <a:ext uri="{FF2B5EF4-FFF2-40B4-BE49-F238E27FC236}">
                <a16:creationId xmlns:a16="http://schemas.microsoft.com/office/drawing/2014/main" id="{E7BC8BD0-321F-91EA-86D6-098FB1259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3" y="1905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CP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62" name="Group 30">
            <a:extLst>
              <a:ext uri="{FF2B5EF4-FFF2-40B4-BE49-F238E27FC236}">
                <a16:creationId xmlns:a16="http://schemas.microsoft.com/office/drawing/2014/main" id="{80473DD9-565F-8841-FBD6-2747256DC085}"/>
              </a:ext>
            </a:extLst>
          </p:cNvPr>
          <p:cNvGrpSpPr>
            <a:grpSpLocks/>
          </p:cNvGrpSpPr>
          <p:nvPr/>
        </p:nvGrpSpPr>
        <p:grpSpPr bwMode="auto">
          <a:xfrm>
            <a:off x="481013" y="347663"/>
            <a:ext cx="1168400" cy="444500"/>
            <a:chOff x="2763" y="2680"/>
            <a:chExt cx="736" cy="280"/>
          </a:xfrm>
        </p:grpSpPr>
        <p:sp>
          <p:nvSpPr>
            <p:cNvPr id="44077" name="Line 31">
              <a:extLst>
                <a:ext uri="{FF2B5EF4-FFF2-40B4-BE49-F238E27FC236}">
                  <a16:creationId xmlns:a16="http://schemas.microsoft.com/office/drawing/2014/main" id="{27CD163A-9D4C-A4B2-6493-BE14D61AF7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8" name="Line 32">
              <a:extLst>
                <a:ext uri="{FF2B5EF4-FFF2-40B4-BE49-F238E27FC236}">
                  <a16:creationId xmlns:a16="http://schemas.microsoft.com/office/drawing/2014/main" id="{C48F1304-D3E9-FCCB-C7FC-15E3CAAB54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" name="Text Box 38">
            <a:extLst>
              <a:ext uri="{FF2B5EF4-FFF2-40B4-BE49-F238E27FC236}">
                <a16:creationId xmlns:a16="http://schemas.microsoft.com/office/drawing/2014/main" id="{7D022548-D0D5-D2B4-9AC3-2702185D6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612775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C’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66" name="Group 30">
            <a:extLst>
              <a:ext uri="{FF2B5EF4-FFF2-40B4-BE49-F238E27FC236}">
                <a16:creationId xmlns:a16="http://schemas.microsoft.com/office/drawing/2014/main" id="{CB1A9F43-22B1-3727-EB2E-BFFD022DFF5B}"/>
              </a:ext>
            </a:extLst>
          </p:cNvPr>
          <p:cNvGrpSpPr>
            <a:grpSpLocks/>
          </p:cNvGrpSpPr>
          <p:nvPr/>
        </p:nvGrpSpPr>
        <p:grpSpPr bwMode="auto">
          <a:xfrm>
            <a:off x="1300163" y="874713"/>
            <a:ext cx="1168400" cy="444500"/>
            <a:chOff x="2763" y="2680"/>
            <a:chExt cx="736" cy="280"/>
          </a:xfrm>
        </p:grpSpPr>
        <p:sp>
          <p:nvSpPr>
            <p:cNvPr id="44075" name="Line 31">
              <a:extLst>
                <a:ext uri="{FF2B5EF4-FFF2-40B4-BE49-F238E27FC236}">
                  <a16:creationId xmlns:a16="http://schemas.microsoft.com/office/drawing/2014/main" id="{B9AE301F-044E-74E7-C234-A7C3DEF06F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6" name="Line 32">
              <a:extLst>
                <a:ext uri="{FF2B5EF4-FFF2-40B4-BE49-F238E27FC236}">
                  <a16:creationId xmlns:a16="http://schemas.microsoft.com/office/drawing/2014/main" id="{5D17FCE7-10F9-A974-4ED8-704D64EA1D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2">
            <a:extLst>
              <a:ext uri="{FF2B5EF4-FFF2-40B4-BE49-F238E27FC236}">
                <a16:creationId xmlns:a16="http://schemas.microsoft.com/office/drawing/2014/main" id="{170731E5-C6D0-B171-DE4C-0B978DF61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B97A41E4-B1C4-416C-AABA-D1A05D325314}" type="slidenum">
              <a:rPr lang="en-US" altLang="pt-BR" smtClean="0">
                <a:solidFill>
                  <a:schemeClr val="tx2"/>
                </a:solidFill>
              </a:rPr>
              <a:pPr/>
              <a:t>19</a:t>
            </a:fld>
            <a:endParaRPr lang="en-US" altLang="pt-BR">
              <a:solidFill>
                <a:schemeClr val="tx2"/>
              </a:solidFill>
            </a:endParaRPr>
          </a:p>
        </p:txBody>
      </p:sp>
      <p:grpSp>
        <p:nvGrpSpPr>
          <p:cNvPr id="46083" name="Group 30">
            <a:extLst>
              <a:ext uri="{FF2B5EF4-FFF2-40B4-BE49-F238E27FC236}">
                <a16:creationId xmlns:a16="http://schemas.microsoft.com/office/drawing/2014/main" id="{190FF8F8-E97F-0B8F-BA99-8392B94050E6}"/>
              </a:ext>
            </a:extLst>
          </p:cNvPr>
          <p:cNvGrpSpPr>
            <a:grpSpLocks/>
          </p:cNvGrpSpPr>
          <p:nvPr/>
        </p:nvGrpSpPr>
        <p:grpSpPr bwMode="auto">
          <a:xfrm>
            <a:off x="4244975" y="3222625"/>
            <a:ext cx="1168400" cy="444500"/>
            <a:chOff x="2763" y="2680"/>
            <a:chExt cx="736" cy="280"/>
          </a:xfrm>
        </p:grpSpPr>
        <p:sp>
          <p:nvSpPr>
            <p:cNvPr id="46146" name="Line 31">
              <a:extLst>
                <a:ext uri="{FF2B5EF4-FFF2-40B4-BE49-F238E27FC236}">
                  <a16:creationId xmlns:a16="http://schemas.microsoft.com/office/drawing/2014/main" id="{C0B7A71F-EABE-A6CB-531D-B53BF25C19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7" name="Line 32">
              <a:extLst>
                <a:ext uri="{FF2B5EF4-FFF2-40B4-BE49-F238E27FC236}">
                  <a16:creationId xmlns:a16="http://schemas.microsoft.com/office/drawing/2014/main" id="{E414015A-B31D-3EA9-49D6-141719E9E5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84" name="Text Box 34">
            <a:extLst>
              <a:ext uri="{FF2B5EF4-FFF2-40B4-BE49-F238E27FC236}">
                <a16:creationId xmlns:a16="http://schemas.microsoft.com/office/drawing/2014/main" id="{7253F6A7-26C6-3824-99A9-2A9C081BE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25" y="3671888"/>
            <a:ext cx="40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46085" name="Text Box 35">
            <a:extLst>
              <a:ext uri="{FF2B5EF4-FFF2-40B4-BE49-F238E27FC236}">
                <a16:creationId xmlns:a16="http://schemas.microsoft.com/office/drawing/2014/main" id="{CAA9D8A3-DC91-C3BA-5CA2-4A633E50C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25" y="289718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v’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46086" name="Text Box 38">
            <a:extLst>
              <a:ext uri="{FF2B5EF4-FFF2-40B4-BE49-F238E27FC236}">
                <a16:creationId xmlns:a16="http://schemas.microsoft.com/office/drawing/2014/main" id="{9CB81E9B-63E3-EE40-3C39-A3B5F1853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354488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46087" name="Text Box 39">
            <a:extLst>
              <a:ext uri="{FF2B5EF4-FFF2-40B4-BE49-F238E27FC236}">
                <a16:creationId xmlns:a16="http://schemas.microsoft.com/office/drawing/2014/main" id="{12BE4E8C-BBB8-391C-A672-00034BC3E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025" y="2312988"/>
            <a:ext cx="48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vP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79897" name="Text Box 25">
            <a:extLst>
              <a:ext uri="{FF2B5EF4-FFF2-40B4-BE49-F238E27FC236}">
                <a16:creationId xmlns:a16="http://schemas.microsoft.com/office/drawing/2014/main" id="{4DC17061-0026-B5DB-0795-14CCE6A5F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613" y="5291138"/>
            <a:ext cx="50482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>
              <a:defRPr/>
            </a:pPr>
            <a:r>
              <a:rPr lang="pt-BR" b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um</a:t>
            </a:r>
            <a:endParaRPr lang="en-US" b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46089" name="Group 61">
            <a:extLst>
              <a:ext uri="{FF2B5EF4-FFF2-40B4-BE49-F238E27FC236}">
                <a16:creationId xmlns:a16="http://schemas.microsoft.com/office/drawing/2014/main" id="{5CB454EE-0CE8-80BE-35A7-FE1EF8233BE6}"/>
              </a:ext>
            </a:extLst>
          </p:cNvPr>
          <p:cNvGrpSpPr>
            <a:grpSpLocks/>
          </p:cNvGrpSpPr>
          <p:nvPr/>
        </p:nvGrpSpPr>
        <p:grpSpPr bwMode="auto">
          <a:xfrm>
            <a:off x="3036888" y="2638425"/>
            <a:ext cx="1652587" cy="796925"/>
            <a:chOff x="2458" y="2680"/>
            <a:chExt cx="1041" cy="502"/>
          </a:xfrm>
        </p:grpSpPr>
        <p:sp>
          <p:nvSpPr>
            <p:cNvPr id="46144" name="Line 62">
              <a:extLst>
                <a:ext uri="{FF2B5EF4-FFF2-40B4-BE49-F238E27FC236}">
                  <a16:creationId xmlns:a16="http://schemas.microsoft.com/office/drawing/2014/main" id="{B8B494C0-37D9-6A86-18F5-00C7248760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8" y="2681"/>
              <a:ext cx="669" cy="5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5" name="Line 63">
              <a:extLst>
                <a:ext uri="{FF2B5EF4-FFF2-40B4-BE49-F238E27FC236}">
                  <a16:creationId xmlns:a16="http://schemas.microsoft.com/office/drawing/2014/main" id="{AE209EAF-A422-937C-E934-4B38AFD912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090" name="Group 30">
            <a:extLst>
              <a:ext uri="{FF2B5EF4-FFF2-40B4-BE49-F238E27FC236}">
                <a16:creationId xmlns:a16="http://schemas.microsoft.com/office/drawing/2014/main" id="{19C72581-4F59-223C-D5BE-338C26301CDA}"/>
              </a:ext>
            </a:extLst>
          </p:cNvPr>
          <p:cNvGrpSpPr>
            <a:grpSpLocks/>
          </p:cNvGrpSpPr>
          <p:nvPr/>
        </p:nvGrpSpPr>
        <p:grpSpPr bwMode="auto">
          <a:xfrm>
            <a:off x="5051425" y="3932238"/>
            <a:ext cx="1168400" cy="444500"/>
            <a:chOff x="2763" y="2680"/>
            <a:chExt cx="736" cy="280"/>
          </a:xfrm>
        </p:grpSpPr>
        <p:sp>
          <p:nvSpPr>
            <p:cNvPr id="46142" name="Line 31">
              <a:extLst>
                <a:ext uri="{FF2B5EF4-FFF2-40B4-BE49-F238E27FC236}">
                  <a16:creationId xmlns:a16="http://schemas.microsoft.com/office/drawing/2014/main" id="{CA211E67-5358-BB22-E3EA-BAD81A4EED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3" name="Line 32">
              <a:extLst>
                <a:ext uri="{FF2B5EF4-FFF2-40B4-BE49-F238E27FC236}">
                  <a16:creationId xmlns:a16="http://schemas.microsoft.com/office/drawing/2014/main" id="{CD799818-9781-1692-4DA6-83DDA9065F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91" name="Text Box 38">
            <a:extLst>
              <a:ext uri="{FF2B5EF4-FFF2-40B4-BE49-F238E27FC236}">
                <a16:creationId xmlns:a16="http://schemas.microsoft.com/office/drawing/2014/main" id="{BADE9FA4-C715-BECC-942D-E8AB09137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838" y="4367213"/>
            <a:ext cx="393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46092" name="Group 30">
            <a:extLst>
              <a:ext uri="{FF2B5EF4-FFF2-40B4-BE49-F238E27FC236}">
                <a16:creationId xmlns:a16="http://schemas.microsoft.com/office/drawing/2014/main" id="{710B3F6E-57B8-7BB6-E90F-B0478893FB44}"/>
              </a:ext>
            </a:extLst>
          </p:cNvPr>
          <p:cNvGrpSpPr>
            <a:grpSpLocks/>
          </p:cNvGrpSpPr>
          <p:nvPr/>
        </p:nvGrpSpPr>
        <p:grpSpPr bwMode="auto">
          <a:xfrm>
            <a:off x="5788025" y="4652963"/>
            <a:ext cx="1168400" cy="444500"/>
            <a:chOff x="2763" y="2680"/>
            <a:chExt cx="736" cy="280"/>
          </a:xfrm>
        </p:grpSpPr>
        <p:sp>
          <p:nvSpPr>
            <p:cNvPr id="46140" name="Line 31">
              <a:extLst>
                <a:ext uri="{FF2B5EF4-FFF2-40B4-BE49-F238E27FC236}">
                  <a16:creationId xmlns:a16="http://schemas.microsoft.com/office/drawing/2014/main" id="{1F9A8B48-4E7E-1A20-7EFF-3885BA0E4C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1" name="Line 32">
              <a:extLst>
                <a:ext uri="{FF2B5EF4-FFF2-40B4-BE49-F238E27FC236}">
                  <a16:creationId xmlns:a16="http://schemas.microsoft.com/office/drawing/2014/main" id="{B6A78D89-7660-D2F4-F665-1F349AAFDB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93" name="Text Box 38">
            <a:extLst>
              <a:ext uri="{FF2B5EF4-FFF2-40B4-BE49-F238E27FC236}">
                <a16:creationId xmlns:a16="http://schemas.microsoft.com/office/drawing/2014/main" id="{7BF6F3DA-52C3-A701-DF1E-87CEC4708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5097463"/>
            <a:ext cx="393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46094" name="Text Box 38">
            <a:extLst>
              <a:ext uri="{FF2B5EF4-FFF2-40B4-BE49-F238E27FC236}">
                <a16:creationId xmlns:a16="http://schemas.microsoft.com/office/drawing/2014/main" id="{6FFA33C3-E60C-66BE-8769-E24DEA5C4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75" y="5046663"/>
            <a:ext cx="91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46095" name="Group 30">
            <a:extLst>
              <a:ext uri="{FF2B5EF4-FFF2-40B4-BE49-F238E27FC236}">
                <a16:creationId xmlns:a16="http://schemas.microsoft.com/office/drawing/2014/main" id="{81044B67-4202-D536-5E70-6A949ED594C4}"/>
              </a:ext>
            </a:extLst>
          </p:cNvPr>
          <p:cNvGrpSpPr>
            <a:grpSpLocks/>
          </p:cNvGrpSpPr>
          <p:nvPr/>
        </p:nvGrpSpPr>
        <p:grpSpPr bwMode="auto">
          <a:xfrm>
            <a:off x="6645275" y="5399088"/>
            <a:ext cx="1168400" cy="444500"/>
            <a:chOff x="2763" y="2680"/>
            <a:chExt cx="736" cy="280"/>
          </a:xfrm>
        </p:grpSpPr>
        <p:sp>
          <p:nvSpPr>
            <p:cNvPr id="46138" name="Line 31">
              <a:extLst>
                <a:ext uri="{FF2B5EF4-FFF2-40B4-BE49-F238E27FC236}">
                  <a16:creationId xmlns:a16="http://schemas.microsoft.com/office/drawing/2014/main" id="{0A9CBFFA-B001-3B8A-2E45-3FF6C53C70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9" name="Line 32">
              <a:extLst>
                <a:ext uri="{FF2B5EF4-FFF2-40B4-BE49-F238E27FC236}">
                  <a16:creationId xmlns:a16="http://schemas.microsoft.com/office/drawing/2014/main" id="{6B06CD04-BC58-2BF2-83FB-B2B652F7B9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96" name="Text Box 38">
            <a:extLst>
              <a:ext uri="{FF2B5EF4-FFF2-40B4-BE49-F238E27FC236}">
                <a16:creationId xmlns:a16="http://schemas.microsoft.com/office/drawing/2014/main" id="{7018C940-94AC-7A02-5DD7-45FCD488A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600" y="5775325"/>
            <a:ext cx="39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25">
            <a:extLst>
              <a:ext uri="{FF2B5EF4-FFF2-40B4-BE49-F238E27FC236}">
                <a16:creationId xmlns:a16="http://schemas.microsoft.com/office/drawing/2014/main" id="{0D7A4889-B977-72C2-3D45-D9F367909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3650" y="6535738"/>
            <a:ext cx="711200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>
              <a:defRPr/>
            </a:pPr>
            <a:r>
              <a:rPr lang="pt-BR" b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carro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6098" name="Text Box 38">
            <a:extLst>
              <a:ext uri="{FF2B5EF4-FFF2-40B4-BE49-F238E27FC236}">
                <a16:creationId xmlns:a16="http://schemas.microsoft.com/office/drawing/2014/main" id="{962D0E17-E426-62BC-E6A4-2D39854FF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0" y="6264275"/>
            <a:ext cx="39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15A7351-BA06-CA7B-4F47-2FAAB0A4566D}"/>
              </a:ext>
            </a:extLst>
          </p:cNvPr>
          <p:cNvCxnSpPr>
            <a:stCxn id="46096" idx="2"/>
            <a:endCxn id="46098" idx="0"/>
          </p:cNvCxnSpPr>
          <p:nvPr/>
        </p:nvCxnSpPr>
        <p:spPr>
          <a:xfrm>
            <a:off x="7916863" y="6142038"/>
            <a:ext cx="25400" cy="122237"/>
          </a:xfrm>
          <a:prstGeom prst="line">
            <a:avLst/>
          </a:prstGeom>
          <a:ln w="381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5">
            <a:extLst>
              <a:ext uri="{FF2B5EF4-FFF2-40B4-BE49-F238E27FC236}">
                <a16:creationId xmlns:a16="http://schemas.microsoft.com/office/drawing/2014/main" id="{9D9F1197-03E7-08BA-6D52-F0A7665B6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0"/>
            <a:ext cx="5829300" cy="8001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eaLnBrk="1" hangingPunct="1">
              <a:defRPr/>
            </a:pPr>
            <a:r>
              <a:rPr lang="pt-BR" sz="39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Vera</a:t>
            </a:r>
            <a:r>
              <a:rPr lang="pt-BR" sz="3900" b="0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</a:t>
            </a:r>
            <a:r>
              <a:rPr lang="pt-BR" sz="3900" b="0" dirty="0">
                <a:latin typeface="Arial" charset="0"/>
              </a:rPr>
              <a:t>comprou </a:t>
            </a:r>
            <a:r>
              <a:rPr lang="pt-BR" sz="39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um carro</a:t>
            </a:r>
            <a:endParaRPr lang="en-US" sz="39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6101" name="Text Box 38">
            <a:extLst>
              <a:ext uri="{FF2B5EF4-FFF2-40B4-BE49-F238E27FC236}">
                <a16:creationId xmlns:a16="http://schemas.microsoft.com/office/drawing/2014/main" id="{843C6D31-F324-D310-6C35-BDB294624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538" y="36433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46102" name="Text Box 54">
            <a:extLst>
              <a:ext uri="{FF2B5EF4-FFF2-40B4-BE49-F238E27FC236}">
                <a16:creationId xmlns:a16="http://schemas.microsoft.com/office/drawing/2014/main" id="{93D2279C-2DE4-8824-54B9-509D9DE88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38" y="2455863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T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46103" name="Text Box 56">
            <a:extLst>
              <a:ext uri="{FF2B5EF4-FFF2-40B4-BE49-F238E27FC236}">
                <a16:creationId xmlns:a16="http://schemas.microsoft.com/office/drawing/2014/main" id="{A5627B97-B84A-DBAD-4B72-40D3BF632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38" y="1731963"/>
            <a:ext cx="48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T’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46104" name="Group 57">
            <a:extLst>
              <a:ext uri="{FF2B5EF4-FFF2-40B4-BE49-F238E27FC236}">
                <a16:creationId xmlns:a16="http://schemas.microsoft.com/office/drawing/2014/main" id="{AAE434EA-7833-9676-E568-2590207E773F}"/>
              </a:ext>
            </a:extLst>
          </p:cNvPr>
          <p:cNvGrpSpPr>
            <a:grpSpLocks/>
          </p:cNvGrpSpPr>
          <p:nvPr/>
        </p:nvGrpSpPr>
        <p:grpSpPr bwMode="auto">
          <a:xfrm>
            <a:off x="2782888" y="2070100"/>
            <a:ext cx="1168400" cy="444500"/>
            <a:chOff x="2763" y="2680"/>
            <a:chExt cx="736" cy="280"/>
          </a:xfrm>
        </p:grpSpPr>
        <p:sp>
          <p:nvSpPr>
            <p:cNvPr id="46136" name="Line 58">
              <a:extLst>
                <a:ext uri="{FF2B5EF4-FFF2-40B4-BE49-F238E27FC236}">
                  <a16:creationId xmlns:a16="http://schemas.microsoft.com/office/drawing/2014/main" id="{715D2EB0-E935-0F1B-9CB1-6D808D6197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7" name="Line 59">
              <a:extLst>
                <a:ext uri="{FF2B5EF4-FFF2-40B4-BE49-F238E27FC236}">
                  <a16:creationId xmlns:a16="http://schemas.microsoft.com/office/drawing/2014/main" id="{739F5B80-FF89-F842-816C-578AD481BC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05" name="Group 64">
            <a:extLst>
              <a:ext uri="{FF2B5EF4-FFF2-40B4-BE49-F238E27FC236}">
                <a16:creationId xmlns:a16="http://schemas.microsoft.com/office/drawing/2014/main" id="{B2930021-12EB-C8C1-4181-FD3A5C9B3F79}"/>
              </a:ext>
            </a:extLst>
          </p:cNvPr>
          <p:cNvGrpSpPr>
            <a:grpSpLocks/>
          </p:cNvGrpSpPr>
          <p:nvPr/>
        </p:nvGrpSpPr>
        <p:grpSpPr bwMode="auto">
          <a:xfrm>
            <a:off x="1638300" y="1524000"/>
            <a:ext cx="1589088" cy="747713"/>
            <a:chOff x="2498" y="2680"/>
            <a:chExt cx="1001" cy="471"/>
          </a:xfrm>
        </p:grpSpPr>
        <p:sp>
          <p:nvSpPr>
            <p:cNvPr id="46134" name="Line 65">
              <a:extLst>
                <a:ext uri="{FF2B5EF4-FFF2-40B4-BE49-F238E27FC236}">
                  <a16:creationId xmlns:a16="http://schemas.microsoft.com/office/drawing/2014/main" id="{C002391A-CD93-A284-7E43-40A7ECCEFE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8" y="2681"/>
              <a:ext cx="628" cy="4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5" name="Line 66">
              <a:extLst>
                <a:ext uri="{FF2B5EF4-FFF2-40B4-BE49-F238E27FC236}">
                  <a16:creationId xmlns:a16="http://schemas.microsoft.com/office/drawing/2014/main" id="{A2521DB5-C1F2-02EE-5C64-A88D30991A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06" name="Text Box 67">
            <a:extLst>
              <a:ext uri="{FF2B5EF4-FFF2-40B4-BE49-F238E27FC236}">
                <a16:creationId xmlns:a16="http://schemas.microsoft.com/office/drawing/2014/main" id="{DC0FEEA4-335B-75E4-6831-F6149EC6E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163" y="1258888"/>
            <a:ext cx="48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TP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46107" name="Text Box 33">
            <a:extLst>
              <a:ext uri="{FF2B5EF4-FFF2-40B4-BE49-F238E27FC236}">
                <a16:creationId xmlns:a16="http://schemas.microsoft.com/office/drawing/2014/main" id="{B950B413-14B7-BE9D-1C4F-C37BCD52B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2233613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dP  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46108" name="Group 30">
            <a:extLst>
              <a:ext uri="{FF2B5EF4-FFF2-40B4-BE49-F238E27FC236}">
                <a16:creationId xmlns:a16="http://schemas.microsoft.com/office/drawing/2014/main" id="{AAA0F9FB-1E39-D391-CCB6-344365FBB95C}"/>
              </a:ext>
            </a:extLst>
          </p:cNvPr>
          <p:cNvGrpSpPr>
            <a:grpSpLocks/>
          </p:cNvGrpSpPr>
          <p:nvPr/>
        </p:nvGrpSpPr>
        <p:grpSpPr bwMode="auto">
          <a:xfrm>
            <a:off x="908050" y="2503488"/>
            <a:ext cx="1168400" cy="444500"/>
            <a:chOff x="2763" y="2680"/>
            <a:chExt cx="736" cy="280"/>
          </a:xfrm>
        </p:grpSpPr>
        <p:sp>
          <p:nvSpPr>
            <p:cNvPr id="46132" name="Line 31">
              <a:extLst>
                <a:ext uri="{FF2B5EF4-FFF2-40B4-BE49-F238E27FC236}">
                  <a16:creationId xmlns:a16="http://schemas.microsoft.com/office/drawing/2014/main" id="{597CA261-D4B9-A98D-839A-0826498239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3" name="Line 32">
              <a:extLst>
                <a:ext uri="{FF2B5EF4-FFF2-40B4-BE49-F238E27FC236}">
                  <a16:creationId xmlns:a16="http://schemas.microsoft.com/office/drawing/2014/main" id="{FFCBA054-9150-1240-406B-025CA36862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09" name="Text Box 38">
            <a:extLst>
              <a:ext uri="{FF2B5EF4-FFF2-40B4-BE49-F238E27FC236}">
                <a16:creationId xmlns:a16="http://schemas.microsoft.com/office/drawing/2014/main" id="{08A2F4AC-77EB-322E-32CC-6B9FA9AEF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463" y="2938463"/>
            <a:ext cx="393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46110" name="Group 30">
            <a:extLst>
              <a:ext uri="{FF2B5EF4-FFF2-40B4-BE49-F238E27FC236}">
                <a16:creationId xmlns:a16="http://schemas.microsoft.com/office/drawing/2014/main" id="{E635C356-4DF6-0A67-4621-740DBC3A7AF0}"/>
              </a:ext>
            </a:extLst>
          </p:cNvPr>
          <p:cNvGrpSpPr>
            <a:grpSpLocks/>
          </p:cNvGrpSpPr>
          <p:nvPr/>
        </p:nvGrpSpPr>
        <p:grpSpPr bwMode="auto">
          <a:xfrm>
            <a:off x="1644650" y="3224213"/>
            <a:ext cx="1168400" cy="444500"/>
            <a:chOff x="2763" y="2680"/>
            <a:chExt cx="736" cy="280"/>
          </a:xfrm>
        </p:grpSpPr>
        <p:sp>
          <p:nvSpPr>
            <p:cNvPr id="46130" name="Line 31">
              <a:extLst>
                <a:ext uri="{FF2B5EF4-FFF2-40B4-BE49-F238E27FC236}">
                  <a16:creationId xmlns:a16="http://schemas.microsoft.com/office/drawing/2014/main" id="{83982EE6-3515-7661-3404-7D54BF01EA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1" name="Line 32">
              <a:extLst>
                <a:ext uri="{FF2B5EF4-FFF2-40B4-BE49-F238E27FC236}">
                  <a16:creationId xmlns:a16="http://schemas.microsoft.com/office/drawing/2014/main" id="{7BD1354F-F440-06A8-71A7-A2A53CFE02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11" name="Text Box 38">
            <a:extLst>
              <a:ext uri="{FF2B5EF4-FFF2-40B4-BE49-F238E27FC236}">
                <a16:creationId xmlns:a16="http://schemas.microsoft.com/office/drawing/2014/main" id="{D06600D4-EC9E-BC09-E73B-4302B4F9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668713"/>
            <a:ext cx="393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46112" name="Group 30">
            <a:extLst>
              <a:ext uri="{FF2B5EF4-FFF2-40B4-BE49-F238E27FC236}">
                <a16:creationId xmlns:a16="http://schemas.microsoft.com/office/drawing/2014/main" id="{3544F073-93D0-06AC-2801-1205C8C4DD6C}"/>
              </a:ext>
            </a:extLst>
          </p:cNvPr>
          <p:cNvGrpSpPr>
            <a:grpSpLocks/>
          </p:cNvGrpSpPr>
          <p:nvPr/>
        </p:nvGrpSpPr>
        <p:grpSpPr bwMode="auto">
          <a:xfrm>
            <a:off x="2395538" y="3940175"/>
            <a:ext cx="1168400" cy="444500"/>
            <a:chOff x="2763" y="2680"/>
            <a:chExt cx="736" cy="280"/>
          </a:xfrm>
        </p:grpSpPr>
        <p:sp>
          <p:nvSpPr>
            <p:cNvPr id="46128" name="Line 31">
              <a:extLst>
                <a:ext uri="{FF2B5EF4-FFF2-40B4-BE49-F238E27FC236}">
                  <a16:creationId xmlns:a16="http://schemas.microsoft.com/office/drawing/2014/main" id="{C73D0615-2B4C-4081-2051-694136FD20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9" name="Line 32">
              <a:extLst>
                <a:ext uri="{FF2B5EF4-FFF2-40B4-BE49-F238E27FC236}">
                  <a16:creationId xmlns:a16="http://schemas.microsoft.com/office/drawing/2014/main" id="{96D05616-C732-6440-5AAA-491D339AE6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13" name="Text Box 38">
            <a:extLst>
              <a:ext uri="{FF2B5EF4-FFF2-40B4-BE49-F238E27FC236}">
                <a16:creationId xmlns:a16="http://schemas.microsoft.com/office/drawing/2014/main" id="{BAA1DF26-5FD4-6884-01F9-680F68122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763" y="4930775"/>
            <a:ext cx="392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cxnSp>
        <p:nvCxnSpPr>
          <p:cNvPr id="91" name="Conector reto 90">
            <a:extLst>
              <a:ext uri="{FF2B5EF4-FFF2-40B4-BE49-F238E27FC236}">
                <a16:creationId xmlns:a16="http://schemas.microsoft.com/office/drawing/2014/main" id="{20682107-4724-670C-2A97-45A5610EB23F}"/>
              </a:ext>
            </a:extLst>
          </p:cNvPr>
          <p:cNvCxnSpPr/>
          <p:nvPr/>
        </p:nvCxnSpPr>
        <p:spPr>
          <a:xfrm>
            <a:off x="3592513" y="4732338"/>
            <a:ext cx="0" cy="317500"/>
          </a:xfrm>
          <a:prstGeom prst="line">
            <a:avLst/>
          </a:prstGeom>
          <a:ln w="381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15" name="Text Box 38">
            <a:extLst>
              <a:ext uri="{FF2B5EF4-FFF2-40B4-BE49-F238E27FC236}">
                <a16:creationId xmlns:a16="http://schemas.microsoft.com/office/drawing/2014/main" id="{E7A0152E-D31E-F014-B44D-8F4B6C65A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5" y="4389438"/>
            <a:ext cx="392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46116" name="Text Box 41">
            <a:extLst>
              <a:ext uri="{FF2B5EF4-FFF2-40B4-BE49-F238E27FC236}">
                <a16:creationId xmlns:a16="http://schemas.microsoft.com/office/drawing/2014/main" id="{B179E982-68C7-9A6C-BE0E-4C6355F41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2667000"/>
            <a:ext cx="1225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 comprou  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98" name="Text Box 25">
            <a:extLst>
              <a:ext uri="{FF2B5EF4-FFF2-40B4-BE49-F238E27FC236}">
                <a16:creationId xmlns:a16="http://schemas.microsoft.com/office/drawing/2014/main" id="{B4D2CFF1-D121-5366-0BC1-109E45471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5097463"/>
            <a:ext cx="658813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>
              <a:defRPr/>
            </a:pPr>
            <a:r>
              <a:rPr lang="pt-BR" b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Vera</a:t>
            </a:r>
            <a:endParaRPr lang="en-US" b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6118" name="Text Box 38">
            <a:extLst>
              <a:ext uri="{FF2B5EF4-FFF2-40B4-BE49-F238E27FC236}">
                <a16:creationId xmlns:a16="http://schemas.microsoft.com/office/drawing/2014/main" id="{B8461C50-CF3D-6B05-9303-51E8F46FD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3" y="1905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CP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46119" name="Group 30">
            <a:extLst>
              <a:ext uri="{FF2B5EF4-FFF2-40B4-BE49-F238E27FC236}">
                <a16:creationId xmlns:a16="http://schemas.microsoft.com/office/drawing/2014/main" id="{7DB4026B-E459-8F3D-18B4-E5FB59D1D4EA}"/>
              </a:ext>
            </a:extLst>
          </p:cNvPr>
          <p:cNvGrpSpPr>
            <a:grpSpLocks/>
          </p:cNvGrpSpPr>
          <p:nvPr/>
        </p:nvGrpSpPr>
        <p:grpSpPr bwMode="auto">
          <a:xfrm>
            <a:off x="481013" y="347663"/>
            <a:ext cx="1168400" cy="444500"/>
            <a:chOff x="2763" y="2680"/>
            <a:chExt cx="736" cy="280"/>
          </a:xfrm>
        </p:grpSpPr>
        <p:sp>
          <p:nvSpPr>
            <p:cNvPr id="46126" name="Line 31">
              <a:extLst>
                <a:ext uri="{FF2B5EF4-FFF2-40B4-BE49-F238E27FC236}">
                  <a16:creationId xmlns:a16="http://schemas.microsoft.com/office/drawing/2014/main" id="{B991F18B-12DC-EDAA-E9FD-2CC5663EF5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7" name="Line 32">
              <a:extLst>
                <a:ext uri="{FF2B5EF4-FFF2-40B4-BE49-F238E27FC236}">
                  <a16:creationId xmlns:a16="http://schemas.microsoft.com/office/drawing/2014/main" id="{0BFB8971-DB51-4475-ADC0-4DA20B1860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20" name="Text Box 38">
            <a:extLst>
              <a:ext uri="{FF2B5EF4-FFF2-40B4-BE49-F238E27FC236}">
                <a16:creationId xmlns:a16="http://schemas.microsoft.com/office/drawing/2014/main" id="{D37FB331-711C-0EA4-B4CF-9CD193F1F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612775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C’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46121" name="Group 30">
            <a:extLst>
              <a:ext uri="{FF2B5EF4-FFF2-40B4-BE49-F238E27FC236}">
                <a16:creationId xmlns:a16="http://schemas.microsoft.com/office/drawing/2014/main" id="{B73FFA0A-5314-D6A7-BBC5-CA79D12074BA}"/>
              </a:ext>
            </a:extLst>
          </p:cNvPr>
          <p:cNvGrpSpPr>
            <a:grpSpLocks/>
          </p:cNvGrpSpPr>
          <p:nvPr/>
        </p:nvGrpSpPr>
        <p:grpSpPr bwMode="auto">
          <a:xfrm>
            <a:off x="1300163" y="874713"/>
            <a:ext cx="1168400" cy="444500"/>
            <a:chOff x="2763" y="2680"/>
            <a:chExt cx="736" cy="280"/>
          </a:xfrm>
        </p:grpSpPr>
        <p:sp>
          <p:nvSpPr>
            <p:cNvPr id="46124" name="Line 31">
              <a:extLst>
                <a:ext uri="{FF2B5EF4-FFF2-40B4-BE49-F238E27FC236}">
                  <a16:creationId xmlns:a16="http://schemas.microsoft.com/office/drawing/2014/main" id="{1048E2D4-CCFA-AF3A-739F-EC8C049C2F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Line 32">
              <a:extLst>
                <a:ext uri="{FF2B5EF4-FFF2-40B4-BE49-F238E27FC236}">
                  <a16:creationId xmlns:a16="http://schemas.microsoft.com/office/drawing/2014/main" id="{08D5C039-7BAE-98FF-DBED-E06C1B80C4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57204CC3-F43E-AA87-D080-920A9E01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1431925"/>
            <a:ext cx="25082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9D6AC0A7-1871-48B3-00D2-0EBE57C98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9900" y="0"/>
            <a:ext cx="3327400" cy="1060450"/>
          </a:xfrm>
        </p:spPr>
        <p:txBody>
          <a:bodyPr/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en-US" altLang="pt-BR" sz="4400"/>
              <a:t>Noam Chomsky</a:t>
            </a: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FFF0E6B7-F1AB-2471-F6D3-66F1E2127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3E91713F-CA4C-4BB1-9D72-C6594F68550A}" type="slidenum">
              <a:rPr lang="en-US" altLang="pt-BR" smtClean="0">
                <a:solidFill>
                  <a:schemeClr val="tx2"/>
                </a:solidFill>
              </a:rPr>
              <a:pPr/>
              <a:t>2</a:t>
            </a:fld>
            <a:endParaRPr lang="en-US" altLang="pt-BR">
              <a:solidFill>
                <a:schemeClr val="tx2"/>
              </a:solidFill>
            </a:endParaRPr>
          </a:p>
        </p:txBody>
      </p:sp>
      <p:pic>
        <p:nvPicPr>
          <p:cNvPr id="11268" name="Picture 4" descr="chomsky_naom.jpg">
            <a:extLst>
              <a:ext uri="{FF2B5EF4-FFF2-40B4-BE49-F238E27FC236}">
                <a16:creationId xmlns:a16="http://schemas.microsoft.com/office/drawing/2014/main" id="{4EC14E1F-2EEA-09E0-5F08-567539B74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" t="3004" r="7748" b="4099"/>
          <a:stretch>
            <a:fillRect/>
          </a:stretch>
        </p:blipFill>
        <p:spPr bwMode="auto">
          <a:xfrm>
            <a:off x="330200" y="0"/>
            <a:ext cx="5534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F267BA-1AA9-2836-B6FF-43ED845F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713" y="1828800"/>
            <a:ext cx="2806700" cy="1409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C00000"/>
                </a:solidFill>
              </a:rPr>
              <a:t>Teoria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Linguística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1270" name="TextBox 5">
            <a:extLst>
              <a:ext uri="{FF2B5EF4-FFF2-40B4-BE49-F238E27FC236}">
                <a16:creationId xmlns:a16="http://schemas.microsoft.com/office/drawing/2014/main" id="{E07718A0-A5C2-3865-4E80-A7609A3A9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3619500"/>
            <a:ext cx="30067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algn="ctr"/>
            <a:r>
              <a:rPr lang="pt-BR" altLang="pt-BR">
                <a:latin typeface="Arial" panose="020B0604020202020204" pitchFamily="34" charset="0"/>
              </a:rPr>
              <a:t>Busca de uma teoria que </a:t>
            </a:r>
          </a:p>
          <a:p>
            <a:pPr algn="ctr"/>
            <a:r>
              <a:rPr lang="pt-BR" altLang="pt-BR">
                <a:latin typeface="Arial" panose="020B0604020202020204" pitchFamily="34" charset="0"/>
              </a:rPr>
              <a:t>seja, simultaneamente,</a:t>
            </a:r>
          </a:p>
          <a:p>
            <a:pPr algn="ctr"/>
            <a:r>
              <a:rPr lang="pt-BR" altLang="pt-BR">
                <a:latin typeface="Arial" panose="020B0604020202020204" pitchFamily="34" charset="0"/>
              </a:rPr>
              <a:t>rica o suficiente para dar </a:t>
            </a:r>
          </a:p>
          <a:p>
            <a:pPr algn="ctr"/>
            <a:r>
              <a:rPr lang="pt-BR" altLang="pt-BR">
                <a:latin typeface="Arial" panose="020B0604020202020204" pitchFamily="34" charset="0"/>
              </a:rPr>
              <a:t>conta da variedade das</a:t>
            </a:r>
          </a:p>
          <a:p>
            <a:pPr algn="ctr"/>
            <a:r>
              <a:rPr lang="pt-BR" altLang="pt-BR">
                <a:latin typeface="Arial" panose="020B0604020202020204" pitchFamily="34" charset="0"/>
              </a:rPr>
              <a:t>línguas e suficientemente</a:t>
            </a:r>
          </a:p>
          <a:p>
            <a:pPr algn="ctr"/>
            <a:r>
              <a:rPr lang="pt-BR" altLang="pt-BR">
                <a:latin typeface="Arial" panose="020B0604020202020204" pitchFamily="34" charset="0"/>
              </a:rPr>
              <a:t> restritiva para permitir</a:t>
            </a:r>
          </a:p>
          <a:p>
            <a:pPr algn="ctr"/>
            <a:r>
              <a:rPr lang="pt-BR" altLang="pt-BR">
                <a:latin typeface="Arial" panose="020B0604020202020204" pitchFamily="34" charset="0"/>
              </a:rPr>
              <a:t> um pequeno número de</a:t>
            </a:r>
          </a:p>
          <a:p>
            <a:pPr algn="ctr"/>
            <a:r>
              <a:rPr lang="pt-BR" altLang="pt-BR">
                <a:latin typeface="Arial" panose="020B0604020202020204" pitchFamily="34" charset="0"/>
              </a:rPr>
              <a:t> gramáticas possíveis.</a:t>
            </a:r>
            <a:endParaRPr lang="en-US" alt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88B2DB3-DF6D-F201-EA91-F2FBEE33C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2300" y="241300"/>
            <a:ext cx="8039100" cy="800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000" dirty="0">
                <a:solidFill>
                  <a:srgbClr val="33CC33"/>
                </a:solidFill>
              </a:rPr>
              <a:t>Características Gerais das Derivações</a:t>
            </a:r>
            <a:endParaRPr lang="en-US" sz="3000" dirty="0">
              <a:solidFill>
                <a:srgbClr val="33CC33"/>
              </a:solidFill>
            </a:endParaRPr>
          </a:p>
        </p:txBody>
      </p:sp>
      <p:sp>
        <p:nvSpPr>
          <p:cNvPr id="13315" name="Slide Number Placeholder 4">
            <a:extLst>
              <a:ext uri="{FF2B5EF4-FFF2-40B4-BE49-F238E27FC236}">
                <a16:creationId xmlns:a16="http://schemas.microsoft.com/office/drawing/2014/main" id="{9E0B7C17-B72A-F461-7885-5D2544C7B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445500" y="5984875"/>
            <a:ext cx="6985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1D2153A8-1D4D-426C-8EB3-2D3471157F5D}" type="slidenum">
              <a:rPr lang="en-US" altLang="pt-BR" sz="2000" smtClean="0">
                <a:solidFill>
                  <a:schemeClr val="tx2"/>
                </a:solidFill>
              </a:rPr>
              <a:pPr/>
              <a:t>3</a:t>
            </a:fld>
            <a:endParaRPr lang="en-US" altLang="pt-BR" sz="2000">
              <a:solidFill>
                <a:schemeClr val="tx2"/>
              </a:solidFill>
            </a:endParaRPr>
          </a:p>
        </p:txBody>
      </p:sp>
      <p:sp>
        <p:nvSpPr>
          <p:cNvPr id="30751" name="Text Box 31">
            <a:extLst>
              <a:ext uri="{FF2B5EF4-FFF2-40B4-BE49-F238E27FC236}">
                <a16:creationId xmlns:a16="http://schemas.microsoft.com/office/drawing/2014/main" id="{F60BF6CA-9FED-162C-9172-06FBCD28D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950913"/>
            <a:ext cx="80264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>
              <a:buClr>
                <a:srgbClr val="FF6600"/>
              </a:buClr>
              <a:buFontTx/>
              <a:buChar char="•"/>
            </a:pPr>
            <a:r>
              <a:rPr lang="pt-BR" altLang="pt-BR" b="0">
                <a:latin typeface="Arial" panose="020B0604020202020204" pitchFamily="34" charset="0"/>
              </a:rPr>
              <a:t>  As derivações sintáticas em estruturas arborizadas constituem uma</a:t>
            </a:r>
          </a:p>
          <a:p>
            <a:pPr>
              <a:buClr>
                <a:srgbClr val="FF6600"/>
              </a:buClr>
            </a:pPr>
            <a:r>
              <a:rPr lang="pt-BR" altLang="pt-BR" b="0">
                <a:latin typeface="Arial" panose="020B0604020202020204" pitchFamily="34" charset="0"/>
              </a:rPr>
              <a:t>   ferramenta imprescindível ao entendimento da Faculdade de  </a:t>
            </a:r>
          </a:p>
          <a:p>
            <a:pPr>
              <a:buClr>
                <a:srgbClr val="FF6600"/>
              </a:buClr>
            </a:pPr>
            <a:r>
              <a:rPr lang="pt-BR" altLang="pt-BR" b="0">
                <a:latin typeface="Arial" panose="020B0604020202020204" pitchFamily="34" charset="0"/>
              </a:rPr>
              <a:t>   Linguagem (C</a:t>
            </a:r>
            <a:r>
              <a:rPr lang="pt-BR" altLang="pt-BR" b="0" baseline="-25000">
                <a:latin typeface="Arial" panose="020B0604020202020204" pitchFamily="34" charset="0"/>
              </a:rPr>
              <a:t>HL</a:t>
            </a:r>
            <a:r>
              <a:rPr lang="pt-BR" altLang="pt-BR" b="0">
                <a:latin typeface="Arial" panose="020B0604020202020204" pitchFamily="34" charset="0"/>
              </a:rPr>
              <a:t>)e das diferenças paramétricas entre línguas.</a:t>
            </a:r>
            <a:endParaRPr lang="pt-BR" altLang="pt-BR" sz="1600">
              <a:latin typeface="Arial" panose="020B0604020202020204" pitchFamily="34" charset="0"/>
            </a:endParaRPr>
          </a:p>
        </p:txBody>
      </p:sp>
      <p:sp>
        <p:nvSpPr>
          <p:cNvPr id="30773" name="Text Box 53">
            <a:extLst>
              <a:ext uri="{FF2B5EF4-FFF2-40B4-BE49-F238E27FC236}">
                <a16:creationId xmlns:a16="http://schemas.microsoft.com/office/drawing/2014/main" id="{64BC4129-2527-0F8F-7BF1-0717725FD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92313"/>
            <a:ext cx="8001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>
              <a:buClr>
                <a:srgbClr val="FF6600"/>
              </a:buClr>
              <a:buFontTx/>
              <a:buChar char="•"/>
            </a:pPr>
            <a:r>
              <a:rPr lang="pt-BR" altLang="pt-BR" sz="1600">
                <a:latin typeface="Arial" panose="020B0604020202020204" pitchFamily="34" charset="0"/>
              </a:rPr>
              <a:t>  A estrutura Xis-Barra é o padrão essencial da derivação, definindo as </a:t>
            </a:r>
            <a:br>
              <a:rPr lang="pt-BR" altLang="pt-BR" sz="1600">
                <a:latin typeface="Arial" panose="020B0604020202020204" pitchFamily="34" charset="0"/>
              </a:rPr>
            </a:br>
            <a:r>
              <a:rPr lang="pt-BR" altLang="pt-BR" sz="1600">
                <a:latin typeface="Arial" panose="020B0604020202020204" pitchFamily="34" charset="0"/>
              </a:rPr>
              <a:t>   posições sintáticas minimamente necessárias e também suas relações.  </a:t>
            </a:r>
            <a:endParaRPr lang="pt-PT" altLang="pt-BR" sz="1600">
              <a:latin typeface="Arial" panose="020B0604020202020204" pitchFamily="34" charset="0"/>
            </a:endParaRPr>
          </a:p>
        </p:txBody>
      </p:sp>
      <p:grpSp>
        <p:nvGrpSpPr>
          <p:cNvPr id="2" name="Group 60">
            <a:extLst>
              <a:ext uri="{FF2B5EF4-FFF2-40B4-BE49-F238E27FC236}">
                <a16:creationId xmlns:a16="http://schemas.microsoft.com/office/drawing/2014/main" id="{34BA8CC5-66B0-F981-6C5B-5BC7B73E76AF}"/>
              </a:ext>
            </a:extLst>
          </p:cNvPr>
          <p:cNvGrpSpPr>
            <a:grpSpLocks/>
          </p:cNvGrpSpPr>
          <p:nvPr/>
        </p:nvGrpSpPr>
        <p:grpSpPr bwMode="auto">
          <a:xfrm>
            <a:off x="3725863" y="4508500"/>
            <a:ext cx="1168400" cy="444500"/>
            <a:chOff x="2763" y="2680"/>
            <a:chExt cx="736" cy="280"/>
          </a:xfrm>
        </p:grpSpPr>
        <p:sp>
          <p:nvSpPr>
            <p:cNvPr id="13334" name="Line 55">
              <a:extLst>
                <a:ext uri="{FF2B5EF4-FFF2-40B4-BE49-F238E27FC236}">
                  <a16:creationId xmlns:a16="http://schemas.microsoft.com/office/drawing/2014/main" id="{33ACE109-A221-ECC3-1436-57AFE5F7B2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56">
              <a:extLst>
                <a:ext uri="{FF2B5EF4-FFF2-40B4-BE49-F238E27FC236}">
                  <a16:creationId xmlns:a16="http://schemas.microsoft.com/office/drawing/2014/main" id="{CB38A708-4EFF-56CB-729E-155D497B67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77" name="Text Box 57">
            <a:extLst>
              <a:ext uri="{FF2B5EF4-FFF2-40B4-BE49-F238E27FC236}">
                <a16:creationId xmlns:a16="http://schemas.microsoft.com/office/drawing/2014/main" id="{EF87FEC0-2D42-2247-AC27-39EE778DA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3613" y="5021263"/>
            <a:ext cx="34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latin typeface="Arial" panose="020B0604020202020204" pitchFamily="34" charset="0"/>
              </a:rPr>
              <a:t>b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30778" name="Text Box 58">
            <a:extLst>
              <a:ext uri="{FF2B5EF4-FFF2-40B4-BE49-F238E27FC236}">
                <a16:creationId xmlns:a16="http://schemas.microsoft.com/office/drawing/2014/main" id="{CEEC5A39-ED1C-82DC-3EAD-E76050572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913" y="5033963"/>
            <a:ext cx="40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a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0779" name="Text Box 59">
            <a:extLst>
              <a:ext uri="{FF2B5EF4-FFF2-40B4-BE49-F238E27FC236}">
                <a16:creationId xmlns:a16="http://schemas.microsoft.com/office/drawing/2014/main" id="{F44809F4-CBE4-DE5E-8C35-48A13A301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4183063"/>
            <a:ext cx="27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a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61">
            <a:extLst>
              <a:ext uri="{FF2B5EF4-FFF2-40B4-BE49-F238E27FC236}">
                <a16:creationId xmlns:a16="http://schemas.microsoft.com/office/drawing/2014/main" id="{9C1C6001-5CD4-624B-7524-4AA5774BBAF1}"/>
              </a:ext>
            </a:extLst>
          </p:cNvPr>
          <p:cNvGrpSpPr>
            <a:grpSpLocks/>
          </p:cNvGrpSpPr>
          <p:nvPr/>
        </p:nvGrpSpPr>
        <p:grpSpPr bwMode="auto">
          <a:xfrm>
            <a:off x="3001963" y="3949700"/>
            <a:ext cx="1168400" cy="444500"/>
            <a:chOff x="2763" y="2680"/>
            <a:chExt cx="736" cy="280"/>
          </a:xfrm>
        </p:grpSpPr>
        <p:sp>
          <p:nvSpPr>
            <p:cNvPr id="13332" name="Line 62">
              <a:extLst>
                <a:ext uri="{FF2B5EF4-FFF2-40B4-BE49-F238E27FC236}">
                  <a16:creationId xmlns:a16="http://schemas.microsoft.com/office/drawing/2014/main" id="{19320A64-3E97-D510-0A8D-1BA8A71ED2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Line 63">
              <a:extLst>
                <a:ext uri="{FF2B5EF4-FFF2-40B4-BE49-F238E27FC236}">
                  <a16:creationId xmlns:a16="http://schemas.microsoft.com/office/drawing/2014/main" id="{67F83CAF-84B9-B155-0F21-4495C286BC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84" name="Text Box 64">
            <a:extLst>
              <a:ext uri="{FF2B5EF4-FFF2-40B4-BE49-F238E27FC236}">
                <a16:creationId xmlns:a16="http://schemas.microsoft.com/office/drawing/2014/main" id="{ECCE44F1-F1D0-4667-3A16-F1C970C98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4271963"/>
            <a:ext cx="34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c</a:t>
            </a:r>
            <a:endParaRPr lang="en-US" altLang="pt-BR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0785" name="Text Box 65">
            <a:extLst>
              <a:ext uri="{FF2B5EF4-FFF2-40B4-BE49-F238E27FC236}">
                <a16:creationId xmlns:a16="http://schemas.microsoft.com/office/drawing/2014/main" id="{B13DB15B-0347-7D4F-47AB-9065C63C2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4132263"/>
            <a:ext cx="381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a’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0786" name="Text Box 66">
            <a:extLst>
              <a:ext uri="{FF2B5EF4-FFF2-40B4-BE49-F238E27FC236}">
                <a16:creationId xmlns:a16="http://schemas.microsoft.com/office/drawing/2014/main" id="{43A4E9DA-C240-DD3F-EA4D-D224C7D2F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13" y="3598863"/>
            <a:ext cx="48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aP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0787" name="Text Box 67">
            <a:extLst>
              <a:ext uri="{FF2B5EF4-FFF2-40B4-BE49-F238E27FC236}">
                <a16:creationId xmlns:a16="http://schemas.microsoft.com/office/drawing/2014/main" id="{CF039542-C58C-6087-A438-E20A54A0D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25" y="5332413"/>
            <a:ext cx="857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chemeClr val="accent2"/>
                </a:solidFill>
                <a:latin typeface="Arial" panose="020B0604020202020204" pitchFamily="34" charset="0"/>
              </a:rPr>
              <a:t>núcleo</a:t>
            </a:r>
            <a:endParaRPr lang="en-US" altLang="pt-BR" b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0788" name="Text Box 68">
            <a:extLst>
              <a:ext uri="{FF2B5EF4-FFF2-40B4-BE49-F238E27FC236}">
                <a16:creationId xmlns:a16="http://schemas.microsoft.com/office/drawing/2014/main" id="{27CFC1D5-5B13-35B8-7092-2FAF381A6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525" y="5332413"/>
            <a:ext cx="155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chemeClr val="accent2"/>
                </a:solidFill>
                <a:latin typeface="Arial" panose="020B0604020202020204" pitchFamily="34" charset="0"/>
              </a:rPr>
              <a:t>complemento</a:t>
            </a:r>
            <a:endParaRPr lang="en-US" altLang="pt-BR" b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0789" name="Text Box 69">
            <a:extLst>
              <a:ext uri="{FF2B5EF4-FFF2-40B4-BE49-F238E27FC236}">
                <a16:creationId xmlns:a16="http://schemas.microsoft.com/office/drawing/2014/main" id="{9DBE21F0-662E-6230-4631-45F327EBC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325" y="4189413"/>
            <a:ext cx="244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chemeClr val="accent2"/>
                </a:solidFill>
                <a:latin typeface="Arial" panose="020B0604020202020204" pitchFamily="34" charset="0"/>
              </a:rPr>
              <a:t>projeção intermediária</a:t>
            </a:r>
            <a:endParaRPr lang="en-US" altLang="pt-BR" b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0790" name="Text Box 70">
            <a:extLst>
              <a:ext uri="{FF2B5EF4-FFF2-40B4-BE49-F238E27FC236}">
                <a16:creationId xmlns:a16="http://schemas.microsoft.com/office/drawing/2014/main" id="{3EDB4E5A-74B7-87C7-A0EC-D415CAF1A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225" y="3567113"/>
            <a:ext cx="192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chemeClr val="accent2"/>
                </a:solidFill>
                <a:latin typeface="Arial" panose="020B0604020202020204" pitchFamily="34" charset="0"/>
              </a:rPr>
              <a:t>projeção máxima</a:t>
            </a:r>
            <a:endParaRPr lang="en-US" altLang="pt-BR" b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0791" name="Text Box 71">
            <a:extLst>
              <a:ext uri="{FF2B5EF4-FFF2-40B4-BE49-F238E27FC236}">
                <a16:creationId xmlns:a16="http://schemas.microsoft.com/office/drawing/2014/main" id="{DCC57012-58C6-C0DD-4615-EAD714633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4506913"/>
            <a:ext cx="153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chemeClr val="accent2"/>
                </a:solidFill>
                <a:latin typeface="Arial" panose="020B0604020202020204" pitchFamily="34" charset="0"/>
              </a:rPr>
              <a:t>especificador</a:t>
            </a:r>
            <a:endParaRPr lang="en-US" altLang="pt-BR" b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0797" name="Text Box 77">
            <a:extLst>
              <a:ext uri="{FF2B5EF4-FFF2-40B4-BE49-F238E27FC236}">
                <a16:creationId xmlns:a16="http://schemas.microsoft.com/office/drawing/2014/main" id="{34A197C5-52F8-E039-221B-0C19DF1F8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678113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>
              <a:buClr>
                <a:srgbClr val="FF6600"/>
              </a:buClr>
              <a:buFontTx/>
              <a:buChar char="•"/>
            </a:pPr>
            <a:r>
              <a:rPr lang="pt-BR" altLang="pt-BR" sz="1600">
                <a:latin typeface="Arial" panose="020B0604020202020204" pitchFamily="34" charset="0"/>
              </a:rPr>
              <a:t>  O nome Xis-Barra veio do fato de que é comum na lingüística   </a:t>
            </a:r>
          </a:p>
          <a:p>
            <a:pPr>
              <a:buClr>
                <a:srgbClr val="FF6600"/>
              </a:buClr>
            </a:pPr>
            <a:r>
              <a:rPr lang="pt-BR" altLang="pt-BR" sz="1600">
                <a:latin typeface="Arial" panose="020B0604020202020204" pitchFamily="34" charset="0"/>
              </a:rPr>
              <a:t>    assumirmos incógnitas da matemática:</a:t>
            </a:r>
            <a:endParaRPr lang="pt-PT" altLang="pt-BR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22 0.12778 L 2.77778E-7 2.22222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0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1" grpId="0"/>
      <p:bldP spid="30773" grpId="0"/>
      <p:bldP spid="30777" grpId="0"/>
      <p:bldP spid="30778" grpId="0"/>
      <p:bldP spid="30779" grpId="0"/>
      <p:bldP spid="30779" grpId="1"/>
      <p:bldP spid="30784" grpId="0"/>
      <p:bldP spid="30785" grpId="0" animBg="1"/>
      <p:bldP spid="30786" grpId="0"/>
      <p:bldP spid="30787" grpId="0"/>
      <p:bldP spid="30788" grpId="0"/>
      <p:bldP spid="30789" grpId="0"/>
      <p:bldP spid="30790" grpId="0"/>
      <p:bldP spid="30791" grpId="0"/>
      <p:bldP spid="307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">
            <a:extLst>
              <a:ext uri="{FF2B5EF4-FFF2-40B4-BE49-F238E27FC236}">
                <a16:creationId xmlns:a16="http://schemas.microsoft.com/office/drawing/2014/main" id="{FBC63887-395E-A654-3FE2-3EF54A443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F79D7B58-D461-4252-9B40-3A50BA7E3DEA}" type="slidenum">
              <a:rPr lang="en-US" altLang="pt-BR" smtClean="0">
                <a:solidFill>
                  <a:schemeClr val="tx2"/>
                </a:solidFill>
              </a:rPr>
              <a:pPr/>
              <a:t>4</a:t>
            </a:fld>
            <a:endParaRPr lang="en-US" altLang="pt-BR">
              <a:solidFill>
                <a:schemeClr val="tx2"/>
              </a:solidFill>
            </a:endParaRP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4A45E748-7A37-FBA4-34B9-EC19B9989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900" y="584200"/>
            <a:ext cx="6807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pt-BR" altLang="pt-BR" sz="3900" b="0">
                <a:solidFill>
                  <a:srgbClr val="33CC33"/>
                </a:solidFill>
                <a:latin typeface="Arial" panose="020B0604020202020204" pitchFamily="34" charset="0"/>
              </a:rPr>
              <a:t>Alguns Sintagmas Funcionais</a:t>
            </a:r>
            <a:endParaRPr lang="en-US" altLang="pt-BR" sz="3900" b="0">
              <a:solidFill>
                <a:srgbClr val="33CC33"/>
              </a:solidFill>
              <a:latin typeface="Arial" panose="020B0604020202020204" pitchFamily="34" charset="0"/>
            </a:endParaRPr>
          </a:p>
        </p:txBody>
      </p:sp>
      <p:sp>
        <p:nvSpPr>
          <p:cNvPr id="73780" name="Text Box 52">
            <a:extLst>
              <a:ext uri="{FF2B5EF4-FFF2-40B4-BE49-F238E27FC236}">
                <a16:creationId xmlns:a16="http://schemas.microsoft.com/office/drawing/2014/main" id="{5302B64C-853E-1EE0-3261-902DFD964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2386013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dP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73781" name="Text Box 53">
            <a:extLst>
              <a:ext uri="{FF2B5EF4-FFF2-40B4-BE49-F238E27FC236}">
                <a16:creationId xmlns:a16="http://schemas.microsoft.com/office/drawing/2014/main" id="{A542608C-4872-4E1B-3BAA-F870BC1F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375" y="3059113"/>
            <a:ext cx="151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determinante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73782" name="Text Box 54">
            <a:extLst>
              <a:ext uri="{FF2B5EF4-FFF2-40B4-BE49-F238E27FC236}">
                <a16:creationId xmlns:a16="http://schemas.microsoft.com/office/drawing/2014/main" id="{E1701925-2AB9-2868-8DC1-F030BA2A6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6025" y="2386013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nP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73783" name="Text Box 55">
            <a:extLst>
              <a:ext uri="{FF2B5EF4-FFF2-40B4-BE49-F238E27FC236}">
                <a16:creationId xmlns:a16="http://schemas.microsoft.com/office/drawing/2014/main" id="{BEC8CA03-D944-5ADE-E8AA-52B98D675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3617913"/>
            <a:ext cx="98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nominal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73784" name="Text Box 56">
            <a:extLst>
              <a:ext uri="{FF2B5EF4-FFF2-40B4-BE49-F238E27FC236}">
                <a16:creationId xmlns:a16="http://schemas.microsoft.com/office/drawing/2014/main" id="{EB78E815-9C80-7528-1F9B-7FEA07318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2398713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vP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73785" name="Text Box 57">
            <a:extLst>
              <a:ext uri="{FF2B5EF4-FFF2-40B4-BE49-F238E27FC236}">
                <a16:creationId xmlns:a16="http://schemas.microsoft.com/office/drawing/2014/main" id="{BA67D825-4697-433C-28AD-83C87B0D3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4456113"/>
            <a:ext cx="80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verbal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73787" name="Line 59">
            <a:extLst>
              <a:ext uri="{FF2B5EF4-FFF2-40B4-BE49-F238E27FC236}">
                <a16:creationId xmlns:a16="http://schemas.microsoft.com/office/drawing/2014/main" id="{EF950A06-651B-10E3-1F35-147A5FC919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" y="2692400"/>
            <a:ext cx="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88" name="Line 60">
            <a:extLst>
              <a:ext uri="{FF2B5EF4-FFF2-40B4-BE49-F238E27FC236}">
                <a16:creationId xmlns:a16="http://schemas.microsoft.com/office/drawing/2014/main" id="{A0E4E041-4A3C-C623-E5C4-90CAF1C562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2717800"/>
            <a:ext cx="0" cy="93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89" name="Line 61">
            <a:extLst>
              <a:ext uri="{FF2B5EF4-FFF2-40B4-BE49-F238E27FC236}">
                <a16:creationId xmlns:a16="http://schemas.microsoft.com/office/drawing/2014/main" id="{F1CB32EC-4C93-FCBE-8F5B-4340F7C968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8700" y="2705100"/>
            <a:ext cx="0" cy="171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90" name="Text Box 62">
            <a:extLst>
              <a:ext uri="{FF2B5EF4-FFF2-40B4-BE49-F238E27FC236}">
                <a16:creationId xmlns:a16="http://schemas.microsoft.com/office/drawing/2014/main" id="{7597F081-038E-9DC7-5011-C4B5D7B64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5" y="2398713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pP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73791" name="Text Box 63">
            <a:extLst>
              <a:ext uri="{FF2B5EF4-FFF2-40B4-BE49-F238E27FC236}">
                <a16:creationId xmlns:a16="http://schemas.microsoft.com/office/drawing/2014/main" id="{22121A96-AF7F-BB3B-8782-C357992D3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3059113"/>
            <a:ext cx="153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preposicional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73792" name="Text Box 64">
            <a:extLst>
              <a:ext uri="{FF2B5EF4-FFF2-40B4-BE49-F238E27FC236}">
                <a16:creationId xmlns:a16="http://schemas.microsoft.com/office/drawing/2014/main" id="{F5518BC9-A434-FBE2-ACA6-6EAC19728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525" y="2386013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advP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73793" name="Text Box 65">
            <a:extLst>
              <a:ext uri="{FF2B5EF4-FFF2-40B4-BE49-F238E27FC236}">
                <a16:creationId xmlns:a16="http://schemas.microsoft.com/office/drawing/2014/main" id="{B057B14E-2BA4-837E-0509-A14F9A6F6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3617913"/>
            <a:ext cx="1111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adverbial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73794" name="Text Box 66">
            <a:extLst>
              <a:ext uri="{FF2B5EF4-FFF2-40B4-BE49-F238E27FC236}">
                <a16:creationId xmlns:a16="http://schemas.microsoft.com/office/drawing/2014/main" id="{0331BDB4-126D-AAF7-CBA2-1D0B478CF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5" y="2398713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TP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73795" name="Text Box 67">
            <a:extLst>
              <a:ext uri="{FF2B5EF4-FFF2-40B4-BE49-F238E27FC236}">
                <a16:creationId xmlns:a16="http://schemas.microsoft.com/office/drawing/2014/main" id="{EC2000F5-D118-C071-BDBE-6B36E4B0B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925" y="445611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temporal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73796" name="Line 68">
            <a:extLst>
              <a:ext uri="{FF2B5EF4-FFF2-40B4-BE49-F238E27FC236}">
                <a16:creationId xmlns:a16="http://schemas.microsoft.com/office/drawing/2014/main" id="{EEC2491A-59F7-0646-5E0E-EE6A56BAEC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9300" y="2705100"/>
            <a:ext cx="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97" name="Line 69">
            <a:extLst>
              <a:ext uri="{FF2B5EF4-FFF2-40B4-BE49-F238E27FC236}">
                <a16:creationId xmlns:a16="http://schemas.microsoft.com/office/drawing/2014/main" id="{6FF58D64-B1AC-56A8-2E06-A2FF140D9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2717800"/>
            <a:ext cx="0" cy="93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98" name="Line 70">
            <a:extLst>
              <a:ext uri="{FF2B5EF4-FFF2-40B4-BE49-F238E27FC236}">
                <a16:creationId xmlns:a16="http://schemas.microsoft.com/office/drawing/2014/main" id="{6A27368B-F500-9236-A552-D5CCDAB566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0" y="2705100"/>
            <a:ext cx="0" cy="171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02" name="Text Box 74">
            <a:extLst>
              <a:ext uri="{FF2B5EF4-FFF2-40B4-BE49-F238E27FC236}">
                <a16:creationId xmlns:a16="http://schemas.microsoft.com/office/drawing/2014/main" id="{88FE22A7-3D54-EB52-4B0A-979EB7BD9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225" y="239871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CP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73803" name="Text Box 75">
            <a:extLst>
              <a:ext uri="{FF2B5EF4-FFF2-40B4-BE49-F238E27FC236}">
                <a16:creationId xmlns:a16="http://schemas.microsoft.com/office/drawing/2014/main" id="{365472E5-05B4-5AD4-9AAF-F37C1F746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225" y="3059113"/>
            <a:ext cx="205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complementizador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73804" name="Text Box 76">
            <a:extLst>
              <a:ext uri="{FF2B5EF4-FFF2-40B4-BE49-F238E27FC236}">
                <a16:creationId xmlns:a16="http://schemas.microsoft.com/office/drawing/2014/main" id="{24CBC78B-31E6-CA28-12CE-1722FE97F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825" y="2398713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adjP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73805" name="Text Box 77">
            <a:extLst>
              <a:ext uri="{FF2B5EF4-FFF2-40B4-BE49-F238E27FC236}">
                <a16:creationId xmlns:a16="http://schemas.microsoft.com/office/drawing/2014/main" id="{1B721E7D-4A5B-47DC-5C94-37F173B78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425" y="3630613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    adjetival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73808" name="Line 80">
            <a:extLst>
              <a:ext uri="{FF2B5EF4-FFF2-40B4-BE49-F238E27FC236}">
                <a16:creationId xmlns:a16="http://schemas.microsoft.com/office/drawing/2014/main" id="{199AC5D9-C2AB-BEE3-6172-9A08DE4255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6800" y="2717800"/>
            <a:ext cx="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09" name="Line 81">
            <a:extLst>
              <a:ext uri="{FF2B5EF4-FFF2-40B4-BE49-F238E27FC236}">
                <a16:creationId xmlns:a16="http://schemas.microsoft.com/office/drawing/2014/main" id="{9D083AE8-AC1E-9056-3324-7CF9FA0116C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7100" y="2730500"/>
            <a:ext cx="0" cy="93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12" name="Text Box 84">
            <a:extLst>
              <a:ext uri="{FF2B5EF4-FFF2-40B4-BE49-F238E27FC236}">
                <a16:creationId xmlns:a16="http://schemas.microsoft.com/office/drawing/2014/main" id="{48990C24-3B50-A521-510B-3525F6F44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425" y="2436813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cP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73813" name="Text Box 85">
            <a:extLst>
              <a:ext uri="{FF2B5EF4-FFF2-40B4-BE49-F238E27FC236}">
                <a16:creationId xmlns:a16="http://schemas.microsoft.com/office/drawing/2014/main" id="{534E7CA7-00DD-BC3E-840E-0DFFA4C18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925" y="4494213"/>
            <a:ext cx="164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causativizador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73814" name="Line 86">
            <a:extLst>
              <a:ext uri="{FF2B5EF4-FFF2-40B4-BE49-F238E27FC236}">
                <a16:creationId xmlns:a16="http://schemas.microsoft.com/office/drawing/2014/main" id="{AC814A9A-6338-5F28-0B00-4C4EC894EEC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8800" y="2743200"/>
            <a:ext cx="0" cy="171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15" name="Text Box 87">
            <a:extLst>
              <a:ext uri="{FF2B5EF4-FFF2-40B4-BE49-F238E27FC236}">
                <a16:creationId xmlns:a16="http://schemas.microsoft.com/office/drawing/2014/main" id="{B9303E24-3DB7-772D-860F-90C269334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0" y="2451100"/>
            <a:ext cx="393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/>
              <a:t>...</a:t>
            </a:r>
            <a:endParaRPr lang="en-US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3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3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80" grpId="0"/>
      <p:bldP spid="73781" grpId="0"/>
      <p:bldP spid="73782" grpId="0"/>
      <p:bldP spid="73783" grpId="0"/>
      <p:bldP spid="73784" grpId="0"/>
      <p:bldP spid="73785" grpId="0"/>
      <p:bldP spid="73790" grpId="0"/>
      <p:bldP spid="73791" grpId="0"/>
      <p:bldP spid="73792" grpId="0"/>
      <p:bldP spid="73793" grpId="0"/>
      <p:bldP spid="73794" grpId="0"/>
      <p:bldP spid="73795" grpId="0"/>
      <p:bldP spid="73802" grpId="0"/>
      <p:bldP spid="73803" grpId="0"/>
      <p:bldP spid="73804" grpId="0"/>
      <p:bldP spid="73805" grpId="0"/>
      <p:bldP spid="73812" grpId="0"/>
      <p:bldP spid="73813" grpId="0"/>
      <p:bldP spid="738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>
            <a:extLst>
              <a:ext uri="{FF2B5EF4-FFF2-40B4-BE49-F238E27FC236}">
                <a16:creationId xmlns:a16="http://schemas.microsoft.com/office/drawing/2014/main" id="{8A0D6AA8-9DEB-EC66-6E2E-EA676E478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9E789840-551A-46C3-99E4-62E04121396D}" type="slidenum">
              <a:rPr lang="en-US" altLang="pt-BR" smtClean="0">
                <a:solidFill>
                  <a:schemeClr val="tx2"/>
                </a:solidFill>
              </a:rPr>
              <a:pPr/>
              <a:t>5</a:t>
            </a:fld>
            <a:endParaRPr lang="en-US" altLang="pt-BR">
              <a:solidFill>
                <a:schemeClr val="tx2"/>
              </a:solidFill>
            </a:endParaRP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70A36165-2A4E-4A13-7760-C2F11346D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84200"/>
            <a:ext cx="8089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pt-BR" altLang="pt-BR" sz="3900" b="0">
                <a:solidFill>
                  <a:srgbClr val="33CC33"/>
                </a:solidFill>
                <a:latin typeface="Arial" panose="020B0604020202020204" pitchFamily="34" charset="0"/>
              </a:rPr>
              <a:t>Vamos Montar alguns Sintagmas !</a:t>
            </a:r>
            <a:endParaRPr lang="en-US" altLang="pt-BR" sz="3900" b="0">
              <a:solidFill>
                <a:srgbClr val="33CC33"/>
              </a:solidFill>
              <a:latin typeface="Arial" panose="020B0604020202020204" pitchFamily="34" charset="0"/>
            </a:endParaRPr>
          </a:p>
        </p:txBody>
      </p:sp>
      <p:sp>
        <p:nvSpPr>
          <p:cNvPr id="34" name="Text Box 83">
            <a:extLst>
              <a:ext uri="{FF2B5EF4-FFF2-40B4-BE49-F238E27FC236}">
                <a16:creationId xmlns:a16="http://schemas.microsoft.com/office/drawing/2014/main" id="{63B76D5A-ED91-4159-9FF5-CD2D4AEC5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24588"/>
            <a:ext cx="8540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algn="ctr"/>
            <a:r>
              <a:rPr lang="pt-BR" altLang="pt-BR" b="0">
                <a:solidFill>
                  <a:srgbClr val="33CC33"/>
                </a:solidFill>
                <a:latin typeface="Arial" panose="020B0604020202020204" pitchFamily="34" charset="0"/>
              </a:rPr>
              <a:t>    Que tal o sintagma determinante?   É, aquele que pode ser  um  artigo, pronome demonstrativo ..... Ele se concatena com o nome</a:t>
            </a:r>
            <a:endParaRPr lang="en-US" altLang="pt-BR" b="0">
              <a:solidFill>
                <a:srgbClr val="33CC33"/>
              </a:solidFill>
              <a:latin typeface="Arial" panose="020B0604020202020204" pitchFamily="34" charset="0"/>
            </a:endParaRPr>
          </a:p>
        </p:txBody>
      </p:sp>
      <p:grpSp>
        <p:nvGrpSpPr>
          <p:cNvPr id="33" name="Group 60">
            <a:extLst>
              <a:ext uri="{FF2B5EF4-FFF2-40B4-BE49-F238E27FC236}">
                <a16:creationId xmlns:a16="http://schemas.microsoft.com/office/drawing/2014/main" id="{FA5ED571-4BE8-AC2E-E933-0DF1B6B9D113}"/>
              </a:ext>
            </a:extLst>
          </p:cNvPr>
          <p:cNvGrpSpPr>
            <a:grpSpLocks/>
          </p:cNvGrpSpPr>
          <p:nvPr/>
        </p:nvGrpSpPr>
        <p:grpSpPr bwMode="auto">
          <a:xfrm>
            <a:off x="3744913" y="3171825"/>
            <a:ext cx="1168400" cy="444500"/>
            <a:chOff x="2763" y="2680"/>
            <a:chExt cx="736" cy="280"/>
          </a:xfrm>
        </p:grpSpPr>
        <p:sp>
          <p:nvSpPr>
            <p:cNvPr id="17434" name="Line 55">
              <a:extLst>
                <a:ext uri="{FF2B5EF4-FFF2-40B4-BE49-F238E27FC236}">
                  <a16:creationId xmlns:a16="http://schemas.microsoft.com/office/drawing/2014/main" id="{ADD1405C-3193-309C-8A01-5677677A79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Line 56">
              <a:extLst>
                <a:ext uri="{FF2B5EF4-FFF2-40B4-BE49-F238E27FC236}">
                  <a16:creationId xmlns:a16="http://schemas.microsoft.com/office/drawing/2014/main" id="{A8910160-3F12-F97F-F1A9-0E69869211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 Box 57">
            <a:extLst>
              <a:ext uri="{FF2B5EF4-FFF2-40B4-BE49-F238E27FC236}">
                <a16:creationId xmlns:a16="http://schemas.microsoft.com/office/drawing/2014/main" id="{00A07E67-1CB4-E8E8-51C8-ECCA338EE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3609975"/>
            <a:ext cx="571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latin typeface="Arial" panose="020B0604020202020204" pitchFamily="34" charset="0"/>
              </a:rPr>
              <a:t>NP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38" name="Text Box 58">
            <a:extLst>
              <a:ext uri="{FF2B5EF4-FFF2-40B4-BE49-F238E27FC236}">
                <a16:creationId xmlns:a16="http://schemas.microsoft.com/office/drawing/2014/main" id="{E339F314-2DD1-813A-8DFA-A4178CCD2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13" y="3554413"/>
            <a:ext cx="40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d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40" name="Group 61">
            <a:extLst>
              <a:ext uri="{FF2B5EF4-FFF2-40B4-BE49-F238E27FC236}">
                <a16:creationId xmlns:a16="http://schemas.microsoft.com/office/drawing/2014/main" id="{3A05D72F-6D64-C7DA-D7BB-8BEF6CC45F4E}"/>
              </a:ext>
            </a:extLst>
          </p:cNvPr>
          <p:cNvGrpSpPr>
            <a:grpSpLocks/>
          </p:cNvGrpSpPr>
          <p:nvPr/>
        </p:nvGrpSpPr>
        <p:grpSpPr bwMode="auto">
          <a:xfrm>
            <a:off x="3016250" y="2538413"/>
            <a:ext cx="1168400" cy="444500"/>
            <a:chOff x="2763" y="2680"/>
            <a:chExt cx="736" cy="280"/>
          </a:xfrm>
        </p:grpSpPr>
        <p:sp>
          <p:nvSpPr>
            <p:cNvPr id="17432" name="Line 62">
              <a:extLst>
                <a:ext uri="{FF2B5EF4-FFF2-40B4-BE49-F238E27FC236}">
                  <a16:creationId xmlns:a16="http://schemas.microsoft.com/office/drawing/2014/main" id="{16A9822F-D451-68DE-7517-EE0ADEDF01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63">
              <a:extLst>
                <a:ext uri="{FF2B5EF4-FFF2-40B4-BE49-F238E27FC236}">
                  <a16:creationId xmlns:a16="http://schemas.microsoft.com/office/drawing/2014/main" id="{B5A29C61-8B05-F3EF-9806-CBEDEBB19A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Text Box 64">
            <a:extLst>
              <a:ext uri="{FF2B5EF4-FFF2-40B4-BE49-F238E27FC236}">
                <a16:creationId xmlns:a16="http://schemas.microsoft.com/office/drawing/2014/main" id="{765F7E59-CEB4-C12A-C9CC-F6B358CBD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2860675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c</a:t>
            </a:r>
            <a:endParaRPr lang="en-US" altLang="pt-BR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4" name="Text Box 65">
            <a:extLst>
              <a:ext uri="{FF2B5EF4-FFF2-40B4-BE49-F238E27FC236}">
                <a16:creationId xmlns:a16="http://schemas.microsoft.com/office/drawing/2014/main" id="{BD16FE43-0E3E-F243-5DF2-381768AAD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3850" y="2805113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d’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45" name="Text Box 66">
            <a:extLst>
              <a:ext uri="{FF2B5EF4-FFF2-40B4-BE49-F238E27FC236}">
                <a16:creationId xmlns:a16="http://schemas.microsoft.com/office/drawing/2014/main" id="{6DAFC9B0-31A7-5344-7F63-A0F1E2DAC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175" y="2162175"/>
            <a:ext cx="65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DP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46" name="Text Box 67">
            <a:extLst>
              <a:ext uri="{FF2B5EF4-FFF2-40B4-BE49-F238E27FC236}">
                <a16:creationId xmlns:a16="http://schemas.microsoft.com/office/drawing/2014/main" id="{533F4286-4F39-898C-3CD9-70D5525C4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413" y="3921125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chemeClr val="accent2"/>
                </a:solidFill>
                <a:latin typeface="Arial" panose="020B0604020202020204" pitchFamily="34" charset="0"/>
              </a:rPr>
              <a:t>núcleo</a:t>
            </a:r>
            <a:endParaRPr lang="en-US" altLang="pt-BR" b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7" name="Text Box 68">
            <a:extLst>
              <a:ext uri="{FF2B5EF4-FFF2-40B4-BE49-F238E27FC236}">
                <a16:creationId xmlns:a16="http://schemas.microsoft.com/office/drawing/2014/main" id="{8D4630FF-26D0-ADBE-CF8B-5E38A7F59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3921125"/>
            <a:ext cx="155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chemeClr val="accent2"/>
                </a:solidFill>
                <a:latin typeface="Arial" panose="020B0604020202020204" pitchFamily="34" charset="0"/>
              </a:rPr>
              <a:t>complemento</a:t>
            </a:r>
            <a:endParaRPr lang="en-US" altLang="pt-BR" b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8" name="Text Box 69">
            <a:extLst>
              <a:ext uri="{FF2B5EF4-FFF2-40B4-BE49-F238E27FC236}">
                <a16:creationId xmlns:a16="http://schemas.microsoft.com/office/drawing/2014/main" id="{F8D95624-4F8E-D9D1-6448-C906B91F1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613" y="2778125"/>
            <a:ext cx="244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chemeClr val="accent2"/>
                </a:solidFill>
                <a:latin typeface="Arial" panose="020B0604020202020204" pitchFamily="34" charset="0"/>
              </a:rPr>
              <a:t>projeção intermediária</a:t>
            </a:r>
            <a:endParaRPr lang="en-US" altLang="pt-BR" b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9" name="Text Box 70">
            <a:extLst>
              <a:ext uri="{FF2B5EF4-FFF2-40B4-BE49-F238E27FC236}">
                <a16:creationId xmlns:a16="http://schemas.microsoft.com/office/drawing/2014/main" id="{0E8D4BEF-1CBA-44D7-B6C7-32DDBA64F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2155825"/>
            <a:ext cx="192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chemeClr val="accent2"/>
                </a:solidFill>
                <a:latin typeface="Arial" panose="020B0604020202020204" pitchFamily="34" charset="0"/>
              </a:rPr>
              <a:t>projeção máxima</a:t>
            </a:r>
            <a:endParaRPr lang="en-US" altLang="pt-BR" b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0" name="Text Box 71">
            <a:extLst>
              <a:ext uri="{FF2B5EF4-FFF2-40B4-BE49-F238E27FC236}">
                <a16:creationId xmlns:a16="http://schemas.microsoft.com/office/drawing/2014/main" id="{DB9E0049-F874-B9A7-CF7C-3273B6646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413" y="3095625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chemeClr val="accent2"/>
                </a:solidFill>
                <a:latin typeface="Arial" panose="020B0604020202020204" pitchFamily="34" charset="0"/>
              </a:rPr>
              <a:t>especificador</a:t>
            </a:r>
            <a:endParaRPr lang="en-US" altLang="pt-BR" b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F2D8D0B-32CF-C3F2-3229-27826C55B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788" y="4287838"/>
            <a:ext cx="10763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/>
              <a:t>Um</a:t>
            </a:r>
          </a:p>
          <a:p>
            <a:r>
              <a:rPr lang="pt-BR" altLang="pt-BR"/>
              <a:t>a</a:t>
            </a:r>
          </a:p>
          <a:p>
            <a:r>
              <a:rPr lang="pt-BR" altLang="pt-BR"/>
              <a:t>o</a:t>
            </a:r>
          </a:p>
          <a:p>
            <a:r>
              <a:rPr lang="pt-BR" altLang="pt-BR"/>
              <a:t>os</a:t>
            </a:r>
          </a:p>
          <a:p>
            <a:r>
              <a:rPr lang="pt-BR" altLang="pt-BR"/>
              <a:t>aqueles...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B41FAA7-174F-6A0F-7113-C4E668D5A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8" y="4265613"/>
            <a:ext cx="114141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/>
              <a:t>cachorro</a:t>
            </a:r>
          </a:p>
          <a:p>
            <a:r>
              <a:rPr lang="pt-BR" altLang="pt-BR"/>
              <a:t>gata</a:t>
            </a:r>
          </a:p>
          <a:p>
            <a:r>
              <a:rPr lang="pt-BR" altLang="pt-BR"/>
              <a:t>professor</a:t>
            </a:r>
          </a:p>
          <a:p>
            <a:r>
              <a:rPr lang="pt-BR" altLang="pt-BR"/>
              <a:t>meninos</a:t>
            </a:r>
          </a:p>
          <a:p>
            <a:r>
              <a:rPr lang="pt-BR" altLang="pt-BR"/>
              <a:t>homens...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2E3350D-A94A-39CB-74B2-DE8BA6E8C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192463"/>
            <a:ext cx="10033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83FF56E-39A0-EEC3-AF70-F210494BD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5508625"/>
            <a:ext cx="1016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8C32319-C7F0-75B7-7EE9-822474C05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4221163"/>
            <a:ext cx="1208087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78B2892-3E0A-8046-5808-D3D2CE288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3360738"/>
            <a:ext cx="140493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47A0761-B857-C898-013D-A200E0285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1473">
            <a:off x="7223125" y="4335463"/>
            <a:ext cx="194945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8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">
            <a:extLst>
              <a:ext uri="{FF2B5EF4-FFF2-40B4-BE49-F238E27FC236}">
                <a16:creationId xmlns:a16="http://schemas.microsoft.com/office/drawing/2014/main" id="{26703D01-DBCF-DF21-BE83-82B80B6A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1DE0735D-3EA8-466E-952F-568BC25BC999}" type="slidenum">
              <a:rPr lang="en-US" altLang="pt-BR" smtClean="0">
                <a:solidFill>
                  <a:schemeClr val="tx2"/>
                </a:solidFill>
              </a:rPr>
              <a:pPr/>
              <a:t>6</a:t>
            </a:fld>
            <a:endParaRPr lang="en-US" altLang="pt-BR">
              <a:solidFill>
                <a:schemeClr val="tx2"/>
              </a:solidFill>
            </a:endParaRP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268CD56C-AED4-984A-7FF7-8F89D86AC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84200"/>
            <a:ext cx="8089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pt-BR" altLang="pt-BR" sz="3900" b="0">
                <a:solidFill>
                  <a:srgbClr val="33CC33"/>
                </a:solidFill>
                <a:latin typeface="Arial" panose="020B0604020202020204" pitchFamily="34" charset="0"/>
              </a:rPr>
              <a:t>Vamos montar outros sintagmas !</a:t>
            </a:r>
            <a:endParaRPr lang="en-US" altLang="pt-BR" sz="3900" b="0">
              <a:solidFill>
                <a:srgbClr val="33CC33"/>
              </a:solidFill>
              <a:latin typeface="Arial" panose="020B0604020202020204" pitchFamily="34" charset="0"/>
            </a:endParaRPr>
          </a:p>
        </p:txBody>
      </p:sp>
      <p:sp>
        <p:nvSpPr>
          <p:cNvPr id="36" name="Text Box 83">
            <a:extLst>
              <a:ext uri="{FF2B5EF4-FFF2-40B4-BE49-F238E27FC236}">
                <a16:creationId xmlns:a16="http://schemas.microsoft.com/office/drawing/2014/main" id="{777EA117-9E7D-2F27-9004-2C589004A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24588"/>
            <a:ext cx="8540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algn="ctr"/>
            <a:r>
              <a:rPr lang="pt-BR" altLang="pt-BR" b="0">
                <a:solidFill>
                  <a:srgbClr val="33CC33"/>
                </a:solidFill>
                <a:latin typeface="Arial" panose="020B0604020202020204" pitchFamily="34" charset="0"/>
              </a:rPr>
              <a:t>    Que tal o sintagma verbal?   É, aquele que carrega a raiz do verbo. Ele </a:t>
            </a:r>
          </a:p>
          <a:p>
            <a:pPr algn="ctr"/>
            <a:r>
              <a:rPr lang="pt-BR" altLang="pt-BR" b="0">
                <a:solidFill>
                  <a:srgbClr val="33CC33"/>
                </a:solidFill>
                <a:latin typeface="Arial" panose="020B0604020202020204" pitchFamily="34" charset="0"/>
              </a:rPr>
              <a:t>geralmente se concatena com o sintagma determinante.</a:t>
            </a:r>
            <a:endParaRPr lang="en-US" altLang="pt-BR" b="0">
              <a:solidFill>
                <a:srgbClr val="33CC33"/>
              </a:solidFill>
              <a:latin typeface="Arial" panose="020B0604020202020204" pitchFamily="34" charset="0"/>
            </a:endParaRPr>
          </a:p>
        </p:txBody>
      </p:sp>
      <p:grpSp>
        <p:nvGrpSpPr>
          <p:cNvPr id="37" name="Group 60">
            <a:extLst>
              <a:ext uri="{FF2B5EF4-FFF2-40B4-BE49-F238E27FC236}">
                <a16:creationId xmlns:a16="http://schemas.microsoft.com/office/drawing/2014/main" id="{08B08129-FF24-5C23-2AAF-E99B4489C50A}"/>
              </a:ext>
            </a:extLst>
          </p:cNvPr>
          <p:cNvGrpSpPr>
            <a:grpSpLocks/>
          </p:cNvGrpSpPr>
          <p:nvPr/>
        </p:nvGrpSpPr>
        <p:grpSpPr bwMode="auto">
          <a:xfrm>
            <a:off x="3744913" y="3171825"/>
            <a:ext cx="1168400" cy="444500"/>
            <a:chOff x="2763" y="2680"/>
            <a:chExt cx="736" cy="280"/>
          </a:xfrm>
        </p:grpSpPr>
        <p:sp>
          <p:nvSpPr>
            <p:cNvPr id="19477" name="Line 55">
              <a:extLst>
                <a:ext uri="{FF2B5EF4-FFF2-40B4-BE49-F238E27FC236}">
                  <a16:creationId xmlns:a16="http://schemas.microsoft.com/office/drawing/2014/main" id="{D4285DDE-0EEB-E2F6-980A-ECD8BB4CDD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Line 56">
              <a:extLst>
                <a:ext uri="{FF2B5EF4-FFF2-40B4-BE49-F238E27FC236}">
                  <a16:creationId xmlns:a16="http://schemas.microsoft.com/office/drawing/2014/main" id="{BE32883F-6CEC-4813-2AF1-465294A517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Text Box 57">
            <a:extLst>
              <a:ext uri="{FF2B5EF4-FFF2-40B4-BE49-F238E27FC236}">
                <a16:creationId xmlns:a16="http://schemas.microsoft.com/office/drawing/2014/main" id="{32C92B10-59D2-C1E9-05B7-A09530FA7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3609975"/>
            <a:ext cx="571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latin typeface="Arial" panose="020B0604020202020204" pitchFamily="34" charset="0"/>
              </a:rPr>
              <a:t>DP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41" name="Text Box 58">
            <a:extLst>
              <a:ext uri="{FF2B5EF4-FFF2-40B4-BE49-F238E27FC236}">
                <a16:creationId xmlns:a16="http://schemas.microsoft.com/office/drawing/2014/main" id="{56212407-5711-C0E1-47F4-EA40F62D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13" y="3554413"/>
            <a:ext cx="40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42" name="Group 61">
            <a:extLst>
              <a:ext uri="{FF2B5EF4-FFF2-40B4-BE49-F238E27FC236}">
                <a16:creationId xmlns:a16="http://schemas.microsoft.com/office/drawing/2014/main" id="{73F10F47-8D80-BE49-F044-AEC8508D4016}"/>
              </a:ext>
            </a:extLst>
          </p:cNvPr>
          <p:cNvGrpSpPr>
            <a:grpSpLocks/>
          </p:cNvGrpSpPr>
          <p:nvPr/>
        </p:nvGrpSpPr>
        <p:grpSpPr bwMode="auto">
          <a:xfrm>
            <a:off x="3016250" y="2538413"/>
            <a:ext cx="1168400" cy="444500"/>
            <a:chOff x="2763" y="2680"/>
            <a:chExt cx="736" cy="280"/>
          </a:xfrm>
        </p:grpSpPr>
        <p:sp>
          <p:nvSpPr>
            <p:cNvPr id="19475" name="Line 62">
              <a:extLst>
                <a:ext uri="{FF2B5EF4-FFF2-40B4-BE49-F238E27FC236}">
                  <a16:creationId xmlns:a16="http://schemas.microsoft.com/office/drawing/2014/main" id="{5847DB95-BD21-079C-6EFA-B845253467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63">
              <a:extLst>
                <a:ext uri="{FF2B5EF4-FFF2-40B4-BE49-F238E27FC236}">
                  <a16:creationId xmlns:a16="http://schemas.microsoft.com/office/drawing/2014/main" id="{A224636A-3039-2732-E320-2871B516F3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Text Box 64">
            <a:extLst>
              <a:ext uri="{FF2B5EF4-FFF2-40B4-BE49-F238E27FC236}">
                <a16:creationId xmlns:a16="http://schemas.microsoft.com/office/drawing/2014/main" id="{E0CA5516-4224-B39D-B70C-26E856E77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2860675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c</a:t>
            </a:r>
            <a:endParaRPr lang="en-US" altLang="pt-BR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6" name="Text Box 65">
            <a:extLst>
              <a:ext uri="{FF2B5EF4-FFF2-40B4-BE49-F238E27FC236}">
                <a16:creationId xmlns:a16="http://schemas.microsoft.com/office/drawing/2014/main" id="{2B82FEEE-DBE8-9C43-3DEB-A569E5468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3850" y="2805113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v’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47" name="Text Box 66">
            <a:extLst>
              <a:ext uri="{FF2B5EF4-FFF2-40B4-BE49-F238E27FC236}">
                <a16:creationId xmlns:a16="http://schemas.microsoft.com/office/drawing/2014/main" id="{F5496921-D29A-E1BB-9A1D-0D46C0EF8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175" y="2162175"/>
            <a:ext cx="65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VP</a:t>
            </a:r>
            <a:endParaRPr lang="en-US" altLang="pt-BR" b="0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48" name="Text Box 67">
            <a:extLst>
              <a:ext uri="{FF2B5EF4-FFF2-40B4-BE49-F238E27FC236}">
                <a16:creationId xmlns:a16="http://schemas.microsoft.com/office/drawing/2014/main" id="{16E6CC29-B0A7-0248-DFAF-02E3295E5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413" y="3921125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chemeClr val="accent2"/>
                </a:solidFill>
                <a:latin typeface="Arial" panose="020B0604020202020204" pitchFamily="34" charset="0"/>
              </a:rPr>
              <a:t>núcleo</a:t>
            </a:r>
            <a:endParaRPr lang="en-US" altLang="pt-BR" b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9" name="Text Box 68">
            <a:extLst>
              <a:ext uri="{FF2B5EF4-FFF2-40B4-BE49-F238E27FC236}">
                <a16:creationId xmlns:a16="http://schemas.microsoft.com/office/drawing/2014/main" id="{86A0AE43-8AA3-EB6B-6D6F-3A2671C30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3921125"/>
            <a:ext cx="155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chemeClr val="accent2"/>
                </a:solidFill>
                <a:latin typeface="Arial" panose="020B0604020202020204" pitchFamily="34" charset="0"/>
              </a:rPr>
              <a:t>complemento</a:t>
            </a:r>
            <a:endParaRPr lang="en-US" altLang="pt-BR" b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0" name="Text Box 69">
            <a:extLst>
              <a:ext uri="{FF2B5EF4-FFF2-40B4-BE49-F238E27FC236}">
                <a16:creationId xmlns:a16="http://schemas.microsoft.com/office/drawing/2014/main" id="{DF1C55A5-92F0-1353-0EAF-1BD8FD83E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613" y="2778125"/>
            <a:ext cx="244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chemeClr val="accent2"/>
                </a:solidFill>
                <a:latin typeface="Arial" panose="020B0604020202020204" pitchFamily="34" charset="0"/>
              </a:rPr>
              <a:t>projeção intermediária</a:t>
            </a:r>
            <a:endParaRPr lang="en-US" altLang="pt-BR" b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1" name="Text Box 70">
            <a:extLst>
              <a:ext uri="{FF2B5EF4-FFF2-40B4-BE49-F238E27FC236}">
                <a16:creationId xmlns:a16="http://schemas.microsoft.com/office/drawing/2014/main" id="{C1A89115-31B0-022C-5FEB-457C9C000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2155825"/>
            <a:ext cx="192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chemeClr val="accent2"/>
                </a:solidFill>
                <a:latin typeface="Arial" panose="020B0604020202020204" pitchFamily="34" charset="0"/>
              </a:rPr>
              <a:t>projeção máxima</a:t>
            </a:r>
            <a:endParaRPr lang="en-US" altLang="pt-BR" b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2" name="Text Box 71">
            <a:extLst>
              <a:ext uri="{FF2B5EF4-FFF2-40B4-BE49-F238E27FC236}">
                <a16:creationId xmlns:a16="http://schemas.microsoft.com/office/drawing/2014/main" id="{C4A72A83-A500-661B-1594-198878952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413" y="3095625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chemeClr val="accent2"/>
                </a:solidFill>
                <a:latin typeface="Arial" panose="020B0604020202020204" pitchFamily="34" charset="0"/>
              </a:rPr>
              <a:t>especificador</a:t>
            </a:r>
            <a:endParaRPr lang="en-US" altLang="pt-BR" b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6EDDFA58-B2D3-FD7F-2289-DF9DDDDF8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788" y="4287838"/>
            <a:ext cx="8572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/>
              <a:t>compr</a:t>
            </a:r>
          </a:p>
          <a:p>
            <a:r>
              <a:rPr lang="pt-BR" altLang="pt-BR"/>
              <a:t>lav</a:t>
            </a:r>
          </a:p>
          <a:p>
            <a:r>
              <a:rPr lang="pt-BR" altLang="pt-BR"/>
              <a:t>quere</a:t>
            </a:r>
          </a:p>
          <a:p>
            <a:r>
              <a:rPr lang="pt-BR" altLang="pt-BR"/>
              <a:t>olh</a:t>
            </a:r>
          </a:p>
          <a:p>
            <a:r>
              <a:rPr lang="pt-BR" altLang="pt-BR"/>
              <a:t>escrev..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32927D6-AD12-42BB-B7C2-A7358DBB0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688" y="4292600"/>
            <a:ext cx="10842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/>
              <a:t>Um carro</a:t>
            </a:r>
          </a:p>
          <a:p>
            <a:r>
              <a:rPr lang="pt-BR" altLang="pt-BR"/>
              <a:t>O cabelo</a:t>
            </a:r>
          </a:p>
          <a:p>
            <a:r>
              <a:rPr lang="pt-BR" altLang="pt-BR"/>
              <a:t>Um beijo</a:t>
            </a:r>
          </a:p>
          <a:p>
            <a:r>
              <a:rPr lang="pt-BR" altLang="pt-BR"/>
              <a:t>a bebê</a:t>
            </a:r>
          </a:p>
          <a:p>
            <a:r>
              <a:rPr lang="pt-BR" altLang="pt-BR"/>
              <a:t>Um livro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41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">
            <a:extLst>
              <a:ext uri="{FF2B5EF4-FFF2-40B4-BE49-F238E27FC236}">
                <a16:creationId xmlns:a16="http://schemas.microsoft.com/office/drawing/2014/main" id="{8390E6D3-4F8C-5ED2-992F-958A424A8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5A2DC767-89A6-404E-9D47-024C3A90BA08}" type="slidenum">
              <a:rPr lang="en-US" altLang="pt-BR" smtClean="0">
                <a:solidFill>
                  <a:schemeClr val="tx2"/>
                </a:solidFill>
              </a:rPr>
              <a:pPr/>
              <a:t>7</a:t>
            </a:fld>
            <a:endParaRPr lang="en-US" altLang="pt-BR">
              <a:solidFill>
                <a:schemeClr val="tx2"/>
              </a:solidFill>
            </a:endParaRP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3B0DA2C2-3BBB-AB3B-77F2-F9308CC8B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84200"/>
            <a:ext cx="8089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algn="ctr" eaLnBrk="1" hangingPunct="1"/>
            <a:r>
              <a:rPr lang="pt-BR" altLang="pt-BR" sz="4400" b="0">
                <a:solidFill>
                  <a:srgbClr val="33CC33"/>
                </a:solidFill>
                <a:latin typeface="Arial" panose="020B0604020202020204" pitchFamily="34" charset="0"/>
              </a:rPr>
              <a:t>Os dois lados da linguagem:</a:t>
            </a:r>
            <a:endParaRPr lang="en-US" altLang="pt-BR" sz="4400" b="0">
              <a:solidFill>
                <a:srgbClr val="33CC33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 Box 83">
            <a:extLst>
              <a:ext uri="{FF2B5EF4-FFF2-40B4-BE49-F238E27FC236}">
                <a16:creationId xmlns:a16="http://schemas.microsoft.com/office/drawing/2014/main" id="{164CEA42-A353-4218-A69A-CDFDEB179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" y="1919288"/>
            <a:ext cx="8540750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algn="ctr">
              <a:defRPr/>
            </a:pPr>
            <a:r>
              <a:rPr lang="pt-BR" sz="3600" b="0" dirty="0">
                <a:solidFill>
                  <a:srgbClr val="33CC33"/>
                </a:solidFill>
                <a:latin typeface="Arial" charset="0"/>
              </a:rPr>
              <a:t>    </a:t>
            </a:r>
            <a:r>
              <a:rPr lang="pt-BR" sz="3600" b="0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Se a Faculdade da Linguagem </a:t>
            </a:r>
            <a:r>
              <a:rPr lang="pt-BR" sz="3600" b="0" baseline="-25000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</a:t>
            </a:r>
            <a:r>
              <a:rPr lang="pt-BR" sz="3600" b="0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produz sempre uma correspondência entre </a:t>
            </a:r>
            <a:r>
              <a:rPr lang="pt-BR" sz="3600" b="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forma</a:t>
            </a:r>
            <a:r>
              <a:rPr lang="pt-BR" sz="3600" b="0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e </a:t>
            </a:r>
            <a:r>
              <a:rPr lang="pt-BR" sz="3600" b="0" dirty="0">
                <a:solidFill>
                  <a:srgbClr val="FFFF00"/>
                </a:solidFill>
                <a:latin typeface="Arial" charset="0"/>
              </a:rPr>
              <a:t>significado</a:t>
            </a:r>
            <a:r>
              <a:rPr lang="pt-BR" sz="3600" b="0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, ou seja, sempre uma correspondência entre a </a:t>
            </a:r>
            <a:r>
              <a:rPr lang="pt-BR" sz="3600" b="0" dirty="0">
                <a:solidFill>
                  <a:srgbClr val="0070C0"/>
                </a:solidFill>
                <a:latin typeface="Arial" charset="0"/>
              </a:rPr>
              <a:t>sintaxe</a:t>
            </a:r>
            <a:r>
              <a:rPr lang="pt-BR" sz="3600" b="0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e a </a:t>
            </a:r>
            <a:r>
              <a:rPr lang="pt-BR" sz="3600" b="0" dirty="0">
                <a:solidFill>
                  <a:srgbClr val="FFFF00"/>
                </a:solidFill>
                <a:latin typeface="Arial" charset="0"/>
              </a:rPr>
              <a:t>semântica</a:t>
            </a:r>
            <a:r>
              <a:rPr lang="pt-BR" sz="3600" b="0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,  todos os </a:t>
            </a:r>
            <a:r>
              <a:rPr lang="pt-BR" sz="3600" b="0" dirty="0" err="1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dPs</a:t>
            </a:r>
            <a:r>
              <a:rPr lang="pt-BR" sz="3600" b="0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tem que ser </a:t>
            </a:r>
            <a:r>
              <a:rPr lang="pt-BR" sz="36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licenciados</a:t>
            </a:r>
            <a:r>
              <a:rPr lang="pt-BR" sz="3600" b="0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em termos   </a:t>
            </a:r>
          </a:p>
          <a:p>
            <a:pPr algn="ctr">
              <a:defRPr/>
            </a:pPr>
            <a:r>
              <a:rPr lang="pt-BR" sz="3600" b="0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   </a:t>
            </a:r>
            <a:r>
              <a:rPr lang="pt-BR" sz="3600" b="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sintático</a:t>
            </a:r>
            <a:r>
              <a:rPr lang="pt-BR" sz="3600" b="0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e </a:t>
            </a:r>
            <a:r>
              <a:rPr lang="pt-BR" sz="3600" b="0" dirty="0">
                <a:solidFill>
                  <a:srgbClr val="FFFF00"/>
                </a:solidFill>
                <a:latin typeface="Arial" charset="0"/>
              </a:rPr>
              <a:t>semântico</a:t>
            </a:r>
            <a:r>
              <a:rPr lang="pt-BR" sz="3600" b="0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.</a:t>
            </a:r>
          </a:p>
          <a:p>
            <a:pPr algn="ctr">
              <a:defRPr/>
            </a:pPr>
            <a:r>
              <a:rPr lang="pt-BR" sz="3600" b="0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Vamos ver como.</a:t>
            </a:r>
            <a:endParaRPr lang="en-US" sz="3600" b="0" dirty="0">
              <a:solidFill>
                <a:schemeClr val="tx1">
                  <a:lumMod val="9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">
            <a:extLst>
              <a:ext uri="{FF2B5EF4-FFF2-40B4-BE49-F238E27FC236}">
                <a16:creationId xmlns:a16="http://schemas.microsoft.com/office/drawing/2014/main" id="{4457F8A1-F72C-1ED9-FB94-D5A41BCD5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0438FA63-598B-434E-9AB2-2540E5F0BC17}" type="slidenum">
              <a:rPr lang="en-US" altLang="pt-BR" smtClean="0">
                <a:solidFill>
                  <a:schemeClr val="tx2"/>
                </a:solidFill>
              </a:rPr>
              <a:pPr/>
              <a:t>8</a:t>
            </a:fld>
            <a:endParaRPr lang="en-US" altLang="pt-BR">
              <a:solidFill>
                <a:schemeClr val="tx2"/>
              </a:solidFill>
            </a:endParaRPr>
          </a:p>
        </p:txBody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6BA7A27E-509A-D793-0BEA-05AFC0518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6446838"/>
            <a:ext cx="578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rgbClr val="33CC33"/>
                </a:solidFill>
                <a:latin typeface="Arial" panose="020B0604020202020204" pitchFamily="34" charset="0"/>
              </a:rPr>
              <a:t>V a m o s   v e r   o   s i s t e m a    f u n c i o n a n d o ?</a:t>
            </a:r>
            <a:endParaRPr lang="en-US" altLang="pt-BR" b="0">
              <a:solidFill>
                <a:srgbClr val="33CC33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Rectangle 5">
            <a:extLst>
              <a:ext uri="{FF2B5EF4-FFF2-40B4-BE49-F238E27FC236}">
                <a16:creationId xmlns:a16="http://schemas.microsoft.com/office/drawing/2014/main" id="{43968C8F-A09A-EC33-9EAF-F1E1E3111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775" y="476250"/>
            <a:ext cx="5829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pt-BR" altLang="pt-BR" sz="3900" b="0">
                <a:solidFill>
                  <a:srgbClr val="33CC33"/>
                </a:solidFill>
                <a:latin typeface="Arial" panose="020B0604020202020204" pitchFamily="34" charset="0"/>
              </a:rPr>
              <a:t>Licenciamento de dP</a:t>
            </a:r>
            <a:endParaRPr lang="en-US" altLang="pt-BR" sz="3900" b="0">
              <a:solidFill>
                <a:srgbClr val="33CC33"/>
              </a:solidFill>
              <a:latin typeface="Arial" panose="020B0604020202020204" pitchFamily="34" charset="0"/>
            </a:endParaRPr>
          </a:p>
        </p:txBody>
      </p:sp>
      <p:sp>
        <p:nvSpPr>
          <p:cNvPr id="77830" name="Text Box 6">
            <a:extLst>
              <a:ext uri="{FF2B5EF4-FFF2-40B4-BE49-F238E27FC236}">
                <a16:creationId xmlns:a16="http://schemas.microsoft.com/office/drawing/2014/main" id="{3E69BB46-C6AB-370B-CAB2-F65C0E0D1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2398713"/>
            <a:ext cx="652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Cada dP, </a:t>
            </a:r>
            <a:r>
              <a:rPr lang="pt-BR" altLang="pt-BR" b="0" i="1">
                <a:latin typeface="Arial" panose="020B0604020202020204" pitchFamily="34" charset="0"/>
              </a:rPr>
              <a:t>Vera</a:t>
            </a:r>
            <a:r>
              <a:rPr lang="pt-BR" altLang="pt-BR" b="0">
                <a:solidFill>
                  <a:srgbClr val="EE0202"/>
                </a:solidFill>
                <a:latin typeface="Arial" panose="020B0604020202020204" pitchFamily="34" charset="0"/>
              </a:rPr>
              <a:t> </a:t>
            </a:r>
            <a:r>
              <a:rPr lang="pt-BR" altLang="pt-BR" b="0">
                <a:latin typeface="Arial" panose="020B0604020202020204" pitchFamily="34" charset="0"/>
              </a:rPr>
              <a:t>e </a:t>
            </a:r>
            <a:r>
              <a:rPr lang="pt-BR" altLang="pt-BR" b="0" i="1">
                <a:latin typeface="Arial" panose="020B0604020202020204" pitchFamily="34" charset="0"/>
              </a:rPr>
              <a:t>um carro</a:t>
            </a:r>
            <a:r>
              <a:rPr lang="pt-BR" altLang="pt-BR" b="0">
                <a:latin typeface="Arial" panose="020B0604020202020204" pitchFamily="34" charset="0"/>
              </a:rPr>
              <a:t>, tem que ser licenciado quanto à ... 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77831" name="Text Box 7">
            <a:extLst>
              <a:ext uri="{FF2B5EF4-FFF2-40B4-BE49-F238E27FC236}">
                <a16:creationId xmlns:a16="http://schemas.microsoft.com/office/drawing/2014/main" id="{FA2CEEBE-9E1F-52AA-7140-6CF800AFA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3681413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rgbClr val="FFFF00"/>
                </a:solidFill>
                <a:latin typeface="Arial" panose="020B0604020202020204" pitchFamily="34" charset="0"/>
              </a:rPr>
              <a:t>semântica</a:t>
            </a:r>
            <a:endParaRPr lang="en-US" altLang="pt-BR" b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23559" name="Picture 9" descr="green_flag_wave">
            <a:extLst>
              <a:ext uri="{FF2B5EF4-FFF2-40B4-BE49-F238E27FC236}">
                <a16:creationId xmlns:a16="http://schemas.microsoft.com/office/drawing/2014/main" id="{0CC1AFC1-4AFC-F694-4727-587F1982B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711200"/>
            <a:ext cx="54133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8" name="Text Box 14">
            <a:extLst>
              <a:ext uri="{FF2B5EF4-FFF2-40B4-BE49-F238E27FC236}">
                <a16:creationId xmlns:a16="http://schemas.microsoft.com/office/drawing/2014/main" id="{E2221EC4-CB3B-1744-6DCD-FCD371187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4443413"/>
            <a:ext cx="9080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>
              <a:defRPr/>
            </a:pPr>
            <a:r>
              <a:rPr lang="pt-BR" b="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sintaxe</a:t>
            </a:r>
            <a:endParaRPr lang="en-US" b="0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7840" name="Text Box 16">
            <a:extLst>
              <a:ext uri="{FF2B5EF4-FFF2-40B4-BE49-F238E27FC236}">
                <a16:creationId xmlns:a16="http://schemas.microsoft.com/office/drawing/2014/main" id="{923EF5BA-1431-28F4-0C61-7ADCF3FBF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825" y="1700213"/>
            <a:ext cx="2647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Vera comprou um carro.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77841" name="Text Box 17">
            <a:extLst>
              <a:ext uri="{FF2B5EF4-FFF2-40B4-BE49-F238E27FC236}">
                <a16:creationId xmlns:a16="http://schemas.microsoft.com/office/drawing/2014/main" id="{B83A29EB-A60B-E148-F137-31E054176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325" y="3694113"/>
            <a:ext cx="290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Recebendo </a:t>
            </a:r>
            <a:r>
              <a:rPr lang="pt-BR" altLang="pt-BR" b="0">
                <a:solidFill>
                  <a:srgbClr val="FFFF00"/>
                </a:solidFill>
                <a:latin typeface="Arial" panose="020B0604020202020204" pitchFamily="34" charset="0"/>
              </a:rPr>
              <a:t>papel temático</a:t>
            </a:r>
            <a:endParaRPr lang="en-US" altLang="pt-BR" b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7842" name="Text Box 18">
            <a:extLst>
              <a:ext uri="{FF2B5EF4-FFF2-40B4-BE49-F238E27FC236}">
                <a16:creationId xmlns:a16="http://schemas.microsoft.com/office/drawing/2014/main" id="{C8039F1D-3974-C022-793B-B5CCD1746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325" y="4494213"/>
            <a:ext cx="18986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>
              <a:defRPr/>
            </a:pPr>
            <a:r>
              <a:rPr lang="pt-BR" b="0" dirty="0">
                <a:latin typeface="Arial" charset="0"/>
              </a:rPr>
              <a:t>Recebendo </a:t>
            </a:r>
            <a:r>
              <a:rPr lang="pt-BR" b="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caso</a:t>
            </a:r>
            <a:endParaRPr lang="en-US" b="0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7843" name="Rectangle 19">
            <a:extLst>
              <a:ext uri="{FF2B5EF4-FFF2-40B4-BE49-F238E27FC236}">
                <a16:creationId xmlns:a16="http://schemas.microsoft.com/office/drawing/2014/main" id="{3F4709C6-4AC4-C242-6AC3-7202B4A38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75" y="3259138"/>
            <a:ext cx="66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 i="1">
                <a:latin typeface="Arial" panose="020B0604020202020204" pitchFamily="34" charset="0"/>
              </a:rPr>
              <a:t>Vera</a:t>
            </a:r>
            <a:endParaRPr lang="en-US" altLang="pt-BR" b="0" i="1">
              <a:latin typeface="Arial" panose="020B0604020202020204" pitchFamily="34" charset="0"/>
            </a:endParaRPr>
          </a:p>
        </p:txBody>
      </p:sp>
      <p:sp>
        <p:nvSpPr>
          <p:cNvPr id="77844" name="Rectangle 20">
            <a:extLst>
              <a:ext uri="{FF2B5EF4-FFF2-40B4-BE49-F238E27FC236}">
                <a16:creationId xmlns:a16="http://schemas.microsoft.com/office/drawing/2014/main" id="{47EDD244-5229-AE57-1B0F-7112D8508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5" y="3271838"/>
            <a:ext cx="108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 i="1">
                <a:latin typeface="Arial" panose="020B0604020202020204" pitchFamily="34" charset="0"/>
              </a:rPr>
              <a:t>um carro</a:t>
            </a:r>
            <a:endParaRPr lang="en-US" altLang="pt-BR" b="0" i="1">
              <a:latin typeface="Arial" panose="020B0604020202020204" pitchFamily="34" charset="0"/>
            </a:endParaRPr>
          </a:p>
        </p:txBody>
      </p:sp>
      <p:sp>
        <p:nvSpPr>
          <p:cNvPr id="77845" name="Line 21">
            <a:extLst>
              <a:ext uri="{FF2B5EF4-FFF2-40B4-BE49-F238E27FC236}">
                <a16:creationId xmlns:a16="http://schemas.microsoft.com/office/drawing/2014/main" id="{8E1ECB7C-AD47-883F-B3C0-27711581B8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5800" y="3340100"/>
            <a:ext cx="0" cy="177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6" name="Line 22">
            <a:extLst>
              <a:ext uri="{FF2B5EF4-FFF2-40B4-BE49-F238E27FC236}">
                <a16:creationId xmlns:a16="http://schemas.microsoft.com/office/drawing/2014/main" id="{01CBBF16-2D8E-1522-B8A4-209B876DA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7900" y="4356100"/>
            <a:ext cx="6515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7" name="Text Box 23">
            <a:extLst>
              <a:ext uri="{FF2B5EF4-FFF2-40B4-BE49-F238E27FC236}">
                <a16:creationId xmlns:a16="http://schemas.microsoft.com/office/drawing/2014/main" id="{A3CF90B1-F973-A8AB-CCE4-5A29D7429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725" y="3732213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rgbClr val="FFFF00"/>
                </a:solidFill>
                <a:latin typeface="Arial" panose="020B0604020202020204" pitchFamily="34" charset="0"/>
              </a:rPr>
              <a:t>agente</a:t>
            </a:r>
            <a:endParaRPr lang="en-US" altLang="pt-BR" b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7848" name="Text Box 24">
            <a:extLst>
              <a:ext uri="{FF2B5EF4-FFF2-40B4-BE49-F238E27FC236}">
                <a16:creationId xmlns:a16="http://schemas.microsoft.com/office/drawing/2014/main" id="{752DC81D-D7E8-4230-BE4D-04D563E2D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025" y="374491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solidFill>
                  <a:srgbClr val="FFFF00"/>
                </a:solidFill>
                <a:latin typeface="Arial" panose="020B0604020202020204" pitchFamily="34" charset="0"/>
              </a:rPr>
              <a:t>tema</a:t>
            </a:r>
            <a:endParaRPr lang="en-US" altLang="pt-BR" b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7849" name="Text Box 25">
            <a:extLst>
              <a:ext uri="{FF2B5EF4-FFF2-40B4-BE49-F238E27FC236}">
                <a16:creationId xmlns:a16="http://schemas.microsoft.com/office/drawing/2014/main" id="{29BBF7B3-1F9C-940C-53F8-D39181D95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325" y="4481513"/>
            <a:ext cx="12890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>
              <a:defRPr/>
            </a:pPr>
            <a:r>
              <a:rPr lang="pt-BR" b="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nominativo</a:t>
            </a:r>
            <a:endParaRPr lang="en-US" b="0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7850" name="Text Box 26">
            <a:extLst>
              <a:ext uri="{FF2B5EF4-FFF2-40B4-BE49-F238E27FC236}">
                <a16:creationId xmlns:a16="http://schemas.microsoft.com/office/drawing/2014/main" id="{963D6A14-64FE-708B-E82A-A2F68BAA4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4468813"/>
            <a:ext cx="11493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>
              <a:defRPr/>
            </a:pPr>
            <a:r>
              <a:rPr lang="pt-BR" b="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acusativo</a:t>
            </a:r>
            <a:endParaRPr lang="en-US" b="0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7851" name="Line 27">
            <a:extLst>
              <a:ext uri="{FF2B5EF4-FFF2-40B4-BE49-F238E27FC236}">
                <a16:creationId xmlns:a16="http://schemas.microsoft.com/office/drawing/2014/main" id="{077AF399-9B26-2601-8ADD-C95BA0D560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0600" y="3644900"/>
            <a:ext cx="6515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2" name="Line 28">
            <a:extLst>
              <a:ext uri="{FF2B5EF4-FFF2-40B4-BE49-F238E27FC236}">
                <a16:creationId xmlns:a16="http://schemas.microsoft.com/office/drawing/2014/main" id="{FD33BE1B-FD63-BDFA-84FD-F789A1DFE9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860800"/>
            <a:ext cx="26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3" name="Line 29">
            <a:extLst>
              <a:ext uri="{FF2B5EF4-FFF2-40B4-BE49-F238E27FC236}">
                <a16:creationId xmlns:a16="http://schemas.microsoft.com/office/drawing/2014/main" id="{FE8BD8CA-8B46-C0D1-C413-94D0FE70C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4660900"/>
            <a:ext cx="26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30" grpId="0"/>
      <p:bldP spid="77831" grpId="0"/>
      <p:bldP spid="77838" grpId="0"/>
      <p:bldP spid="77840" grpId="0"/>
      <p:bldP spid="77841" grpId="0"/>
      <p:bldP spid="77842" grpId="0"/>
      <p:bldP spid="77843" grpId="0"/>
      <p:bldP spid="77844" grpId="0"/>
      <p:bldP spid="77847" grpId="0"/>
      <p:bldP spid="77848" grpId="0"/>
      <p:bldP spid="77849" grpId="0"/>
      <p:bldP spid="778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">
            <a:extLst>
              <a:ext uri="{FF2B5EF4-FFF2-40B4-BE49-F238E27FC236}">
                <a16:creationId xmlns:a16="http://schemas.microsoft.com/office/drawing/2014/main" id="{3BD40B81-91FF-9096-0E3A-AB7B63C8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fld id="{3793FD43-8C55-4BC0-9062-3E2D189496B5}" type="slidenum">
              <a:rPr lang="en-US" altLang="pt-BR" smtClean="0">
                <a:solidFill>
                  <a:schemeClr val="tx2"/>
                </a:solidFill>
              </a:rPr>
              <a:pPr/>
              <a:t>9</a:t>
            </a:fld>
            <a:endParaRPr lang="en-US" altLang="pt-BR">
              <a:solidFill>
                <a:schemeClr val="tx2"/>
              </a:solidFill>
            </a:endParaRPr>
          </a:p>
        </p:txBody>
      </p:sp>
      <p:sp>
        <p:nvSpPr>
          <p:cNvPr id="25603" name="Rectangle 5">
            <a:extLst>
              <a:ext uri="{FF2B5EF4-FFF2-40B4-BE49-F238E27FC236}">
                <a16:creationId xmlns:a16="http://schemas.microsoft.com/office/drawing/2014/main" id="{8B8310A6-D08F-519E-484D-D4741E399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3" y="368300"/>
            <a:ext cx="5829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pt-BR" altLang="pt-BR" sz="3900" b="0">
                <a:latin typeface="Arial" panose="020B0604020202020204" pitchFamily="34" charset="0"/>
              </a:rPr>
              <a:t>Vera comprou um carro</a:t>
            </a:r>
            <a:endParaRPr lang="en-US" altLang="pt-BR" sz="3900" b="0">
              <a:latin typeface="Arial" panose="020B0604020202020204" pitchFamily="34" charset="0"/>
            </a:endParaRPr>
          </a:p>
        </p:txBody>
      </p:sp>
      <p:sp>
        <p:nvSpPr>
          <p:cNvPr id="79910" name="Text Box 38">
            <a:extLst>
              <a:ext uri="{FF2B5EF4-FFF2-40B4-BE49-F238E27FC236}">
                <a16:creationId xmlns:a16="http://schemas.microsoft.com/office/drawing/2014/main" id="{8B60D428-C946-9AE6-C18D-6FE4A61BB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265588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79897" name="Text Box 25">
            <a:extLst>
              <a:ext uri="{FF2B5EF4-FFF2-40B4-BE49-F238E27FC236}">
                <a16:creationId xmlns:a16="http://schemas.microsoft.com/office/drawing/2014/main" id="{01DCC6D5-AE79-9C40-5885-D348D6211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313" y="4402138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um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13327" name="Text Box 64">
            <a:extLst>
              <a:ext uri="{FF2B5EF4-FFF2-40B4-BE49-F238E27FC236}">
                <a16:creationId xmlns:a16="http://schemas.microsoft.com/office/drawing/2014/main" id="{F8C761E8-9DD9-87C8-C13B-6DD7D6FC7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6283325"/>
            <a:ext cx="6126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en-US" altLang="pt-BR" b="0">
                <a:latin typeface="Arial" panose="020B0604020202020204" pitchFamily="34" charset="0"/>
              </a:rPr>
              <a:t>Primeiro vamos concatenar o NP </a:t>
            </a:r>
            <a:r>
              <a:rPr lang="en-US" altLang="pt-BR" b="0" i="1">
                <a:latin typeface="Arial" panose="020B0604020202020204" pitchFamily="34" charset="0"/>
              </a:rPr>
              <a:t>carro com o </a:t>
            </a:r>
            <a:r>
              <a:rPr lang="en-US" altLang="pt-BR" b="0">
                <a:latin typeface="Arial" panose="020B0604020202020204" pitchFamily="34" charset="0"/>
              </a:rPr>
              <a:t>DP </a:t>
            </a:r>
            <a:r>
              <a:rPr lang="en-US" altLang="pt-BR" b="0" i="1">
                <a:latin typeface="Arial" panose="020B0604020202020204" pitchFamily="34" charset="0"/>
              </a:rPr>
              <a:t>um</a:t>
            </a:r>
          </a:p>
        </p:txBody>
      </p:sp>
      <p:grpSp>
        <p:nvGrpSpPr>
          <p:cNvPr id="23" name="Group 30">
            <a:extLst>
              <a:ext uri="{FF2B5EF4-FFF2-40B4-BE49-F238E27FC236}">
                <a16:creationId xmlns:a16="http://schemas.microsoft.com/office/drawing/2014/main" id="{843CC472-E7E6-68E9-5F55-3A6BE3A5571B}"/>
              </a:ext>
            </a:extLst>
          </p:cNvPr>
          <p:cNvGrpSpPr>
            <a:grpSpLocks/>
          </p:cNvGrpSpPr>
          <p:nvPr/>
        </p:nvGrpSpPr>
        <p:grpSpPr bwMode="auto">
          <a:xfrm>
            <a:off x="5191125" y="3043238"/>
            <a:ext cx="1168400" cy="444500"/>
            <a:chOff x="2763" y="2680"/>
            <a:chExt cx="736" cy="280"/>
          </a:xfrm>
        </p:grpSpPr>
        <p:sp>
          <p:nvSpPr>
            <p:cNvPr id="25621" name="Line 31">
              <a:extLst>
                <a:ext uri="{FF2B5EF4-FFF2-40B4-BE49-F238E27FC236}">
                  <a16:creationId xmlns:a16="http://schemas.microsoft.com/office/drawing/2014/main" id="{8D80CC6A-5CA5-E493-86C4-4DC6D761A9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Line 32">
              <a:extLst>
                <a:ext uri="{FF2B5EF4-FFF2-40B4-BE49-F238E27FC236}">
                  <a16:creationId xmlns:a16="http://schemas.microsoft.com/office/drawing/2014/main" id="{38D766D1-CBA6-C284-FF75-4706EAC7AE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 Box 38">
            <a:extLst>
              <a:ext uri="{FF2B5EF4-FFF2-40B4-BE49-F238E27FC236}">
                <a16:creationId xmlns:a16="http://schemas.microsoft.com/office/drawing/2014/main" id="{DE841EDB-F4D5-F738-4C46-9DA4EED73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8" y="3478213"/>
            <a:ext cx="393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27" name="Group 30">
            <a:extLst>
              <a:ext uri="{FF2B5EF4-FFF2-40B4-BE49-F238E27FC236}">
                <a16:creationId xmlns:a16="http://schemas.microsoft.com/office/drawing/2014/main" id="{A46DD5BD-6DF7-BA25-0685-74F09C8D8C5D}"/>
              </a:ext>
            </a:extLst>
          </p:cNvPr>
          <p:cNvGrpSpPr>
            <a:grpSpLocks/>
          </p:cNvGrpSpPr>
          <p:nvPr/>
        </p:nvGrpSpPr>
        <p:grpSpPr bwMode="auto">
          <a:xfrm>
            <a:off x="5927725" y="3763963"/>
            <a:ext cx="1168400" cy="444500"/>
            <a:chOff x="2763" y="2680"/>
            <a:chExt cx="736" cy="280"/>
          </a:xfrm>
        </p:grpSpPr>
        <p:sp>
          <p:nvSpPr>
            <p:cNvPr id="25619" name="Line 31">
              <a:extLst>
                <a:ext uri="{FF2B5EF4-FFF2-40B4-BE49-F238E27FC236}">
                  <a16:creationId xmlns:a16="http://schemas.microsoft.com/office/drawing/2014/main" id="{1621DCA9-0607-1FA1-672B-CBE8929F92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32">
              <a:extLst>
                <a:ext uri="{FF2B5EF4-FFF2-40B4-BE49-F238E27FC236}">
                  <a16:creationId xmlns:a16="http://schemas.microsoft.com/office/drawing/2014/main" id="{012AB292-4FB7-5FD3-B857-08078E2795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 Box 38">
            <a:extLst>
              <a:ext uri="{FF2B5EF4-FFF2-40B4-BE49-F238E27FC236}">
                <a16:creationId xmlns:a16="http://schemas.microsoft.com/office/drawing/2014/main" id="{84A870A1-FC7C-ADD0-B12A-5F68FE742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75" y="4208463"/>
            <a:ext cx="393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d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 Box 38">
            <a:extLst>
              <a:ext uri="{FF2B5EF4-FFF2-40B4-BE49-F238E27FC236}">
                <a16:creationId xmlns:a16="http://schemas.microsoft.com/office/drawing/2014/main" id="{E197DEB8-32D4-56A8-031F-4F9328501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0075" y="4157663"/>
            <a:ext cx="91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nP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grpSp>
        <p:nvGrpSpPr>
          <p:cNvPr id="32" name="Group 30">
            <a:extLst>
              <a:ext uri="{FF2B5EF4-FFF2-40B4-BE49-F238E27FC236}">
                <a16:creationId xmlns:a16="http://schemas.microsoft.com/office/drawing/2014/main" id="{2140B148-C487-6486-433E-768ADDEA242C}"/>
              </a:ext>
            </a:extLst>
          </p:cNvPr>
          <p:cNvGrpSpPr>
            <a:grpSpLocks/>
          </p:cNvGrpSpPr>
          <p:nvPr/>
        </p:nvGrpSpPr>
        <p:grpSpPr bwMode="auto">
          <a:xfrm>
            <a:off x="6784975" y="4510088"/>
            <a:ext cx="1168400" cy="444500"/>
            <a:chOff x="2763" y="2680"/>
            <a:chExt cx="736" cy="280"/>
          </a:xfrm>
        </p:grpSpPr>
        <p:sp>
          <p:nvSpPr>
            <p:cNvPr id="25617" name="Line 31">
              <a:extLst>
                <a:ext uri="{FF2B5EF4-FFF2-40B4-BE49-F238E27FC236}">
                  <a16:creationId xmlns:a16="http://schemas.microsoft.com/office/drawing/2014/main" id="{D07ACA98-83C1-0236-CF6C-B948A2736E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2681"/>
              <a:ext cx="363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32">
              <a:extLst>
                <a:ext uri="{FF2B5EF4-FFF2-40B4-BE49-F238E27FC236}">
                  <a16:creationId xmlns:a16="http://schemas.microsoft.com/office/drawing/2014/main" id="{A214FFD8-920E-45E1-7E0A-931AF99073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6" y="2680"/>
              <a:ext cx="373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Text Box 38">
            <a:extLst>
              <a:ext uri="{FF2B5EF4-FFF2-40B4-BE49-F238E27FC236}">
                <a16:creationId xmlns:a16="http://schemas.microsoft.com/office/drawing/2014/main" id="{41802EDF-F5EB-FBEF-E36D-BBD149F3B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0" y="4886325"/>
            <a:ext cx="39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n’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25">
            <a:extLst>
              <a:ext uri="{FF2B5EF4-FFF2-40B4-BE49-F238E27FC236}">
                <a16:creationId xmlns:a16="http://schemas.microsoft.com/office/drawing/2014/main" id="{12A11D56-0436-7147-BA2E-D725CCB25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2550" y="5729288"/>
            <a:ext cx="709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r>
              <a:rPr lang="pt-BR" altLang="pt-BR" b="0">
                <a:latin typeface="Arial" panose="020B0604020202020204" pitchFamily="34" charset="0"/>
              </a:rPr>
              <a:t>carro</a:t>
            </a:r>
            <a:endParaRPr lang="en-US" altLang="pt-BR" b="0">
              <a:latin typeface="Arial" panose="020B0604020202020204" pitchFamily="34" charset="0"/>
            </a:endParaRPr>
          </a:p>
        </p:txBody>
      </p:sp>
      <p:sp>
        <p:nvSpPr>
          <p:cNvPr id="40" name="Text Box 38">
            <a:extLst>
              <a:ext uri="{FF2B5EF4-FFF2-40B4-BE49-F238E27FC236}">
                <a16:creationId xmlns:a16="http://schemas.microsoft.com/office/drawing/2014/main" id="{08B4B5BD-2A52-B14E-E89A-D46F2F466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700" y="5540375"/>
            <a:ext cx="39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rgbClr val="EE0202"/>
                </a:solidFill>
                <a:latin typeface="Arial" panose="020B0604020202020204" pitchFamily="34" charset="0"/>
              </a:rPr>
              <a:t>n</a:t>
            </a:r>
            <a:endParaRPr lang="en-US" altLang="pt-BR">
              <a:solidFill>
                <a:srgbClr val="EE0202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CBC46CF0-AFAF-F856-C9B3-06AB3927D98F}"/>
              </a:ext>
            </a:extLst>
          </p:cNvPr>
          <p:cNvCxnSpPr>
            <a:stCxn id="35" idx="2"/>
          </p:cNvCxnSpPr>
          <p:nvPr/>
        </p:nvCxnSpPr>
        <p:spPr>
          <a:xfrm>
            <a:off x="8056563" y="5253038"/>
            <a:ext cx="0" cy="317500"/>
          </a:xfrm>
          <a:prstGeom prst="line">
            <a:avLst/>
          </a:prstGeom>
          <a:ln w="381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10" grpId="0"/>
      <p:bldP spid="79897" grpId="0"/>
      <p:bldP spid="13327" grpId="0"/>
      <p:bldP spid="26" grpId="0"/>
      <p:bldP spid="30" grpId="0"/>
      <p:bldP spid="31" grpId="0"/>
      <p:bldP spid="35" grpId="0"/>
      <p:bldP spid="39" grpId="0"/>
      <p:bldP spid="4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7160</TotalTime>
  <Words>1040</Words>
  <Application>Microsoft Office PowerPoint</Application>
  <PresentationFormat>On-screen Show (4:3)</PresentationFormat>
  <Paragraphs>428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Bradley Hand ITC</vt:lpstr>
      <vt:lpstr>Arial</vt:lpstr>
      <vt:lpstr>Consolas</vt:lpstr>
      <vt:lpstr>Corbel</vt:lpstr>
      <vt:lpstr>Wingdings</vt:lpstr>
      <vt:lpstr>Wingdings 2</vt:lpstr>
      <vt:lpstr>Wingdings 3</vt:lpstr>
      <vt:lpstr>Century Gothic</vt:lpstr>
      <vt:lpstr>Metro</vt:lpstr>
      <vt:lpstr>Derivações sintáticas: representações em estruturas arborizadas </vt:lpstr>
      <vt:lpstr>Teoria Linguística</vt:lpstr>
      <vt:lpstr>Características Gerais das Derivações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UFRJ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Laboratório Clipsen</dc:creator>
  <cp:lastModifiedBy>Aniela Franca</cp:lastModifiedBy>
  <cp:revision>327</cp:revision>
  <dcterms:created xsi:type="dcterms:W3CDTF">2006-09-22T12:43:43Z</dcterms:created>
  <dcterms:modified xsi:type="dcterms:W3CDTF">2023-10-26T09:04:46Z</dcterms:modified>
</cp:coreProperties>
</file>