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1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71" r:id="rId4"/>
    <p:sldId id="272" r:id="rId5"/>
    <p:sldId id="273" r:id="rId6"/>
    <p:sldId id="270" r:id="rId7"/>
    <p:sldId id="274" r:id="rId8"/>
    <p:sldId id="275" r:id="rId9"/>
    <p:sldId id="264" r:id="rId10"/>
    <p:sldId id="265" r:id="rId11"/>
    <p:sldId id="266" r:id="rId12"/>
    <p:sldId id="282" r:id="rId13"/>
    <p:sldId id="276" r:id="rId14"/>
    <p:sldId id="267" r:id="rId15"/>
    <p:sldId id="268" r:id="rId16"/>
    <p:sldId id="262" r:id="rId17"/>
    <p:sldId id="260" r:id="rId18"/>
    <p:sldId id="261" r:id="rId19"/>
    <p:sldId id="269" r:id="rId20"/>
    <p:sldId id="283" r:id="rId21"/>
    <p:sldId id="284" r:id="rId22"/>
    <p:sldId id="285" r:id="rId23"/>
    <p:sldId id="286" r:id="rId24"/>
    <p:sldId id="287" r:id="rId25"/>
    <p:sldId id="288" r:id="rId26"/>
    <p:sldId id="258" r:id="rId27"/>
    <p:sldId id="259" r:id="rId28"/>
    <p:sldId id="277" r:id="rId29"/>
    <p:sldId id="278" r:id="rId30"/>
    <p:sldId id="279" r:id="rId31"/>
    <p:sldId id="280" r:id="rId32"/>
    <p:sldId id="281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A351A-8089-47AD-B302-68AE80CFD7A9}" v="32" dt="2024-06-05T02:10:30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Henrique" userId="32bf12d4ee86271d" providerId="LiveId" clId="{4DEA351A-8089-47AD-B302-68AE80CFD7A9}"/>
    <pc:docChg chg="undo redo custSel addSld delSld modSld sldOrd">
      <pc:chgData name="Pedro Henrique" userId="32bf12d4ee86271d" providerId="LiveId" clId="{4DEA351A-8089-47AD-B302-68AE80CFD7A9}" dt="2024-06-05T02:56:06.759" v="7995" actId="20577"/>
      <pc:docMkLst>
        <pc:docMk/>
      </pc:docMkLst>
      <pc:sldChg chg="modSp new mod">
        <pc:chgData name="Pedro Henrique" userId="32bf12d4ee86271d" providerId="LiveId" clId="{4DEA351A-8089-47AD-B302-68AE80CFD7A9}" dt="2024-06-05T02:03:56.863" v="7869" actId="1076"/>
        <pc:sldMkLst>
          <pc:docMk/>
          <pc:sldMk cId="480898676" sldId="256"/>
        </pc:sldMkLst>
        <pc:spChg chg="mod">
          <ac:chgData name="Pedro Henrique" userId="32bf12d4ee86271d" providerId="LiveId" clId="{4DEA351A-8089-47AD-B302-68AE80CFD7A9}" dt="2024-06-05T02:03:50.087" v="7868" actId="14100"/>
          <ac:spMkLst>
            <pc:docMk/>
            <pc:sldMk cId="480898676" sldId="256"/>
            <ac:spMk id="2" creationId="{78CC68C3-41CE-18F5-4315-B622C3AA279E}"/>
          </ac:spMkLst>
        </pc:spChg>
        <pc:spChg chg="mod">
          <ac:chgData name="Pedro Henrique" userId="32bf12d4ee86271d" providerId="LiveId" clId="{4DEA351A-8089-47AD-B302-68AE80CFD7A9}" dt="2024-06-05T02:03:56.863" v="7869" actId="1076"/>
          <ac:spMkLst>
            <pc:docMk/>
            <pc:sldMk cId="480898676" sldId="256"/>
            <ac:spMk id="3" creationId="{F375B529-4A6D-4BC5-AB05-EDB0E607EDA1}"/>
          </ac:spMkLst>
        </pc:spChg>
      </pc:sldChg>
      <pc:sldChg chg="addSp delSp modSp new mod">
        <pc:chgData name="Pedro Henrique" userId="32bf12d4ee86271d" providerId="LiveId" clId="{4DEA351A-8089-47AD-B302-68AE80CFD7A9}" dt="2024-06-05T02:04:15.860" v="7876" actId="27636"/>
        <pc:sldMkLst>
          <pc:docMk/>
          <pc:sldMk cId="1292259549" sldId="257"/>
        </pc:sldMkLst>
        <pc:spChg chg="mod">
          <ac:chgData name="Pedro Henrique" userId="32bf12d4ee86271d" providerId="LiveId" clId="{4DEA351A-8089-47AD-B302-68AE80CFD7A9}" dt="2024-06-02T02:29:54.624" v="7190" actId="122"/>
          <ac:spMkLst>
            <pc:docMk/>
            <pc:sldMk cId="1292259549" sldId="257"/>
            <ac:spMk id="2" creationId="{A0124CE8-1B66-6B9E-82CF-6D86D925DCCD}"/>
          </ac:spMkLst>
        </pc:spChg>
        <pc:spChg chg="mod">
          <ac:chgData name="Pedro Henrique" userId="32bf12d4ee86271d" providerId="LiveId" clId="{4DEA351A-8089-47AD-B302-68AE80CFD7A9}" dt="2024-06-05T02:04:15.860" v="7876" actId="27636"/>
          <ac:spMkLst>
            <pc:docMk/>
            <pc:sldMk cId="1292259549" sldId="257"/>
            <ac:spMk id="3" creationId="{52DE1187-F441-7961-7818-25B671D5A01F}"/>
          </ac:spMkLst>
        </pc:spChg>
        <pc:picChg chg="add del mod">
          <ac:chgData name="Pedro Henrique" userId="32bf12d4ee86271d" providerId="LiveId" clId="{4DEA351A-8089-47AD-B302-68AE80CFD7A9}" dt="2024-06-01T22:06:23.420" v="3531" actId="478"/>
          <ac:picMkLst>
            <pc:docMk/>
            <pc:sldMk cId="1292259549" sldId="257"/>
            <ac:picMk id="5" creationId="{558EE5BF-EA96-D031-B537-35B2735970D4}"/>
          </ac:picMkLst>
        </pc:picChg>
      </pc:sldChg>
      <pc:sldChg chg="addSp modSp new mod">
        <pc:chgData name="Pedro Henrique" userId="32bf12d4ee86271d" providerId="LiveId" clId="{4DEA351A-8089-47AD-B302-68AE80CFD7A9}" dt="2024-06-05T02:56:06.759" v="7995" actId="20577"/>
        <pc:sldMkLst>
          <pc:docMk/>
          <pc:sldMk cId="3870466310" sldId="258"/>
        </pc:sldMkLst>
        <pc:spChg chg="mod">
          <ac:chgData name="Pedro Henrique" userId="32bf12d4ee86271d" providerId="LiveId" clId="{4DEA351A-8089-47AD-B302-68AE80CFD7A9}" dt="2024-06-05T02:56:06.759" v="7995" actId="20577"/>
          <ac:spMkLst>
            <pc:docMk/>
            <pc:sldMk cId="3870466310" sldId="258"/>
            <ac:spMk id="2" creationId="{101AF167-5D0F-DEE7-BACF-42FD7372DEF7}"/>
          </ac:spMkLst>
        </pc:spChg>
        <pc:picChg chg="add mod">
          <ac:chgData name="Pedro Henrique" userId="32bf12d4ee86271d" providerId="LiveId" clId="{4DEA351A-8089-47AD-B302-68AE80CFD7A9}" dt="2024-06-02T00:53:09.388" v="5699" actId="1076"/>
          <ac:picMkLst>
            <pc:docMk/>
            <pc:sldMk cId="3870466310" sldId="258"/>
            <ac:picMk id="5" creationId="{B9BE22CC-7977-1001-7A4D-00808A401AD1}"/>
          </ac:picMkLst>
        </pc:picChg>
      </pc:sldChg>
      <pc:sldChg chg="addSp modSp new mod">
        <pc:chgData name="Pedro Henrique" userId="32bf12d4ee86271d" providerId="LiveId" clId="{4DEA351A-8089-47AD-B302-68AE80CFD7A9}" dt="2024-06-02T01:36:39.130" v="5842" actId="14100"/>
        <pc:sldMkLst>
          <pc:docMk/>
          <pc:sldMk cId="4153430731" sldId="259"/>
        </pc:sldMkLst>
        <pc:picChg chg="add mod">
          <ac:chgData name="Pedro Henrique" userId="32bf12d4ee86271d" providerId="LiveId" clId="{4DEA351A-8089-47AD-B302-68AE80CFD7A9}" dt="2024-06-02T01:36:39.130" v="5842" actId="14100"/>
          <ac:picMkLst>
            <pc:docMk/>
            <pc:sldMk cId="4153430731" sldId="259"/>
            <ac:picMk id="5" creationId="{228BB4CF-8336-9ABE-B38A-146B135763D9}"/>
          </ac:picMkLst>
        </pc:picChg>
      </pc:sldChg>
      <pc:sldChg chg="addSp delSp modSp new mod">
        <pc:chgData name="Pedro Henrique" userId="32bf12d4ee86271d" providerId="LiveId" clId="{4DEA351A-8089-47AD-B302-68AE80CFD7A9}" dt="2024-06-05T02:09:35.307" v="7923" actId="27636"/>
        <pc:sldMkLst>
          <pc:docMk/>
          <pc:sldMk cId="297529271" sldId="260"/>
        </pc:sldMkLst>
        <pc:spChg chg="del">
          <ac:chgData name="Pedro Henrique" userId="32bf12d4ee86271d" providerId="LiveId" clId="{4DEA351A-8089-47AD-B302-68AE80CFD7A9}" dt="2024-06-02T00:48:16.357" v="5530" actId="478"/>
          <ac:spMkLst>
            <pc:docMk/>
            <pc:sldMk cId="297529271" sldId="260"/>
            <ac:spMk id="2" creationId="{1A11EEC5-E4B0-54C9-8BF1-7C7FE0EC95FB}"/>
          </ac:spMkLst>
        </pc:spChg>
        <pc:spChg chg="mod">
          <ac:chgData name="Pedro Henrique" userId="32bf12d4ee86271d" providerId="LiveId" clId="{4DEA351A-8089-47AD-B302-68AE80CFD7A9}" dt="2024-06-05T02:09:35.307" v="7923" actId="27636"/>
          <ac:spMkLst>
            <pc:docMk/>
            <pc:sldMk cId="297529271" sldId="260"/>
            <ac:spMk id="3" creationId="{CEB39F92-2B98-FD90-EE8A-AD621672FA68}"/>
          </ac:spMkLst>
        </pc:spChg>
        <pc:picChg chg="add mod">
          <ac:chgData name="Pedro Henrique" userId="32bf12d4ee86271d" providerId="LiveId" clId="{4DEA351A-8089-47AD-B302-68AE80CFD7A9}" dt="2024-06-05T02:09:27.110" v="7921" actId="1076"/>
          <ac:picMkLst>
            <pc:docMk/>
            <pc:sldMk cId="297529271" sldId="260"/>
            <ac:picMk id="5" creationId="{3712975E-C7BC-819C-48EF-B2F3E37F7827}"/>
          </ac:picMkLst>
        </pc:picChg>
      </pc:sldChg>
      <pc:sldChg chg="addSp modSp new mod">
        <pc:chgData name="Pedro Henrique" userId="32bf12d4ee86271d" providerId="LiveId" clId="{4DEA351A-8089-47AD-B302-68AE80CFD7A9}" dt="2024-06-05T02:09:47.782" v="7928" actId="1076"/>
        <pc:sldMkLst>
          <pc:docMk/>
          <pc:sldMk cId="3548463937" sldId="261"/>
        </pc:sldMkLst>
        <pc:spChg chg="mod">
          <ac:chgData name="Pedro Henrique" userId="32bf12d4ee86271d" providerId="LiveId" clId="{4DEA351A-8089-47AD-B302-68AE80CFD7A9}" dt="2024-06-05T02:09:44.901" v="7927" actId="27636"/>
          <ac:spMkLst>
            <pc:docMk/>
            <pc:sldMk cId="3548463937" sldId="261"/>
            <ac:spMk id="3" creationId="{EAEC16BB-32D3-57A1-DDCE-99745BB142F0}"/>
          </ac:spMkLst>
        </pc:spChg>
        <pc:picChg chg="add mod">
          <ac:chgData name="Pedro Henrique" userId="32bf12d4ee86271d" providerId="LiveId" clId="{4DEA351A-8089-47AD-B302-68AE80CFD7A9}" dt="2024-06-05T02:09:47.782" v="7928" actId="1076"/>
          <ac:picMkLst>
            <pc:docMk/>
            <pc:sldMk cId="3548463937" sldId="261"/>
            <ac:picMk id="5" creationId="{FA5BCF8F-DFE0-6B6F-40A3-7D4FDCDD11F8}"/>
          </ac:picMkLst>
        </pc:picChg>
      </pc:sldChg>
      <pc:sldChg chg="addSp modSp new mod">
        <pc:chgData name="Pedro Henrique" userId="32bf12d4ee86271d" providerId="LiveId" clId="{4DEA351A-8089-47AD-B302-68AE80CFD7A9}" dt="2024-06-02T00:21:56.461" v="4980" actId="20577"/>
        <pc:sldMkLst>
          <pc:docMk/>
          <pc:sldMk cId="662160089" sldId="262"/>
        </pc:sldMkLst>
        <pc:spChg chg="mod">
          <ac:chgData name="Pedro Henrique" userId="32bf12d4ee86271d" providerId="LiveId" clId="{4DEA351A-8089-47AD-B302-68AE80CFD7A9}" dt="2024-06-02T00:21:56.461" v="4980" actId="20577"/>
          <ac:spMkLst>
            <pc:docMk/>
            <pc:sldMk cId="662160089" sldId="262"/>
            <ac:spMk id="3" creationId="{E8D0D878-BDA2-7B46-D03C-6EEED8CB25FB}"/>
          </ac:spMkLst>
        </pc:spChg>
        <pc:picChg chg="add mod">
          <ac:chgData name="Pedro Henrique" userId="32bf12d4ee86271d" providerId="LiveId" clId="{4DEA351A-8089-47AD-B302-68AE80CFD7A9}" dt="2024-06-02T00:21:37.949" v="4949" actId="1076"/>
          <ac:picMkLst>
            <pc:docMk/>
            <pc:sldMk cId="662160089" sldId="262"/>
            <ac:picMk id="5" creationId="{090B15FB-C89F-C738-26F3-58380EFA974D}"/>
          </ac:picMkLst>
        </pc:picChg>
      </pc:sldChg>
      <pc:sldChg chg="addSp delSp new del mod">
        <pc:chgData name="Pedro Henrique" userId="32bf12d4ee86271d" providerId="LiveId" clId="{4DEA351A-8089-47AD-B302-68AE80CFD7A9}" dt="2024-06-02T00:17:55.258" v="4944" actId="47"/>
        <pc:sldMkLst>
          <pc:docMk/>
          <pc:sldMk cId="2657825868" sldId="263"/>
        </pc:sldMkLst>
        <pc:picChg chg="add del">
          <ac:chgData name="Pedro Henrique" userId="32bf12d4ee86271d" providerId="LiveId" clId="{4DEA351A-8089-47AD-B302-68AE80CFD7A9}" dt="2024-06-02T00:17:52.758" v="4943" actId="478"/>
          <ac:picMkLst>
            <pc:docMk/>
            <pc:sldMk cId="2657825868" sldId="263"/>
            <ac:picMk id="5" creationId="{3BC8758E-52CB-B563-10A0-D3D3B766DE66}"/>
          </ac:picMkLst>
        </pc:picChg>
      </pc:sldChg>
      <pc:sldChg chg="modSp new mod">
        <pc:chgData name="Pedro Henrique" userId="32bf12d4ee86271d" providerId="LiveId" clId="{4DEA351A-8089-47AD-B302-68AE80CFD7A9}" dt="2024-06-05T02:05:44.259" v="7898" actId="123"/>
        <pc:sldMkLst>
          <pc:docMk/>
          <pc:sldMk cId="475061770" sldId="264"/>
        </pc:sldMkLst>
        <pc:spChg chg="mod">
          <ac:chgData name="Pedro Henrique" userId="32bf12d4ee86271d" providerId="LiveId" clId="{4DEA351A-8089-47AD-B302-68AE80CFD7A9}" dt="2024-06-02T02:29:58.864" v="7191" actId="122"/>
          <ac:spMkLst>
            <pc:docMk/>
            <pc:sldMk cId="475061770" sldId="264"/>
            <ac:spMk id="2" creationId="{64C88963-2CF9-AD14-E3D8-586A789FCF99}"/>
          </ac:spMkLst>
        </pc:spChg>
        <pc:spChg chg="mod">
          <ac:chgData name="Pedro Henrique" userId="32bf12d4ee86271d" providerId="LiveId" clId="{4DEA351A-8089-47AD-B302-68AE80CFD7A9}" dt="2024-06-05T02:05:44.259" v="7898" actId="123"/>
          <ac:spMkLst>
            <pc:docMk/>
            <pc:sldMk cId="475061770" sldId="264"/>
            <ac:spMk id="3" creationId="{4133742F-A1FE-AA58-ED12-48B0F941B84E}"/>
          </ac:spMkLst>
        </pc:spChg>
      </pc:sldChg>
      <pc:sldChg chg="addSp delSp modSp new mod">
        <pc:chgData name="Pedro Henrique" userId="32bf12d4ee86271d" providerId="LiveId" clId="{4DEA351A-8089-47AD-B302-68AE80CFD7A9}" dt="2024-06-05T02:05:56.168" v="7902" actId="27636"/>
        <pc:sldMkLst>
          <pc:docMk/>
          <pc:sldMk cId="3148374898" sldId="265"/>
        </pc:sldMkLst>
        <pc:spChg chg="mod">
          <ac:chgData name="Pedro Henrique" userId="32bf12d4ee86271d" providerId="LiveId" clId="{4DEA351A-8089-47AD-B302-68AE80CFD7A9}" dt="2024-06-05T02:05:56.168" v="7902" actId="27636"/>
          <ac:spMkLst>
            <pc:docMk/>
            <pc:sldMk cId="3148374898" sldId="265"/>
            <ac:spMk id="3" creationId="{3533AA60-3CB8-F337-63AA-2E6A74AB9E0F}"/>
          </ac:spMkLst>
        </pc:spChg>
        <pc:grpChg chg="mod">
          <ac:chgData name="Pedro Henrique" userId="32bf12d4ee86271d" providerId="LiveId" clId="{4DEA351A-8089-47AD-B302-68AE80CFD7A9}" dt="2024-06-02T00:06:56.264" v="4899"/>
          <ac:grpSpMkLst>
            <pc:docMk/>
            <pc:sldMk cId="3148374898" sldId="265"/>
            <ac:grpSpMk id="9" creationId="{40E370A3-658A-74FF-0E76-667819332C12}"/>
          </ac:grpSpMkLst>
        </pc:grpChg>
        <pc:grpChg chg="mod">
          <ac:chgData name="Pedro Henrique" userId="32bf12d4ee86271d" providerId="LiveId" clId="{4DEA351A-8089-47AD-B302-68AE80CFD7A9}" dt="2024-06-02T00:07:01.265" v="4902"/>
          <ac:grpSpMkLst>
            <pc:docMk/>
            <pc:sldMk cId="3148374898" sldId="265"/>
            <ac:grpSpMk id="12" creationId="{364432E2-0239-A994-8F95-1148CFFCE3AB}"/>
          </ac:grpSpMkLst>
        </pc:grpChg>
        <pc:grpChg chg="del mod">
          <ac:chgData name="Pedro Henrique" userId="32bf12d4ee86271d" providerId="LiveId" clId="{4DEA351A-8089-47AD-B302-68AE80CFD7A9}" dt="2024-06-02T00:07:32.920" v="4915"/>
          <ac:grpSpMkLst>
            <pc:docMk/>
            <pc:sldMk cId="3148374898" sldId="265"/>
            <ac:grpSpMk id="15" creationId="{893D6684-5510-7F25-0EA1-ACEAC3A4429A}"/>
          </ac:grpSpMkLst>
        </pc:grpChg>
        <pc:grpChg chg="mod">
          <ac:chgData name="Pedro Henrique" userId="32bf12d4ee86271d" providerId="LiveId" clId="{4DEA351A-8089-47AD-B302-68AE80CFD7A9}" dt="2024-06-02T00:07:32.920" v="4915"/>
          <ac:grpSpMkLst>
            <pc:docMk/>
            <pc:sldMk cId="3148374898" sldId="265"/>
            <ac:grpSpMk id="25" creationId="{4B1D9EC4-2088-8AEB-9376-98734F6D3B4E}"/>
          </ac:grpSpMkLst>
        </pc:grpChg>
        <pc:grpChg chg="add del mod">
          <ac:chgData name="Pedro Henrique" userId="32bf12d4ee86271d" providerId="LiveId" clId="{4DEA351A-8089-47AD-B302-68AE80CFD7A9}" dt="2024-06-02T00:07:52.275" v="4931"/>
          <ac:grpSpMkLst>
            <pc:docMk/>
            <pc:sldMk cId="3148374898" sldId="265"/>
            <ac:grpSpMk id="35" creationId="{A04DAF4A-9E4A-E61C-FC99-0FEE85497A34}"/>
          </ac:grpSpMkLst>
        </pc:grpChg>
        <pc:grpChg chg="mod">
          <ac:chgData name="Pedro Henrique" userId="32bf12d4ee86271d" providerId="LiveId" clId="{4DEA351A-8089-47AD-B302-68AE80CFD7A9}" dt="2024-06-02T00:07:49.175" v="4929"/>
          <ac:grpSpMkLst>
            <pc:docMk/>
            <pc:sldMk cId="3148374898" sldId="265"/>
            <ac:grpSpMk id="37" creationId="{766B0AF2-A229-FB0B-671B-854E17BAC41E}"/>
          </ac:grpSpMkLst>
        </pc:grpChg>
        <pc:grpChg chg="del mod">
          <ac:chgData name="Pedro Henrique" userId="32bf12d4ee86271d" providerId="LiveId" clId="{4DEA351A-8089-47AD-B302-68AE80CFD7A9}" dt="2024-06-02T00:07:53.439" v="4933"/>
          <ac:grpSpMkLst>
            <pc:docMk/>
            <pc:sldMk cId="3148374898" sldId="265"/>
            <ac:grpSpMk id="39" creationId="{D7FCB9B0-94A3-6F85-CC6B-1D9B3E9FB4D4}"/>
          </ac:grpSpMkLst>
        </pc:grpChg>
        <pc:grpChg chg="del mod">
          <ac:chgData name="Pedro Henrique" userId="32bf12d4ee86271d" providerId="LiveId" clId="{4DEA351A-8089-47AD-B302-68AE80CFD7A9}" dt="2024-06-02T00:07:55.479" v="4935"/>
          <ac:grpSpMkLst>
            <pc:docMk/>
            <pc:sldMk cId="3148374898" sldId="265"/>
            <ac:grpSpMk id="41" creationId="{4FE6C3AA-A382-10E6-D2E0-28AE11438927}"/>
          </ac:grpSpMkLst>
        </pc:grpChg>
        <pc:grpChg chg="del mod">
          <ac:chgData name="Pedro Henrique" userId="32bf12d4ee86271d" providerId="LiveId" clId="{4DEA351A-8089-47AD-B302-68AE80CFD7A9}" dt="2024-06-02T00:07:57.221" v="4937"/>
          <ac:grpSpMkLst>
            <pc:docMk/>
            <pc:sldMk cId="3148374898" sldId="265"/>
            <ac:grpSpMk id="43" creationId="{659448C1-0B8A-59D9-4946-5838A99EF815}"/>
          </ac:grpSpMkLst>
        </pc:grpChg>
        <pc:grpChg chg="mod">
          <ac:chgData name="Pedro Henrique" userId="32bf12d4ee86271d" providerId="LiveId" clId="{4DEA351A-8089-47AD-B302-68AE80CFD7A9}" dt="2024-06-02T00:07:57.221" v="4937"/>
          <ac:grpSpMkLst>
            <pc:docMk/>
            <pc:sldMk cId="3148374898" sldId="265"/>
            <ac:grpSpMk id="45" creationId="{0F7AA188-E581-0F83-A409-570350388E8E}"/>
          </ac:grpSpMkLst>
        </pc:grpChg>
        <pc:picChg chg="add mod">
          <ac:chgData name="Pedro Henrique" userId="32bf12d4ee86271d" providerId="LiveId" clId="{4DEA351A-8089-47AD-B302-68AE80CFD7A9}" dt="2024-06-02T00:06:11.757" v="4893" actId="1076"/>
          <ac:picMkLst>
            <pc:docMk/>
            <pc:sldMk cId="3148374898" sldId="265"/>
            <ac:picMk id="5" creationId="{EBF34CD7-23BD-5B1C-2ECF-8130D6CBB1B4}"/>
          </ac:picMkLst>
        </pc:picChg>
        <pc:inkChg chg="add mod">
          <ac:chgData name="Pedro Henrique" userId="32bf12d4ee86271d" providerId="LiveId" clId="{4DEA351A-8089-47AD-B302-68AE80CFD7A9}" dt="2024-06-02T00:06:56.264" v="4899"/>
          <ac:inkMkLst>
            <pc:docMk/>
            <pc:sldMk cId="3148374898" sldId="265"/>
            <ac:inkMk id="6" creationId="{03A333C9-AAE4-3DCD-0281-9BD4967BFD0F}"/>
          </ac:inkMkLst>
        </pc:inkChg>
        <pc:inkChg chg="add mod">
          <ac:chgData name="Pedro Henrique" userId="32bf12d4ee86271d" providerId="LiveId" clId="{4DEA351A-8089-47AD-B302-68AE80CFD7A9}" dt="2024-06-02T00:06:56.264" v="4899"/>
          <ac:inkMkLst>
            <pc:docMk/>
            <pc:sldMk cId="3148374898" sldId="265"/>
            <ac:inkMk id="7" creationId="{7F00F0F5-8ED9-EBCA-336D-BD6DB035DAA5}"/>
          </ac:inkMkLst>
        </pc:inkChg>
        <pc:inkChg chg="add del mod">
          <ac:chgData name="Pedro Henrique" userId="32bf12d4ee86271d" providerId="LiveId" clId="{4DEA351A-8089-47AD-B302-68AE80CFD7A9}" dt="2024-06-02T00:06:56.264" v="4899"/>
          <ac:inkMkLst>
            <pc:docMk/>
            <pc:sldMk cId="3148374898" sldId="265"/>
            <ac:inkMk id="8" creationId="{827BDD56-256B-250A-ED6B-DB778C244820}"/>
          </ac:inkMkLst>
        </pc:inkChg>
        <pc:inkChg chg="add mod">
          <ac:chgData name="Pedro Henrique" userId="32bf12d4ee86271d" providerId="LiveId" clId="{4DEA351A-8089-47AD-B302-68AE80CFD7A9}" dt="2024-06-02T00:07:01.265" v="4902"/>
          <ac:inkMkLst>
            <pc:docMk/>
            <pc:sldMk cId="3148374898" sldId="265"/>
            <ac:inkMk id="10" creationId="{59B86E31-6F51-46AC-91C3-AD40A3D093FF}"/>
          </ac:inkMkLst>
        </pc:inkChg>
        <pc:inkChg chg="add mod">
          <ac:chgData name="Pedro Henrique" userId="32bf12d4ee86271d" providerId="LiveId" clId="{4DEA351A-8089-47AD-B302-68AE80CFD7A9}" dt="2024-06-02T00:07:01.265" v="4902"/>
          <ac:inkMkLst>
            <pc:docMk/>
            <pc:sldMk cId="3148374898" sldId="265"/>
            <ac:inkMk id="11" creationId="{40FA3BAB-2E0C-27B0-2C10-92B574AAFC56}"/>
          </ac:inkMkLst>
        </pc:inkChg>
        <pc:inkChg chg="add mod">
          <ac:chgData name="Pedro Henrique" userId="32bf12d4ee86271d" providerId="LiveId" clId="{4DEA351A-8089-47AD-B302-68AE80CFD7A9}" dt="2024-06-02T00:07:32.920" v="4915"/>
          <ac:inkMkLst>
            <pc:docMk/>
            <pc:sldMk cId="3148374898" sldId="265"/>
            <ac:inkMk id="13" creationId="{A12569B0-4032-9744-F00F-FD15149B0A84}"/>
          </ac:inkMkLst>
        </pc:inkChg>
        <pc:inkChg chg="add mod">
          <ac:chgData name="Pedro Henrique" userId="32bf12d4ee86271d" providerId="LiveId" clId="{4DEA351A-8089-47AD-B302-68AE80CFD7A9}" dt="2024-06-02T00:07:32.920" v="4915"/>
          <ac:inkMkLst>
            <pc:docMk/>
            <pc:sldMk cId="3148374898" sldId="265"/>
            <ac:inkMk id="14" creationId="{1F16E409-C21B-52F6-9E30-6289E256FEE1}"/>
          </ac:inkMkLst>
        </pc:inkChg>
        <pc:inkChg chg="add mod">
          <ac:chgData name="Pedro Henrique" userId="32bf12d4ee86271d" providerId="LiveId" clId="{4DEA351A-8089-47AD-B302-68AE80CFD7A9}" dt="2024-06-02T00:07:32.920" v="4915"/>
          <ac:inkMkLst>
            <pc:docMk/>
            <pc:sldMk cId="3148374898" sldId="265"/>
            <ac:inkMk id="16" creationId="{F42279F9-6640-3CFE-890F-FD07096E4610}"/>
          </ac:inkMkLst>
        </pc:inkChg>
        <pc:inkChg chg="add mod">
          <ac:chgData name="Pedro Henrique" userId="32bf12d4ee86271d" providerId="LiveId" clId="{4DEA351A-8089-47AD-B302-68AE80CFD7A9}" dt="2024-06-02T00:07:32.920" v="4915"/>
          <ac:inkMkLst>
            <pc:docMk/>
            <pc:sldMk cId="3148374898" sldId="265"/>
            <ac:inkMk id="17" creationId="{74F4942A-36EC-560A-5A59-C9F877086A55}"/>
          </ac:inkMkLst>
        </pc:inkChg>
        <pc:inkChg chg="add mod">
          <ac:chgData name="Pedro Henrique" userId="32bf12d4ee86271d" providerId="LiveId" clId="{4DEA351A-8089-47AD-B302-68AE80CFD7A9}" dt="2024-06-02T00:07:32.920" v="4915"/>
          <ac:inkMkLst>
            <pc:docMk/>
            <pc:sldMk cId="3148374898" sldId="265"/>
            <ac:inkMk id="18" creationId="{148F7823-FF2A-D92F-BD73-8B84F5735B0D}"/>
          </ac:inkMkLst>
        </pc:inkChg>
        <pc:inkChg chg="add mod">
          <ac:chgData name="Pedro Henrique" userId="32bf12d4ee86271d" providerId="LiveId" clId="{4DEA351A-8089-47AD-B302-68AE80CFD7A9}" dt="2024-06-02T00:07:32.920" v="4915"/>
          <ac:inkMkLst>
            <pc:docMk/>
            <pc:sldMk cId="3148374898" sldId="265"/>
            <ac:inkMk id="19" creationId="{5BF0F267-80AF-8153-4BB7-84251C2E22A0}"/>
          </ac:inkMkLst>
        </pc:inkChg>
        <pc:inkChg chg="add mod">
          <ac:chgData name="Pedro Henrique" userId="32bf12d4ee86271d" providerId="LiveId" clId="{4DEA351A-8089-47AD-B302-68AE80CFD7A9}" dt="2024-06-02T00:07:32.920" v="4915"/>
          <ac:inkMkLst>
            <pc:docMk/>
            <pc:sldMk cId="3148374898" sldId="265"/>
            <ac:inkMk id="20" creationId="{903F1310-D724-DA0F-07B8-29C54214D40A}"/>
          </ac:inkMkLst>
        </pc:inkChg>
        <pc:inkChg chg="add mod">
          <ac:chgData name="Pedro Henrique" userId="32bf12d4ee86271d" providerId="LiveId" clId="{4DEA351A-8089-47AD-B302-68AE80CFD7A9}" dt="2024-06-02T00:07:32.920" v="4915"/>
          <ac:inkMkLst>
            <pc:docMk/>
            <pc:sldMk cId="3148374898" sldId="265"/>
            <ac:inkMk id="21" creationId="{515124AA-3792-0B4A-4EE9-DC2908285519}"/>
          </ac:inkMkLst>
        </pc:inkChg>
        <pc:inkChg chg="add mod">
          <ac:chgData name="Pedro Henrique" userId="32bf12d4ee86271d" providerId="LiveId" clId="{4DEA351A-8089-47AD-B302-68AE80CFD7A9}" dt="2024-06-02T00:07:32.920" v="4915"/>
          <ac:inkMkLst>
            <pc:docMk/>
            <pc:sldMk cId="3148374898" sldId="265"/>
            <ac:inkMk id="22" creationId="{3BC4EA36-9B7E-634B-49C3-46B59A76EB84}"/>
          </ac:inkMkLst>
        </pc:inkChg>
        <pc:inkChg chg="add mod">
          <ac:chgData name="Pedro Henrique" userId="32bf12d4ee86271d" providerId="LiveId" clId="{4DEA351A-8089-47AD-B302-68AE80CFD7A9}" dt="2024-06-02T00:07:32.920" v="4915"/>
          <ac:inkMkLst>
            <pc:docMk/>
            <pc:sldMk cId="3148374898" sldId="265"/>
            <ac:inkMk id="23" creationId="{F3733F73-F80E-565E-A96F-1EA919D4E805}"/>
          </ac:inkMkLst>
        </pc:inkChg>
        <pc:inkChg chg="add mod">
          <ac:chgData name="Pedro Henrique" userId="32bf12d4ee86271d" providerId="LiveId" clId="{4DEA351A-8089-47AD-B302-68AE80CFD7A9}" dt="2024-06-02T00:07:32.920" v="4915"/>
          <ac:inkMkLst>
            <pc:docMk/>
            <pc:sldMk cId="3148374898" sldId="265"/>
            <ac:inkMk id="24" creationId="{C158AC48-CBCF-A038-16A7-B2D49F2F85C1}"/>
          </ac:inkMkLst>
        </pc:inkChg>
        <pc:inkChg chg="add mod">
          <ac:chgData name="Pedro Henrique" userId="32bf12d4ee86271d" providerId="LiveId" clId="{4DEA351A-8089-47AD-B302-68AE80CFD7A9}" dt="2024-06-02T00:07:57.221" v="4937"/>
          <ac:inkMkLst>
            <pc:docMk/>
            <pc:sldMk cId="3148374898" sldId="265"/>
            <ac:inkMk id="26" creationId="{CD2A7B81-7876-8C86-1716-0C29F7CD9995}"/>
          </ac:inkMkLst>
        </pc:inkChg>
        <pc:inkChg chg="add mod">
          <ac:chgData name="Pedro Henrique" userId="32bf12d4ee86271d" providerId="LiveId" clId="{4DEA351A-8089-47AD-B302-68AE80CFD7A9}" dt="2024-06-02T00:07:57.221" v="4937"/>
          <ac:inkMkLst>
            <pc:docMk/>
            <pc:sldMk cId="3148374898" sldId="265"/>
            <ac:inkMk id="27" creationId="{01765250-0C44-DEC0-2269-D0739B9017DA}"/>
          </ac:inkMkLst>
        </pc:inkChg>
        <pc:inkChg chg="add mod">
          <ac:chgData name="Pedro Henrique" userId="32bf12d4ee86271d" providerId="LiveId" clId="{4DEA351A-8089-47AD-B302-68AE80CFD7A9}" dt="2024-06-02T00:07:57.221" v="4937"/>
          <ac:inkMkLst>
            <pc:docMk/>
            <pc:sldMk cId="3148374898" sldId="265"/>
            <ac:inkMk id="28" creationId="{85A460D0-A101-027F-D73F-B8A5ADF84AD8}"/>
          </ac:inkMkLst>
        </pc:inkChg>
        <pc:inkChg chg="add mod">
          <ac:chgData name="Pedro Henrique" userId="32bf12d4ee86271d" providerId="LiveId" clId="{4DEA351A-8089-47AD-B302-68AE80CFD7A9}" dt="2024-06-02T00:07:57.221" v="4937"/>
          <ac:inkMkLst>
            <pc:docMk/>
            <pc:sldMk cId="3148374898" sldId="265"/>
            <ac:inkMk id="29" creationId="{703EA736-C14A-2D51-0DE9-B53AF548B15D}"/>
          </ac:inkMkLst>
        </pc:inkChg>
        <pc:inkChg chg="add mod">
          <ac:chgData name="Pedro Henrique" userId="32bf12d4ee86271d" providerId="LiveId" clId="{4DEA351A-8089-47AD-B302-68AE80CFD7A9}" dt="2024-06-02T00:07:57.221" v="4937"/>
          <ac:inkMkLst>
            <pc:docMk/>
            <pc:sldMk cId="3148374898" sldId="265"/>
            <ac:inkMk id="30" creationId="{C79C2628-1B91-477A-C27F-98EF0A84ED2C}"/>
          </ac:inkMkLst>
        </pc:inkChg>
        <pc:inkChg chg="add mod">
          <ac:chgData name="Pedro Henrique" userId="32bf12d4ee86271d" providerId="LiveId" clId="{4DEA351A-8089-47AD-B302-68AE80CFD7A9}" dt="2024-06-02T00:07:57.221" v="4937"/>
          <ac:inkMkLst>
            <pc:docMk/>
            <pc:sldMk cId="3148374898" sldId="265"/>
            <ac:inkMk id="31" creationId="{54B4D198-A670-96E0-08CD-F8B005622EAD}"/>
          </ac:inkMkLst>
        </pc:inkChg>
        <pc:inkChg chg="add mod">
          <ac:chgData name="Pedro Henrique" userId="32bf12d4ee86271d" providerId="LiveId" clId="{4DEA351A-8089-47AD-B302-68AE80CFD7A9}" dt="2024-06-02T00:07:57.221" v="4937"/>
          <ac:inkMkLst>
            <pc:docMk/>
            <pc:sldMk cId="3148374898" sldId="265"/>
            <ac:inkMk id="32" creationId="{07ADBECE-0604-A2E1-4ED5-285C9F89CBCE}"/>
          </ac:inkMkLst>
        </pc:inkChg>
        <pc:inkChg chg="add mod">
          <ac:chgData name="Pedro Henrique" userId="32bf12d4ee86271d" providerId="LiveId" clId="{4DEA351A-8089-47AD-B302-68AE80CFD7A9}" dt="2024-06-02T00:07:57.221" v="4937"/>
          <ac:inkMkLst>
            <pc:docMk/>
            <pc:sldMk cId="3148374898" sldId="265"/>
            <ac:inkMk id="33" creationId="{A7347338-A15C-93BB-DCA4-641745ABE1DE}"/>
          </ac:inkMkLst>
        </pc:inkChg>
        <pc:inkChg chg="add mod">
          <ac:chgData name="Pedro Henrique" userId="32bf12d4ee86271d" providerId="LiveId" clId="{4DEA351A-8089-47AD-B302-68AE80CFD7A9}" dt="2024-06-02T00:07:57.221" v="4937"/>
          <ac:inkMkLst>
            <pc:docMk/>
            <pc:sldMk cId="3148374898" sldId="265"/>
            <ac:inkMk id="34" creationId="{A2389114-EB5C-3DFA-4B53-A1775EF9AC0F}"/>
          </ac:inkMkLst>
        </pc:inkChg>
        <pc:inkChg chg="add del mod">
          <ac:chgData name="Pedro Henrique" userId="32bf12d4ee86271d" providerId="LiveId" clId="{4DEA351A-8089-47AD-B302-68AE80CFD7A9}" dt="2024-06-02T00:07:49.175" v="4929"/>
          <ac:inkMkLst>
            <pc:docMk/>
            <pc:sldMk cId="3148374898" sldId="265"/>
            <ac:inkMk id="36" creationId="{19E2DD09-4241-EF8E-E056-09E7B6236343}"/>
          </ac:inkMkLst>
        </pc:inkChg>
        <pc:inkChg chg="add mod">
          <ac:chgData name="Pedro Henrique" userId="32bf12d4ee86271d" providerId="LiveId" clId="{4DEA351A-8089-47AD-B302-68AE80CFD7A9}" dt="2024-06-02T00:07:57.221" v="4937"/>
          <ac:inkMkLst>
            <pc:docMk/>
            <pc:sldMk cId="3148374898" sldId="265"/>
            <ac:inkMk id="38" creationId="{D2D303CB-7E8C-55DA-F585-57B19C0DA76B}"/>
          </ac:inkMkLst>
        </pc:inkChg>
        <pc:inkChg chg="add mod">
          <ac:chgData name="Pedro Henrique" userId="32bf12d4ee86271d" providerId="LiveId" clId="{4DEA351A-8089-47AD-B302-68AE80CFD7A9}" dt="2024-06-02T00:07:57.221" v="4937"/>
          <ac:inkMkLst>
            <pc:docMk/>
            <pc:sldMk cId="3148374898" sldId="265"/>
            <ac:inkMk id="40" creationId="{4CD665BC-C54D-0FE6-1F8A-C45BD4CAA1B6}"/>
          </ac:inkMkLst>
        </pc:inkChg>
        <pc:inkChg chg="add mod">
          <ac:chgData name="Pedro Henrique" userId="32bf12d4ee86271d" providerId="LiveId" clId="{4DEA351A-8089-47AD-B302-68AE80CFD7A9}" dt="2024-06-02T00:07:57.221" v="4937"/>
          <ac:inkMkLst>
            <pc:docMk/>
            <pc:sldMk cId="3148374898" sldId="265"/>
            <ac:inkMk id="42" creationId="{48394B85-C8B2-C4FB-8F8F-21023AAFB1A6}"/>
          </ac:inkMkLst>
        </pc:inkChg>
        <pc:inkChg chg="add mod">
          <ac:chgData name="Pedro Henrique" userId="32bf12d4ee86271d" providerId="LiveId" clId="{4DEA351A-8089-47AD-B302-68AE80CFD7A9}" dt="2024-06-02T00:07:57.221" v="4937"/>
          <ac:inkMkLst>
            <pc:docMk/>
            <pc:sldMk cId="3148374898" sldId="265"/>
            <ac:inkMk id="44" creationId="{63AA221B-9ECB-AF9C-128F-C7597DCF945A}"/>
          </ac:inkMkLst>
        </pc:inkChg>
      </pc:sldChg>
      <pc:sldChg chg="modSp new mod">
        <pc:chgData name="Pedro Henrique" userId="32bf12d4ee86271d" providerId="LiveId" clId="{4DEA351A-8089-47AD-B302-68AE80CFD7A9}" dt="2024-06-02T02:30:29.516" v="7205" actId="27636"/>
        <pc:sldMkLst>
          <pc:docMk/>
          <pc:sldMk cId="2476674500" sldId="266"/>
        </pc:sldMkLst>
        <pc:spChg chg="mod">
          <ac:chgData name="Pedro Henrique" userId="32bf12d4ee86271d" providerId="LiveId" clId="{4DEA351A-8089-47AD-B302-68AE80CFD7A9}" dt="2024-06-02T02:30:29.516" v="7205" actId="27636"/>
          <ac:spMkLst>
            <pc:docMk/>
            <pc:sldMk cId="2476674500" sldId="266"/>
            <ac:spMk id="3" creationId="{6B8A982D-7CB2-3ADB-9ADF-98A7E1860C71}"/>
          </ac:spMkLst>
        </pc:spChg>
      </pc:sldChg>
      <pc:sldChg chg="modSp new mod">
        <pc:chgData name="Pedro Henrique" userId="32bf12d4ee86271d" providerId="LiveId" clId="{4DEA351A-8089-47AD-B302-68AE80CFD7A9}" dt="2024-06-05T02:07:32.648" v="7912" actId="20577"/>
        <pc:sldMkLst>
          <pc:docMk/>
          <pc:sldMk cId="426732773" sldId="267"/>
        </pc:sldMkLst>
        <pc:spChg chg="mod">
          <ac:chgData name="Pedro Henrique" userId="32bf12d4ee86271d" providerId="LiveId" clId="{4DEA351A-8089-47AD-B302-68AE80CFD7A9}" dt="2024-06-05T02:07:32.648" v="7912" actId="20577"/>
          <ac:spMkLst>
            <pc:docMk/>
            <pc:sldMk cId="426732773" sldId="267"/>
            <ac:spMk id="3" creationId="{038B5087-E0D1-C0F9-2315-4F8404170AAA}"/>
          </ac:spMkLst>
        </pc:spChg>
      </pc:sldChg>
      <pc:sldChg chg="addSp delSp modSp new mod">
        <pc:chgData name="Pedro Henrique" userId="32bf12d4ee86271d" providerId="LiveId" clId="{4DEA351A-8089-47AD-B302-68AE80CFD7A9}" dt="2024-06-02T00:08:52.173" v="4942" actId="1076"/>
        <pc:sldMkLst>
          <pc:docMk/>
          <pc:sldMk cId="345260367" sldId="268"/>
        </pc:sldMkLst>
        <pc:picChg chg="add mod">
          <ac:chgData name="Pedro Henrique" userId="32bf12d4ee86271d" providerId="LiveId" clId="{4DEA351A-8089-47AD-B302-68AE80CFD7A9}" dt="2024-06-02T00:08:49.846" v="4940" actId="1076"/>
          <ac:picMkLst>
            <pc:docMk/>
            <pc:sldMk cId="345260367" sldId="268"/>
            <ac:picMk id="5" creationId="{F3DB9885-E140-5A87-D2B4-1A97D41A9A9D}"/>
          </ac:picMkLst>
        </pc:picChg>
        <pc:picChg chg="add mod">
          <ac:chgData name="Pedro Henrique" userId="32bf12d4ee86271d" providerId="LiveId" clId="{4DEA351A-8089-47AD-B302-68AE80CFD7A9}" dt="2024-06-02T00:08:52.173" v="4942" actId="1076"/>
          <ac:picMkLst>
            <pc:docMk/>
            <pc:sldMk cId="345260367" sldId="268"/>
            <ac:picMk id="8" creationId="{3417B783-434B-2703-579D-9E37090CD45B}"/>
          </ac:picMkLst>
        </pc:picChg>
        <pc:picChg chg="add mod">
          <ac:chgData name="Pedro Henrique" userId="32bf12d4ee86271d" providerId="LiveId" clId="{4DEA351A-8089-47AD-B302-68AE80CFD7A9}" dt="2024-06-02T00:05:03.918" v="4886" actId="1076"/>
          <ac:picMkLst>
            <pc:docMk/>
            <pc:sldMk cId="345260367" sldId="268"/>
            <ac:picMk id="1026" creationId="{DD73D7E2-1E8C-F171-2EB6-EEB8B9509AC1}"/>
          </ac:picMkLst>
        </pc:picChg>
        <pc:inkChg chg="add del">
          <ac:chgData name="Pedro Henrique" userId="32bf12d4ee86271d" providerId="LiveId" clId="{4DEA351A-8089-47AD-B302-68AE80CFD7A9}" dt="2024-06-02T00:08:46.479" v="4939" actId="9405"/>
          <ac:inkMkLst>
            <pc:docMk/>
            <pc:sldMk cId="345260367" sldId="268"/>
            <ac:inkMk id="6" creationId="{0036C2BE-9B0A-74DB-29E5-F9E02FA97E48}"/>
          </ac:inkMkLst>
        </pc:inkChg>
      </pc:sldChg>
      <pc:sldChg chg="addSp modSp new mod ord">
        <pc:chgData name="Pedro Henrique" userId="32bf12d4ee86271d" providerId="LiveId" clId="{4DEA351A-8089-47AD-B302-68AE80CFD7A9}" dt="2024-06-05T02:09:57.783" v="7932" actId="27636"/>
        <pc:sldMkLst>
          <pc:docMk/>
          <pc:sldMk cId="1093442870" sldId="269"/>
        </pc:sldMkLst>
        <pc:spChg chg="mod">
          <ac:chgData name="Pedro Henrique" userId="32bf12d4ee86271d" providerId="LiveId" clId="{4DEA351A-8089-47AD-B302-68AE80CFD7A9}" dt="2024-06-05T02:09:57.783" v="7932" actId="27636"/>
          <ac:spMkLst>
            <pc:docMk/>
            <pc:sldMk cId="1093442870" sldId="269"/>
            <ac:spMk id="3" creationId="{9A5BCEAF-1812-1F8C-45C2-852C3371F561}"/>
          </ac:spMkLst>
        </pc:spChg>
        <pc:picChg chg="add mod">
          <ac:chgData name="Pedro Henrique" userId="32bf12d4ee86271d" providerId="LiveId" clId="{4DEA351A-8089-47AD-B302-68AE80CFD7A9}" dt="2024-06-02T00:52:32.956" v="5696" actId="14100"/>
          <ac:picMkLst>
            <pc:docMk/>
            <pc:sldMk cId="1093442870" sldId="269"/>
            <ac:picMk id="5" creationId="{CAB91033-7553-48A0-044C-06566924FD0F}"/>
          </ac:picMkLst>
        </pc:picChg>
      </pc:sldChg>
      <pc:sldChg chg="addSp delSp modSp add mod">
        <pc:chgData name="Pedro Henrique" userId="32bf12d4ee86271d" providerId="LiveId" clId="{4DEA351A-8089-47AD-B302-68AE80CFD7A9}" dt="2024-06-05T02:05:10.934" v="7886" actId="2710"/>
        <pc:sldMkLst>
          <pc:docMk/>
          <pc:sldMk cId="850946340" sldId="270"/>
        </pc:sldMkLst>
        <pc:spChg chg="mod">
          <ac:chgData name="Pedro Henrique" userId="32bf12d4ee86271d" providerId="LiveId" clId="{4DEA351A-8089-47AD-B302-68AE80CFD7A9}" dt="2024-06-01T22:25:17.903" v="4716" actId="20577"/>
          <ac:spMkLst>
            <pc:docMk/>
            <pc:sldMk cId="850946340" sldId="270"/>
            <ac:spMk id="2" creationId="{A0124CE8-1B66-6B9E-82CF-6D86D925DCCD}"/>
          </ac:spMkLst>
        </pc:spChg>
        <pc:spChg chg="mod">
          <ac:chgData name="Pedro Henrique" userId="32bf12d4ee86271d" providerId="LiveId" clId="{4DEA351A-8089-47AD-B302-68AE80CFD7A9}" dt="2024-06-05T02:05:10.934" v="7886" actId="2710"/>
          <ac:spMkLst>
            <pc:docMk/>
            <pc:sldMk cId="850946340" sldId="270"/>
            <ac:spMk id="3" creationId="{52DE1187-F441-7961-7818-25B671D5A01F}"/>
          </ac:spMkLst>
        </pc:spChg>
        <pc:picChg chg="del mod">
          <ac:chgData name="Pedro Henrique" userId="32bf12d4ee86271d" providerId="LiveId" clId="{4DEA351A-8089-47AD-B302-68AE80CFD7A9}" dt="2024-06-01T23:41:12.784" v="4786" actId="478"/>
          <ac:picMkLst>
            <pc:docMk/>
            <pc:sldMk cId="850946340" sldId="270"/>
            <ac:picMk id="5" creationId="{558EE5BF-EA96-D031-B537-35B2735970D4}"/>
          </ac:picMkLst>
        </pc:picChg>
        <pc:picChg chg="add mod">
          <ac:chgData name="Pedro Henrique" userId="32bf12d4ee86271d" providerId="LiveId" clId="{4DEA351A-8089-47AD-B302-68AE80CFD7A9}" dt="2024-06-01T23:41:26.111" v="4790" actId="1076"/>
          <ac:picMkLst>
            <pc:docMk/>
            <pc:sldMk cId="850946340" sldId="270"/>
            <ac:picMk id="6" creationId="{FCE292F7-7236-2DB1-21DC-D9FCDB96200C}"/>
          </ac:picMkLst>
        </pc:picChg>
      </pc:sldChg>
      <pc:sldChg chg="modSp new mod">
        <pc:chgData name="Pedro Henrique" userId="32bf12d4ee86271d" providerId="LiveId" clId="{4DEA351A-8089-47AD-B302-68AE80CFD7A9}" dt="2024-06-05T02:04:33.078" v="7879" actId="27636"/>
        <pc:sldMkLst>
          <pc:docMk/>
          <pc:sldMk cId="2312843543" sldId="271"/>
        </pc:sldMkLst>
        <pc:spChg chg="mod">
          <ac:chgData name="Pedro Henrique" userId="32bf12d4ee86271d" providerId="LiveId" clId="{4DEA351A-8089-47AD-B302-68AE80CFD7A9}" dt="2024-06-05T02:04:33.078" v="7879" actId="27636"/>
          <ac:spMkLst>
            <pc:docMk/>
            <pc:sldMk cId="2312843543" sldId="271"/>
            <ac:spMk id="3" creationId="{9BF43904-E925-798A-9091-E816C4B02DD1}"/>
          </ac:spMkLst>
        </pc:spChg>
      </pc:sldChg>
      <pc:sldChg chg="modSp new mod">
        <pc:chgData name="Pedro Henrique" userId="32bf12d4ee86271d" providerId="LiveId" clId="{4DEA351A-8089-47AD-B302-68AE80CFD7A9}" dt="2024-06-05T02:04:52.517" v="7882" actId="242"/>
        <pc:sldMkLst>
          <pc:docMk/>
          <pc:sldMk cId="1058766249" sldId="272"/>
        </pc:sldMkLst>
        <pc:spChg chg="mod">
          <ac:chgData name="Pedro Henrique" userId="32bf12d4ee86271d" providerId="LiveId" clId="{4DEA351A-8089-47AD-B302-68AE80CFD7A9}" dt="2024-06-05T02:04:52.517" v="7882" actId="242"/>
          <ac:spMkLst>
            <pc:docMk/>
            <pc:sldMk cId="1058766249" sldId="272"/>
            <ac:spMk id="3" creationId="{0CDB996C-BA5E-6A8E-F0E8-2819D9C71393}"/>
          </ac:spMkLst>
        </pc:spChg>
      </pc:sldChg>
      <pc:sldChg chg="addSp modSp new mod">
        <pc:chgData name="Pedro Henrique" userId="32bf12d4ee86271d" providerId="LiveId" clId="{4DEA351A-8089-47AD-B302-68AE80CFD7A9}" dt="2024-06-05T02:05:02.439" v="7885" actId="1076"/>
        <pc:sldMkLst>
          <pc:docMk/>
          <pc:sldMk cId="1499978515" sldId="273"/>
        </pc:sldMkLst>
        <pc:spChg chg="mod">
          <ac:chgData name="Pedro Henrique" userId="32bf12d4ee86271d" providerId="LiveId" clId="{4DEA351A-8089-47AD-B302-68AE80CFD7A9}" dt="2024-06-01T22:20:26.019" v="4431" actId="122"/>
          <ac:spMkLst>
            <pc:docMk/>
            <pc:sldMk cId="1499978515" sldId="273"/>
            <ac:spMk id="2" creationId="{0DF763BC-8949-ECD2-9D75-52FA33BBE2B3}"/>
          </ac:spMkLst>
        </pc:spChg>
        <pc:spChg chg="mod">
          <ac:chgData name="Pedro Henrique" userId="32bf12d4ee86271d" providerId="LiveId" clId="{4DEA351A-8089-47AD-B302-68AE80CFD7A9}" dt="2024-06-05T02:04:58.678" v="7884" actId="2710"/>
          <ac:spMkLst>
            <pc:docMk/>
            <pc:sldMk cId="1499978515" sldId="273"/>
            <ac:spMk id="3" creationId="{CDCDD563-D111-C9C7-4392-08E38B279535}"/>
          </ac:spMkLst>
        </pc:spChg>
        <pc:picChg chg="add mod">
          <ac:chgData name="Pedro Henrique" userId="32bf12d4ee86271d" providerId="LiveId" clId="{4DEA351A-8089-47AD-B302-68AE80CFD7A9}" dt="2024-06-05T02:05:02.439" v="7885" actId="1076"/>
          <ac:picMkLst>
            <pc:docMk/>
            <pc:sldMk cId="1499978515" sldId="273"/>
            <ac:picMk id="2050" creationId="{0E0EFE13-1A66-809A-2F07-1AFF0FFF706A}"/>
          </ac:picMkLst>
        </pc:picChg>
      </pc:sldChg>
      <pc:sldChg chg="addSp delSp modSp new mod">
        <pc:chgData name="Pedro Henrique" userId="32bf12d4ee86271d" providerId="LiveId" clId="{4DEA351A-8089-47AD-B302-68AE80CFD7A9}" dt="2024-06-01T23:41:48.541" v="4796" actId="22"/>
        <pc:sldMkLst>
          <pc:docMk/>
          <pc:sldMk cId="1653632608" sldId="274"/>
        </pc:sldMkLst>
        <pc:picChg chg="add del mod">
          <ac:chgData name="Pedro Henrique" userId="32bf12d4ee86271d" providerId="LiveId" clId="{4DEA351A-8089-47AD-B302-68AE80CFD7A9}" dt="2024-06-01T23:41:48.319" v="4795" actId="478"/>
          <ac:picMkLst>
            <pc:docMk/>
            <pc:sldMk cId="1653632608" sldId="274"/>
            <ac:picMk id="5" creationId="{E6580FB6-B4FE-0483-D5CE-24F9153096B6}"/>
          </ac:picMkLst>
        </pc:picChg>
        <pc:picChg chg="add">
          <ac:chgData name="Pedro Henrique" userId="32bf12d4ee86271d" providerId="LiveId" clId="{4DEA351A-8089-47AD-B302-68AE80CFD7A9}" dt="2024-06-01T23:41:48.541" v="4796" actId="22"/>
          <ac:picMkLst>
            <pc:docMk/>
            <pc:sldMk cId="1653632608" sldId="274"/>
            <ac:picMk id="7" creationId="{EF507AD8-9BD2-CB58-528E-B9ADD3ACC5FD}"/>
          </ac:picMkLst>
        </pc:picChg>
      </pc:sldChg>
      <pc:sldChg chg="addSp modSp new mod">
        <pc:chgData name="Pedro Henrique" userId="32bf12d4ee86271d" providerId="LiveId" clId="{4DEA351A-8089-47AD-B302-68AE80CFD7A9}" dt="2024-06-01T23:42:12.991" v="4846" actId="20577"/>
        <pc:sldMkLst>
          <pc:docMk/>
          <pc:sldMk cId="3943475658" sldId="275"/>
        </pc:sldMkLst>
        <pc:spChg chg="mod">
          <ac:chgData name="Pedro Henrique" userId="32bf12d4ee86271d" providerId="LiveId" clId="{4DEA351A-8089-47AD-B302-68AE80CFD7A9}" dt="2024-06-01T23:42:12.991" v="4846" actId="20577"/>
          <ac:spMkLst>
            <pc:docMk/>
            <pc:sldMk cId="3943475658" sldId="275"/>
            <ac:spMk id="3" creationId="{989FF223-6AAC-FC07-33CB-BFFBBF3AE959}"/>
          </ac:spMkLst>
        </pc:spChg>
        <pc:picChg chg="add mod">
          <ac:chgData name="Pedro Henrique" userId="32bf12d4ee86271d" providerId="LiveId" clId="{4DEA351A-8089-47AD-B302-68AE80CFD7A9}" dt="2024-06-01T23:42:04.392" v="4799" actId="1076"/>
          <ac:picMkLst>
            <pc:docMk/>
            <pc:sldMk cId="3943475658" sldId="275"/>
            <ac:picMk id="5" creationId="{F860793E-AB51-8147-4057-A1CDBAF9C82A}"/>
          </ac:picMkLst>
        </pc:picChg>
      </pc:sldChg>
      <pc:sldChg chg="addSp modSp new mod">
        <pc:chgData name="Pedro Henrique" userId="32bf12d4ee86271d" providerId="LiveId" clId="{4DEA351A-8089-47AD-B302-68AE80CFD7A9}" dt="2024-06-05T02:06:11.048" v="7903" actId="20577"/>
        <pc:sldMkLst>
          <pc:docMk/>
          <pc:sldMk cId="2572869191" sldId="276"/>
        </pc:sldMkLst>
        <pc:spChg chg="mod">
          <ac:chgData name="Pedro Henrique" userId="32bf12d4ee86271d" providerId="LiveId" clId="{4DEA351A-8089-47AD-B302-68AE80CFD7A9}" dt="2024-06-05T02:06:11.048" v="7903" actId="20577"/>
          <ac:spMkLst>
            <pc:docMk/>
            <pc:sldMk cId="2572869191" sldId="276"/>
            <ac:spMk id="3" creationId="{E7520DC8-8D54-CCC4-4721-DD31E67114FD}"/>
          </ac:spMkLst>
        </pc:spChg>
        <pc:picChg chg="add mod">
          <ac:chgData name="Pedro Henrique" userId="32bf12d4ee86271d" providerId="LiveId" clId="{4DEA351A-8089-47AD-B302-68AE80CFD7A9}" dt="2024-06-02T00:04:20.206" v="4882" actId="1076"/>
          <ac:picMkLst>
            <pc:docMk/>
            <pc:sldMk cId="2572869191" sldId="276"/>
            <ac:picMk id="5" creationId="{4E4C8043-3FB6-343E-BC41-88B6F37153C5}"/>
          </ac:picMkLst>
        </pc:picChg>
      </pc:sldChg>
      <pc:sldChg chg="new del">
        <pc:chgData name="Pedro Henrique" userId="32bf12d4ee86271d" providerId="LiveId" clId="{4DEA351A-8089-47AD-B302-68AE80CFD7A9}" dt="2024-06-02T00:36:52.925" v="5295" actId="680"/>
        <pc:sldMkLst>
          <pc:docMk/>
          <pc:sldMk cId="809880702" sldId="277"/>
        </pc:sldMkLst>
      </pc:sldChg>
      <pc:sldChg chg="modSp new mod">
        <pc:chgData name="Pedro Henrique" userId="32bf12d4ee86271d" providerId="LiveId" clId="{4DEA351A-8089-47AD-B302-68AE80CFD7A9}" dt="2024-06-05T02:10:19.001" v="7938" actId="27636"/>
        <pc:sldMkLst>
          <pc:docMk/>
          <pc:sldMk cId="2908446693" sldId="277"/>
        </pc:sldMkLst>
        <pc:spChg chg="mod">
          <ac:chgData name="Pedro Henrique" userId="32bf12d4ee86271d" providerId="LiveId" clId="{4DEA351A-8089-47AD-B302-68AE80CFD7A9}" dt="2024-06-02T01:42:23.835" v="5852" actId="20577"/>
          <ac:spMkLst>
            <pc:docMk/>
            <pc:sldMk cId="2908446693" sldId="277"/>
            <ac:spMk id="2" creationId="{25E9D20E-914F-7376-BAB7-3E337BD576A1}"/>
          </ac:spMkLst>
        </pc:spChg>
        <pc:spChg chg="mod">
          <ac:chgData name="Pedro Henrique" userId="32bf12d4ee86271d" providerId="LiveId" clId="{4DEA351A-8089-47AD-B302-68AE80CFD7A9}" dt="2024-06-05T02:10:19.001" v="7938" actId="27636"/>
          <ac:spMkLst>
            <pc:docMk/>
            <pc:sldMk cId="2908446693" sldId="277"/>
            <ac:spMk id="3" creationId="{14025925-238F-FD87-AB1E-CDCB1D2D6114}"/>
          </ac:spMkLst>
        </pc:spChg>
      </pc:sldChg>
      <pc:sldChg chg="addSp modSp new mod">
        <pc:chgData name="Pedro Henrique" userId="32bf12d4ee86271d" providerId="LiveId" clId="{4DEA351A-8089-47AD-B302-68AE80CFD7A9}" dt="2024-06-05T02:10:30.454" v="7942" actId="1076"/>
        <pc:sldMkLst>
          <pc:docMk/>
          <pc:sldMk cId="3885523525" sldId="278"/>
        </pc:sldMkLst>
        <pc:spChg chg="mod">
          <ac:chgData name="Pedro Henrique" userId="32bf12d4ee86271d" providerId="LiveId" clId="{4DEA351A-8089-47AD-B302-68AE80CFD7A9}" dt="2024-06-05T02:10:24.486" v="7940" actId="242"/>
          <ac:spMkLst>
            <pc:docMk/>
            <pc:sldMk cId="3885523525" sldId="278"/>
            <ac:spMk id="3" creationId="{788E4818-0B2B-9FE2-0CE1-940A4F7AFC99}"/>
          </ac:spMkLst>
        </pc:spChg>
        <pc:picChg chg="add mod">
          <ac:chgData name="Pedro Henrique" userId="32bf12d4ee86271d" providerId="LiveId" clId="{4DEA351A-8089-47AD-B302-68AE80CFD7A9}" dt="2024-06-05T02:10:30.454" v="7942" actId="1076"/>
          <ac:picMkLst>
            <pc:docMk/>
            <pc:sldMk cId="3885523525" sldId="278"/>
            <ac:picMk id="3074" creationId="{7341728D-047B-D35C-0C7D-7B498F965618}"/>
          </ac:picMkLst>
        </pc:picChg>
      </pc:sldChg>
      <pc:sldChg chg="modSp new mod">
        <pc:chgData name="Pedro Henrique" userId="32bf12d4ee86271d" providerId="LiveId" clId="{4DEA351A-8089-47AD-B302-68AE80CFD7A9}" dt="2024-06-05T02:10:42.855" v="7946" actId="242"/>
        <pc:sldMkLst>
          <pc:docMk/>
          <pc:sldMk cId="3650486788" sldId="279"/>
        </pc:sldMkLst>
        <pc:spChg chg="mod">
          <ac:chgData name="Pedro Henrique" userId="32bf12d4ee86271d" providerId="LiveId" clId="{4DEA351A-8089-47AD-B302-68AE80CFD7A9}" dt="2024-06-05T02:10:42.855" v="7946" actId="242"/>
          <ac:spMkLst>
            <pc:docMk/>
            <pc:sldMk cId="3650486788" sldId="279"/>
            <ac:spMk id="3" creationId="{F99D89EA-E077-9E01-EE7B-225F02D61CA5}"/>
          </ac:spMkLst>
        </pc:spChg>
      </pc:sldChg>
      <pc:sldChg chg="addSp modSp new mod">
        <pc:chgData name="Pedro Henrique" userId="32bf12d4ee86271d" providerId="LiveId" clId="{4DEA351A-8089-47AD-B302-68AE80CFD7A9}" dt="2024-06-02T02:29:30.367" v="7175" actId="1076"/>
        <pc:sldMkLst>
          <pc:docMk/>
          <pc:sldMk cId="32899520" sldId="280"/>
        </pc:sldMkLst>
        <pc:spChg chg="mod">
          <ac:chgData name="Pedro Henrique" userId="32bf12d4ee86271d" providerId="LiveId" clId="{4DEA351A-8089-47AD-B302-68AE80CFD7A9}" dt="2024-06-02T02:29:26.712" v="7173" actId="122"/>
          <ac:spMkLst>
            <pc:docMk/>
            <pc:sldMk cId="32899520" sldId="280"/>
            <ac:spMk id="3" creationId="{87B142A2-755E-5560-C6B8-25CD90A0098D}"/>
          </ac:spMkLst>
        </pc:spChg>
        <pc:picChg chg="add mod">
          <ac:chgData name="Pedro Henrique" userId="32bf12d4ee86271d" providerId="LiveId" clId="{4DEA351A-8089-47AD-B302-68AE80CFD7A9}" dt="2024-06-02T02:29:30.367" v="7175" actId="1076"/>
          <ac:picMkLst>
            <pc:docMk/>
            <pc:sldMk cId="32899520" sldId="280"/>
            <ac:picMk id="5" creationId="{E853FBF5-5441-FFDB-CD36-222C2EAA27F6}"/>
          </ac:picMkLst>
        </pc:picChg>
      </pc:sldChg>
      <pc:sldChg chg="delSp modSp new mod">
        <pc:chgData name="Pedro Henrique" userId="32bf12d4ee86271d" providerId="LiveId" clId="{4DEA351A-8089-47AD-B302-68AE80CFD7A9}" dt="2024-06-02T02:29:48.151" v="7189" actId="1076"/>
        <pc:sldMkLst>
          <pc:docMk/>
          <pc:sldMk cId="3451724827" sldId="281"/>
        </pc:sldMkLst>
        <pc:spChg chg="mod">
          <ac:chgData name="Pedro Henrique" userId="32bf12d4ee86271d" providerId="LiveId" clId="{4DEA351A-8089-47AD-B302-68AE80CFD7A9}" dt="2024-06-02T02:29:48.151" v="7189" actId="1076"/>
          <ac:spMkLst>
            <pc:docMk/>
            <pc:sldMk cId="3451724827" sldId="281"/>
            <ac:spMk id="2" creationId="{28BCFC88-745A-71BA-4671-7F947553A3DC}"/>
          </ac:spMkLst>
        </pc:spChg>
        <pc:spChg chg="del">
          <ac:chgData name="Pedro Henrique" userId="32bf12d4ee86271d" providerId="LiveId" clId="{4DEA351A-8089-47AD-B302-68AE80CFD7A9}" dt="2024-06-02T02:29:43.775" v="7188" actId="478"/>
          <ac:spMkLst>
            <pc:docMk/>
            <pc:sldMk cId="3451724827" sldId="281"/>
            <ac:spMk id="3" creationId="{DB0C6F48-B57E-8C25-4414-B7E044246099}"/>
          </ac:spMkLst>
        </pc:spChg>
      </pc:sldChg>
      <pc:sldChg chg="modSp add mod">
        <pc:chgData name="Pedro Henrique" userId="32bf12d4ee86271d" providerId="LiveId" clId="{4DEA351A-8089-47AD-B302-68AE80CFD7A9}" dt="2024-06-05T02:37:39.134" v="7992" actId="20577"/>
        <pc:sldMkLst>
          <pc:docMk/>
          <pc:sldMk cId="586326818" sldId="282"/>
        </pc:sldMkLst>
        <pc:spChg chg="mod">
          <ac:chgData name="Pedro Henrique" userId="32bf12d4ee86271d" providerId="LiveId" clId="{4DEA351A-8089-47AD-B302-68AE80CFD7A9}" dt="2024-06-05T02:37:39.134" v="7992" actId="20577"/>
          <ac:spMkLst>
            <pc:docMk/>
            <pc:sldMk cId="586326818" sldId="282"/>
            <ac:spMk id="3" creationId="{6B8A982D-7CB2-3ADB-9ADF-98A7E1860C71}"/>
          </ac:spMkLst>
        </pc:spChg>
      </pc:sldChg>
      <pc:sldChg chg="modSp new mod">
        <pc:chgData name="Pedro Henrique" userId="32bf12d4ee86271d" providerId="LiveId" clId="{4DEA351A-8089-47AD-B302-68AE80CFD7A9}" dt="2024-06-05T02:10:04.237" v="7935" actId="27636"/>
        <pc:sldMkLst>
          <pc:docMk/>
          <pc:sldMk cId="4031172345" sldId="283"/>
        </pc:sldMkLst>
        <pc:spChg chg="mod">
          <ac:chgData name="Pedro Henrique" userId="32bf12d4ee86271d" providerId="LiveId" clId="{4DEA351A-8089-47AD-B302-68AE80CFD7A9}" dt="2024-06-02T23:44:09.791" v="7253" actId="20577"/>
          <ac:spMkLst>
            <pc:docMk/>
            <pc:sldMk cId="4031172345" sldId="283"/>
            <ac:spMk id="2" creationId="{AF95C848-1C98-103A-0617-8009E5DE9E6E}"/>
          </ac:spMkLst>
        </pc:spChg>
        <pc:spChg chg="mod">
          <ac:chgData name="Pedro Henrique" userId="32bf12d4ee86271d" providerId="LiveId" clId="{4DEA351A-8089-47AD-B302-68AE80CFD7A9}" dt="2024-06-05T02:10:04.237" v="7935" actId="27636"/>
          <ac:spMkLst>
            <pc:docMk/>
            <pc:sldMk cId="4031172345" sldId="283"/>
            <ac:spMk id="3" creationId="{6EDB9FE3-1511-2AC6-E766-B4814FEA91BB}"/>
          </ac:spMkLst>
        </pc:spChg>
      </pc:sldChg>
      <pc:sldChg chg="addSp delSp modSp new mod">
        <pc:chgData name="Pedro Henrique" userId="32bf12d4ee86271d" providerId="LiveId" clId="{4DEA351A-8089-47AD-B302-68AE80CFD7A9}" dt="2024-06-03T00:15:05.510" v="7810" actId="9405"/>
        <pc:sldMkLst>
          <pc:docMk/>
          <pc:sldMk cId="1695157139" sldId="284"/>
        </pc:sldMkLst>
        <pc:spChg chg="mod">
          <ac:chgData name="Pedro Henrique" userId="32bf12d4ee86271d" providerId="LiveId" clId="{4DEA351A-8089-47AD-B302-68AE80CFD7A9}" dt="2024-06-03T00:14:08.056" v="7793" actId="1076"/>
          <ac:spMkLst>
            <pc:docMk/>
            <pc:sldMk cId="1695157139" sldId="284"/>
            <ac:spMk id="3" creationId="{FD257705-2009-BE7B-233C-D9CA2CFC8D22}"/>
          </ac:spMkLst>
        </pc:spChg>
        <pc:spChg chg="add mod">
          <ac:chgData name="Pedro Henrique" userId="32bf12d4ee86271d" providerId="LiveId" clId="{4DEA351A-8089-47AD-B302-68AE80CFD7A9}" dt="2024-06-03T00:14:12.904" v="7799" actId="20577"/>
          <ac:spMkLst>
            <pc:docMk/>
            <pc:sldMk cId="1695157139" sldId="284"/>
            <ac:spMk id="4" creationId="{3E47EF7B-AC9D-2008-635E-35F906E054C0}"/>
          </ac:spMkLst>
        </pc:spChg>
        <pc:inkChg chg="add">
          <ac:chgData name="Pedro Henrique" userId="32bf12d4ee86271d" providerId="LiveId" clId="{4DEA351A-8089-47AD-B302-68AE80CFD7A9}" dt="2024-06-03T00:14:25.444" v="7800" actId="9405"/>
          <ac:inkMkLst>
            <pc:docMk/>
            <pc:sldMk cId="1695157139" sldId="284"/>
            <ac:inkMk id="5" creationId="{2BAD7E64-53CB-37C9-3F3E-A4215F0A7FD4}"/>
          </ac:inkMkLst>
        </pc:inkChg>
        <pc:inkChg chg="add">
          <ac:chgData name="Pedro Henrique" userId="32bf12d4ee86271d" providerId="LiveId" clId="{4DEA351A-8089-47AD-B302-68AE80CFD7A9}" dt="2024-06-03T00:14:32.601" v="7801" actId="9405"/>
          <ac:inkMkLst>
            <pc:docMk/>
            <pc:sldMk cId="1695157139" sldId="284"/>
            <ac:inkMk id="6" creationId="{E5E91348-37F2-379A-5609-4E3A4D152E56}"/>
          </ac:inkMkLst>
        </pc:inkChg>
        <pc:inkChg chg="add del">
          <ac:chgData name="Pedro Henrique" userId="32bf12d4ee86271d" providerId="LiveId" clId="{4DEA351A-8089-47AD-B302-68AE80CFD7A9}" dt="2024-06-03T00:14:44.897" v="7803" actId="9405"/>
          <ac:inkMkLst>
            <pc:docMk/>
            <pc:sldMk cId="1695157139" sldId="284"/>
            <ac:inkMk id="7" creationId="{EBA87473-2050-3005-522B-F42A46F774C6}"/>
          </ac:inkMkLst>
        </pc:inkChg>
        <pc:inkChg chg="add">
          <ac:chgData name="Pedro Henrique" userId="32bf12d4ee86271d" providerId="LiveId" clId="{4DEA351A-8089-47AD-B302-68AE80CFD7A9}" dt="2024-06-03T00:14:48.161" v="7804" actId="9405"/>
          <ac:inkMkLst>
            <pc:docMk/>
            <pc:sldMk cId="1695157139" sldId="284"/>
            <ac:inkMk id="8" creationId="{F7702130-5615-5D51-4E0C-9711C01761AF}"/>
          </ac:inkMkLst>
        </pc:inkChg>
        <pc:inkChg chg="add">
          <ac:chgData name="Pedro Henrique" userId="32bf12d4ee86271d" providerId="LiveId" clId="{4DEA351A-8089-47AD-B302-68AE80CFD7A9}" dt="2024-06-03T00:14:51.303" v="7805" actId="9405"/>
          <ac:inkMkLst>
            <pc:docMk/>
            <pc:sldMk cId="1695157139" sldId="284"/>
            <ac:inkMk id="9" creationId="{08790E1C-2074-3622-8A61-D1B345F37A05}"/>
          </ac:inkMkLst>
        </pc:inkChg>
        <pc:inkChg chg="add">
          <ac:chgData name="Pedro Henrique" userId="32bf12d4ee86271d" providerId="LiveId" clId="{4DEA351A-8089-47AD-B302-68AE80CFD7A9}" dt="2024-06-03T00:14:52.872" v="7806" actId="9405"/>
          <ac:inkMkLst>
            <pc:docMk/>
            <pc:sldMk cId="1695157139" sldId="284"/>
            <ac:inkMk id="10" creationId="{57403FF7-A89A-547C-6AFC-FEF0CBF12830}"/>
          </ac:inkMkLst>
        </pc:inkChg>
        <pc:inkChg chg="add">
          <ac:chgData name="Pedro Henrique" userId="32bf12d4ee86271d" providerId="LiveId" clId="{4DEA351A-8089-47AD-B302-68AE80CFD7A9}" dt="2024-06-03T00:14:55.489" v="7807" actId="9405"/>
          <ac:inkMkLst>
            <pc:docMk/>
            <pc:sldMk cId="1695157139" sldId="284"/>
            <ac:inkMk id="11" creationId="{0AD90C86-EA7D-1FD0-E78E-4620EADF0E79}"/>
          </ac:inkMkLst>
        </pc:inkChg>
        <pc:inkChg chg="add">
          <ac:chgData name="Pedro Henrique" userId="32bf12d4ee86271d" providerId="LiveId" clId="{4DEA351A-8089-47AD-B302-68AE80CFD7A9}" dt="2024-06-03T00:14:57.755" v="7808" actId="9405"/>
          <ac:inkMkLst>
            <pc:docMk/>
            <pc:sldMk cId="1695157139" sldId="284"/>
            <ac:inkMk id="12" creationId="{08DD10D7-04B5-94E3-0578-3338C2747CB8}"/>
          </ac:inkMkLst>
        </pc:inkChg>
        <pc:inkChg chg="add">
          <ac:chgData name="Pedro Henrique" userId="32bf12d4ee86271d" providerId="LiveId" clId="{4DEA351A-8089-47AD-B302-68AE80CFD7A9}" dt="2024-06-03T00:15:00.724" v="7809" actId="9405"/>
          <ac:inkMkLst>
            <pc:docMk/>
            <pc:sldMk cId="1695157139" sldId="284"/>
            <ac:inkMk id="13" creationId="{2BB5325C-AEAA-3DAE-8001-50EC250F3D95}"/>
          </ac:inkMkLst>
        </pc:inkChg>
        <pc:inkChg chg="add">
          <ac:chgData name="Pedro Henrique" userId="32bf12d4ee86271d" providerId="LiveId" clId="{4DEA351A-8089-47AD-B302-68AE80CFD7A9}" dt="2024-06-03T00:15:05.510" v="7810" actId="9405"/>
          <ac:inkMkLst>
            <pc:docMk/>
            <pc:sldMk cId="1695157139" sldId="284"/>
            <ac:inkMk id="14" creationId="{4002420C-7368-29FF-ADCA-DC4AB7D85548}"/>
          </ac:inkMkLst>
        </pc:inkChg>
      </pc:sldChg>
      <pc:sldChg chg="addSp modSp new mod">
        <pc:chgData name="Pedro Henrique" userId="32bf12d4ee86271d" providerId="LiveId" clId="{4DEA351A-8089-47AD-B302-68AE80CFD7A9}" dt="2024-06-03T00:16:26.744" v="7813" actId="14100"/>
        <pc:sldMkLst>
          <pc:docMk/>
          <pc:sldMk cId="537236455" sldId="285"/>
        </pc:sldMkLst>
        <pc:picChg chg="add mod">
          <ac:chgData name="Pedro Henrique" userId="32bf12d4ee86271d" providerId="LiveId" clId="{4DEA351A-8089-47AD-B302-68AE80CFD7A9}" dt="2024-06-03T00:16:26.744" v="7813" actId="14100"/>
          <ac:picMkLst>
            <pc:docMk/>
            <pc:sldMk cId="537236455" sldId="285"/>
            <ac:picMk id="5" creationId="{2E33964F-07C2-465B-E8C9-8375FD377D29}"/>
          </ac:picMkLst>
        </pc:picChg>
      </pc:sldChg>
      <pc:sldChg chg="addSp new mod">
        <pc:chgData name="Pedro Henrique" userId="32bf12d4ee86271d" providerId="LiveId" clId="{4DEA351A-8089-47AD-B302-68AE80CFD7A9}" dt="2024-06-03T00:29:26.896" v="7815" actId="22"/>
        <pc:sldMkLst>
          <pc:docMk/>
          <pc:sldMk cId="3093596407" sldId="286"/>
        </pc:sldMkLst>
        <pc:picChg chg="add">
          <ac:chgData name="Pedro Henrique" userId="32bf12d4ee86271d" providerId="LiveId" clId="{4DEA351A-8089-47AD-B302-68AE80CFD7A9}" dt="2024-06-03T00:29:26.896" v="7815" actId="22"/>
          <ac:picMkLst>
            <pc:docMk/>
            <pc:sldMk cId="3093596407" sldId="286"/>
            <ac:picMk id="5" creationId="{FCD37794-0C93-CDE0-23C7-8B4D684597E9}"/>
          </ac:picMkLst>
        </pc:picChg>
      </pc:sldChg>
      <pc:sldChg chg="addSp new mod">
        <pc:chgData name="Pedro Henrique" userId="32bf12d4ee86271d" providerId="LiveId" clId="{4DEA351A-8089-47AD-B302-68AE80CFD7A9}" dt="2024-06-03T00:37:08.800" v="7817" actId="22"/>
        <pc:sldMkLst>
          <pc:docMk/>
          <pc:sldMk cId="1179737970" sldId="287"/>
        </pc:sldMkLst>
        <pc:picChg chg="add">
          <ac:chgData name="Pedro Henrique" userId="32bf12d4ee86271d" providerId="LiveId" clId="{4DEA351A-8089-47AD-B302-68AE80CFD7A9}" dt="2024-06-03T00:37:08.800" v="7817" actId="22"/>
          <ac:picMkLst>
            <pc:docMk/>
            <pc:sldMk cId="1179737970" sldId="287"/>
            <ac:picMk id="5" creationId="{C523822A-3FD5-7B1F-272E-4C575C8EF1E2}"/>
          </ac:picMkLst>
        </pc:picChg>
      </pc:sldChg>
      <pc:sldChg chg="addSp new mod">
        <pc:chgData name="Pedro Henrique" userId="32bf12d4ee86271d" providerId="LiveId" clId="{4DEA351A-8089-47AD-B302-68AE80CFD7A9}" dt="2024-06-03T00:49:06.487" v="7860" actId="22"/>
        <pc:sldMkLst>
          <pc:docMk/>
          <pc:sldMk cId="3196112923" sldId="288"/>
        </pc:sldMkLst>
        <pc:picChg chg="add">
          <ac:chgData name="Pedro Henrique" userId="32bf12d4ee86271d" providerId="LiveId" clId="{4DEA351A-8089-47AD-B302-68AE80CFD7A9}" dt="2024-06-03T00:49:06.487" v="7860" actId="22"/>
          <ac:picMkLst>
            <pc:docMk/>
            <pc:sldMk cId="3196112923" sldId="288"/>
            <ac:picMk id="5" creationId="{2DFF79A8-862F-81FD-3EBF-5A8D8EC072AC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6:49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24575,'242'-1'0,"394"6"0,-539 2 0,160 32 0,91 44 0,-187-42 0,-24-3 0,-64-16 0,119 19 0,-171-39 0,-1 1 0,0 1 0,1 1 0,-2 0 0,38 17 0,-49-18 0,-1 0 0,0 1 0,-1-1 0,1 1 0,-1 1 0,0-1 0,0 1 0,-1 0 0,0 1 0,0-1 0,0 1 0,-1 0 0,0 0 0,0 0 0,-1 1 0,0-1 0,4 14 0,-1 6 0,-2-1 0,0 1 0,-2 0 0,-1 0 0,-1 0 0,-1 0 0,-1 0 0,-2 0 0,-1 0 0,0-1 0,-15 39 0,-2-6 0,-2 0 0,-4-1 0,-62 98 0,21-55 0,-89 99 0,-98 84 0,65-74 0,45-49 0,-127 151 0,243-277 0,30-35-21,0 0 0,0 0 0,0 1 0,-1-1 0,1 0 0,0 0 0,0 0 0,0 0 0,0 0 0,-1 1 0,1-1 0,0 0 0,0 0 0,0 0 0,-1 0 0,1 0 0,0 0 0,0 0 0,-1 0 0,1 0 0,0 1 0,0-1 0,0 0 0,-1 0 0,1 0 0,0 0 0,0-1 0,-1 1 0,1 0 0,0 0 0,0 0 0,0 0 0,-1 0 0,1 0 0,0 0 0,0 0 0,0 0 0,-1 0 0,1-1 0,0 1 0,0 0 0,0 0 0,-1 0 0,1 0 0,0-1 0,0 1 0,0 0 0,0 0 0,0 0 0,0-1 0,0 1 0,-1 0 0,1 0 0,0 0 0,0-1 0,0 1 0,0 0 0,0 0 0,0-1 0,0 1 0,0 0 0,0 0 0,0 0 0,0-1 0,3-24-6805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25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24575,'5'0'0,"13"0"0,13 0 0,6 0 0,4 0 0,0 0 0,1 0 0,-1 0 0,0 0 0,-3 0 0,6 0 0,-6 0-8191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26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 24575,'-4'0'0,"-10"4"0,-3 15 0,1 12 0,5 5 0,2 5 0,4 9 0,3-1 0,1 1 0,1-4 0,1 2 0,0 3 0,-5-4 0,-10-1 0,2-9 0,3-10-8191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27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1 24575,'-25'0'0,"7"-1"0,0 1 0,0 1 0,0 0 0,1 1 0,-29 8 0,42-9 0,1 0 0,-1 1 0,1-1 0,-1 1 0,1 0 0,0 0 0,-1 0 0,1 1 0,0-1 0,1 1 0,-1 0 0,0-1 0,1 1 0,-1 0 0,1 1 0,0-1 0,0 0 0,0 1 0,1-1 0,-1 1 0,1-1 0,0 1 0,0 0 0,0-1 0,0 1 0,1 0 0,-1 0 0,1 0 0,0 0 0,0-1 0,2 8 0,19 125 0,-12-88 0,5 55 0,-14-100-16,0 13 39,1 0 0,1 0 0,0-1 0,1 1 0,7 19 0,-8-31-88,0 0 1,0 0-1,0 0 0,0 0 1,1 0-1,0 0 0,0-1 1,0 1-1,0-1 0,0 0 1,1 0-1,0 0 1,-1 0-1,1-1 0,0 0 1,0 0-1,0 0 0,1 0 1,-1 0-1,0-1 0,1 0 1,7 2-1,18 1-6761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29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24575,'4'-9'0,"6"-2"0,9 0 0,15 2 0,6 3 0,4 6 0,0 4 0,4 13 0,3 5 0,-3-3 0,-1-3 0,-8-5-8191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29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24575,'4'0'0,"6"0"0,10 0 0,6 0 0,11 0 0,7 0 0,2 0 0,0 0 0,7 0 0,-7 0-8191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32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 0 24575,'-46'0'0,"0"2"0,-57 10 0,91-10 0,-1 1 0,0 0 0,1 1 0,-1 0 0,1 0 0,0 2 0,0 0 0,1 0 0,0 1 0,0 0 0,1 0 0,-17 16 0,23-18 0,0-1 0,1 1 0,-1 0 0,1 0 0,0 0 0,0 1 0,0-1 0,1 1 0,0-1 0,0 1 0,0 0 0,1 0 0,0 0 0,0 0 0,0 0 0,1 8 0,1-10 0,-1-1 0,1 1 0,0-1 0,0 1 0,0-1 0,0 1 0,1-1 0,-1 0 0,1 0 0,0 1 0,0-1 0,0-1 0,1 1 0,-1 0 0,0 0 0,1-1 0,0 1 0,0-1 0,0 0 0,0 0 0,0 0 0,0 0 0,0-1 0,1 1 0,-1-1 0,0 0 0,6 1 0,17 4 0,1-1 0,46 3 0,-49-7 0,0 1 0,-1 2 0,27 7 0,-41-9 0,0 2 0,0-1 0,-1 1 0,0 1 0,0-1 0,0 1 0,0 1 0,-1-1 0,0 1 0,0 1 0,11 13 0,-4-3 0,0 1 0,-2 1 0,0 0 0,15 37 0,-23-48 0,-1 0 0,0 1 0,-1-1 0,0 1 0,0-1 0,0 1 0,-1 0 0,-1 0 0,0-1 0,0 1 0,0 0 0,-1 0 0,-1 0 0,-4 15 0,5-20-50,-1 0-1,-1 0 1,1 0-1,0 0 0,-1 0 1,0-1-1,0 0 1,0 1-1,0-1 1,0 0-1,-1-1 0,0 1 1,1 0-1,-1-1 1,0 0-1,0 0 1,0 0-1,0-1 0,-1 1 1,1-1-1,0 0 1,-1 0-1,1 0 1,-1-1-1,1 0 1,-9 0-1,-28-3-6775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34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599 176 24575,'-5'0'0,"-9"0"0,-16 0 0,-6-4 0,-6-2 0,-1 1 0,-5 0 0,-3 2 0,3 1 0,1-7 0,4-3 0,1 1 0,3-2 0,0-7 0,6-5 0,10-6 0,7 1-8191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35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373 1 24575,'2'0'0,"-1"1"0,1 0 0,-1 0 0,0-1 0,1 1 0,-1 0 0,0 1 0,1-1 0,-1 0 0,0 0 0,0 0 0,0 1 0,0-1 0,0 1 0,0-1 0,0 1 0,-1-1 0,1 1 0,0-1 0,-1 1 0,0-1 0,1 4 0,-1-2 0,0 0 0,0 1 0,-1-1 0,1 0 0,-1 0 0,0 1 0,0-1 0,0 0 0,0 0 0,0 0 0,-2 3 0,-5 6 0,0 0 0,0-1 0,-1 0 0,-14 13 0,-7 6 0,-2-2 0,-1-2 0,-1-1 0,-69 38 0,94-58 0,0 0 0,1 0 0,-1 1 0,1 0 0,0 1 0,1-1 0,0 1 0,0 1 0,-8 10 0,14-16 0,-1 1 0,1 0 0,-1 0 0,1-1 0,0 1 0,0 0 0,0 0 0,1 0 0,-1 0 0,1 0 0,0 0 0,-1 0 0,1 0 0,1 0 0,-1 0 0,0 0 0,1 0 0,-1 0 0,1 0 0,0 0 0,0 0 0,0 0 0,0 0 0,1-1 0,-1 1 0,1 0 0,0-1 0,0 1 0,0-1 0,0 0 0,0 0 0,0 0 0,0 0 0,1 0 0,4 3 0,18 12 0,1-1 0,1-2 0,52 22 0,15 7 0,71 45-1365,-127-71-5461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37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24575,'5'6'0,"-1"1"0,1-1 0,-1 1 0,-1 0 0,1 0 0,-1 0 0,-1 1 0,1-1 0,2 14 0,10 28 0,13 4 0,1-2 0,67 88 0,-33-51 0,-53-74 0,17 27 0,1-1 0,67 69 0,-85-99 0,1-1 0,1 1 0,-1-2 0,1 0 0,1 0 0,-1-1 0,1-1 0,1 0 0,-1-1 0,1 0 0,0-1 0,0 0 0,0-2 0,21 3 0,1-3 0,1-1 0,-1-2 0,1-2 0,50-9 0,-78 9 0,0 0 0,-1-1 0,0 0 0,1 0 0,-2-1 0,1 0 0,0 0 0,-1-1 0,0 0 0,0 0 0,-1 0 0,0-1 0,0 0 0,0 0 0,-1-1 0,0 0 0,-1 0 0,0 0 0,0 0 0,0-1 0,-1 1 0,-1-1 0,1 0 0,-1 0 0,-1 0 0,0 0 0,0 0 0,0 0 0,-2-1 0,1 1 0,-1 0 0,0 0 0,-1 0 0,0 0 0,-3-9 0,-5-6 0,-2 0 0,0 1 0,-1 0 0,-2 1 0,0 0 0,-1 1 0,-1 1 0,-1 0 0,-1 2 0,0 0 0,-2 1 0,0 1 0,0 1 0,-2 1 0,0 1 0,0 1 0,-46-17 0,-220-57-1365,237 69-5461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38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0 24575,'-23'1'0,"0"1"0,1 1 0,-1 2 0,-36 10 0,56-14 0,0 0 0,-1 0 0,1 1 0,0-1 0,0 1 0,0 0 0,1 0 0,-1 0 0,0 0 0,1 0 0,-3 3 0,4-4 0,0 0 0,1 0 0,-1 0 0,1 0 0,-1 0 0,1 0 0,0 0 0,-1 1 0,1-1 0,0 0 0,0 0 0,0 0 0,0 1 0,0-1 0,0 0 0,0 0 0,0 0 0,1 0 0,-1 1 0,0-1 0,1 0 0,-1 0 0,0 0 0,1 0 0,0 0 0,-1 0 0,1 0 0,0 0 0,-1 0 0,1 0 0,0 0 0,0-1 0,0 1 0,0 0 0,1 0 0,27 24 0,60 40 0,7 3 0,-41-20 0,-28-23 0,58 39 0,-73-56 0,1-1 0,-1-1 0,1 0 0,1-1 0,-1-1 0,0 0 0,1 0 0,22 2 0,-6-4-136,0-1-1,0-2 1,0 0-1,0-2 1,-1-2-1,1 0 1,-1-2-1,0-1 0,51-22 1,-50 14-6690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6:50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5129 24575,'10'-15'0,"0"0"0,1 0 0,0 1 0,2 1 0,22-20 0,19-23 0,-17 10 0,-2-2 0,-2-1 0,-3-2 0,-1-1 0,26-71 0,85-290 0,-66 175 0,107-252 0,93-306 0,-120 217 0,-111 402 0,21-208 0,0-2 0,-36 252 0,-6-2 0,9-266 0,-20 119 49,-3 154-1463,-7 85-5412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39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0 113 24575,'4'-4'0,"6"-2"0,10-8 0,5-1 0,12 1 0,8 3 0,0 4 0,2 3 0,-3-3 0,-14-7 0,-11-3-8191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41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0 367 24575,'4'1'0,"0"0"0,0-1 0,0 2 0,0-1 0,0 0 0,0 1 0,-1-1 0,1 1 0,0 0 0,-1 1 0,6 4 0,40 35 0,-34-27 0,25 21 0,44 52 0,-71-71 0,0 0 0,-1 0 0,0 1 0,-1 1 0,-2 0 0,9 23 0,-16-38 0,0 0 0,-1 0 0,0 1 0,0-1 0,-1 1 0,1-1 0,-1 0 0,0 1 0,0-1 0,0 1 0,0-1 0,-1 0 0,0 1 0,-2 5 0,3-9 0,-1 0 0,1 0 0,-1 0 0,0 0 0,1 0 0,-1 0 0,0 0 0,0 0 0,0 0 0,0-1 0,0 1 0,0 0 0,0-1 0,0 1 0,0 0 0,0-1 0,0 1 0,0-1 0,0 1 0,-2-1 0,0 1 0,0-1 0,0 0 0,1-1 0,-1 1 0,0 0 0,0-1 0,1 1 0,-1-1 0,0 0 0,1 0 0,-1 0 0,-3-2 0,-4-3 0,0-1 0,1 1 0,0-2 0,0 1 0,1-1 0,0 0 0,0-1 0,1 0 0,-7-10 0,-52-95 0,51 86 0,1 2 0,2-1 0,0 0 0,2-1 0,1-1 0,2 1 0,-5-34 0,9 46 0,2 0 0,0 1 0,0-1 0,2 0 0,0 0 0,1 0 0,0 1 0,1-1 0,1 1 0,0 0 0,2 0 0,-1 0 0,10-15 0,-10 22 0,2-1 0,-1 2 0,1-1 0,0 1 0,0 0 0,1 0 0,0 1 0,0 0 0,1 1 0,0-1 0,0 2 0,0-1 0,0 1 0,1 1 0,-1 0 0,16-3 0,-12 3 0,0 0 0,0 2 0,1-1 0,-1 2 0,0 0 0,1 0 0,-1 1 0,0 1 0,0 0 0,0 1 0,0 1 0,14 5 0,-23-7 0,1 0 0,-1 0 0,-1 0 0,1 1 0,0 0 0,0 0 0,-1 0 0,0 0 0,1 0 0,-1 1 0,-1 0 0,1-1 0,0 1 0,-1 0 0,4 8 0,-3-4 0,0 1 0,-1-1 0,0 1 0,-1-1 0,0 1 0,0-1 0,-1 1 0,0 8 0,-2 8 0,-2 0 0,0-1 0,-2 1 0,0-1 0,-11 24 0,14-42 6,0 1 0,-1-1 0,1 1 0,-1-1 0,0 0 0,-1 0 0,0-1 0,0 1 0,0-1 0,0 0 0,-1-1 0,0 1 0,0-1 0,0 0 0,0 0 0,-1-1 0,0 0 0,1 0 0,-10 2 0,0-1-192,1 0 1,-1-2-1,0 0 0,0 0 1,0-2-1,-1 0 1,-27-3-1,0-4-6640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42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24575,'10'62'0,"-1"-11"0,-5-7 0,1 0 0,16 58 0,-16-85 0,0-1 0,2 1 0,0-1 0,1 0 0,0-1 0,1 0 0,1-1 0,1 1 0,12 11 0,-13-14 0,2-1 0,0-1 0,0 0 0,1-1 0,0 0 0,0-1 0,22 10 0,-27-15 0,0 0 0,0 0 0,0 0 0,1-1 0,-1-1 0,0 1 0,1-1 0,-1-1 0,1 0 0,-1 0 0,1 0 0,-1-1 0,1 0 0,-1-1 0,13-4 0,-16 3 0,0 0 0,0 0 0,0 0 0,-1-1 0,1 0 0,-1 0 0,1 0 0,-1 0 0,-1-1 0,1 0 0,-1 1 0,1-2 0,-1 1 0,-1 0 0,1 0 0,-1-1 0,0 1 0,0-1 0,-1 0 0,1 0 0,-1 0 0,-1 1 0,1-10 0,1-2 0,-2 1 0,0-1 0,-1 0 0,0 0 0,-2 1 0,0-1 0,-6-20 0,5 25 0,-1-1 0,0 1 0,-1 1 0,0-1 0,-1 1 0,0 0 0,-1 0 0,0 1 0,-1 0 0,0 1 0,0 0 0,-18-13 0,13 13 0,-1 0 0,1 2 0,-1 0 0,0 0 0,-1 1 0,0 1 0,1 1 0,-2 0 0,-25-2 0,-6 2-1365,8 3-5461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44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24575,'8'0'0,"8"5"0,9 9 0,1 7 0,-5 8 0,-5 4 0,-2 5 0,6 0 0,4-7 0,6 1 0,-2-2 0,-6-5-8191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45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0 24575,'-7'0'0,"0"1"0,1 0 0,-1 0 0,1 0 0,-1 1 0,1 0 0,0 0 0,0 1 0,0 0 0,0 0 0,0 0 0,1 0 0,-1 1 0,1 0 0,0 0 0,0 1 0,0 0 0,1-1 0,-1 1 0,1 1 0,0-1 0,1 1 0,0-1 0,-1 1 0,2 0 0,-4 8 0,4-7 0,-1 0 0,1 1 0,0-1 0,1 1 0,0 0 0,0-1 0,0 1 0,1 0 0,0-1 0,1 1 0,0 0 0,0-1 0,0 1 0,1-1 0,0 1 0,1-1 0,0 0 0,0 0 0,0 0 0,1 0 0,0 0 0,7 8 0,-7-11 0,0 1 0,0-1 0,0 0 0,1-1 0,0 1 0,-1-1 0,1 0 0,1 0 0,-1 0 0,0-1 0,1 1 0,-1-1 0,1-1 0,-1 1 0,1-1 0,0 0 0,8 0 0,4-1 0,0-1 0,0-1 0,0-1 0,22-6 0,-22 5 0,1 0 0,0 1 0,28-1 0,-41 4 0,-1 1 0,1-1 0,-1 1 0,1 0 0,-1 0 0,1 1 0,-1 0 0,0 0 0,0 0 0,0 0 0,0 1 0,0 0 0,0 0 0,-1 0 0,1 1 0,4 4 0,-5-3 0,0 1 0,0 0 0,0 1 0,-1-1 0,0 0 0,0 1 0,0 0 0,-1 0 0,0 0 0,0 0 0,-1 0 0,0 0 0,0 0 0,-1 1 0,0-1 0,0 0 0,-1 0 0,-2 14 0,1-7 0,-1-1 0,0-1 0,-1 1 0,0 0 0,-1-1 0,0 0 0,-1 0 0,-1 0 0,-12 17 0,11-20 0,-1-1 0,0 0 0,-1-1 0,0 0 0,0 0 0,0-1 0,-1 0 0,0-1 0,0 0 0,-1-1 0,1 0 0,-1-1 0,0 0 0,-23 2 0,-2-2 0,0-1 0,0-2 0,-61-7 0,44-2-1365,5-3-5461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51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1 154 24575,'7'-6'0,"0"0"0,1 0 0,0 1 0,0 0 0,0 0 0,0 1 0,1 0 0,0 1 0,14-4 0,5 0 0,50-7 0,90 7 0,-126 8 0,0-3 0,0-1 0,72-14 0,-54 1-341,0 3 0,1 2-1,67-2 1,-88 12-6485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52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0 357 24575,'0'-8'0,"0"-17"0,4-7 0,11-7 0,6-2 0,8 7 0,4 9 0,9 1 0,19-1 0,3-5 0,-1 4 0,-7 5 0,-3 7 0,-8 6 0,-11 3-8191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54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56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24575,'8'4'0,"4"10"0,-1 7 0,-3 9 0,-1 11 0,-8 4 0,-11 2 0,-8-7 0,-1-9-8191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3T00:14:25.44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3611 1 24575,'2'16'0,"1"-1"0,0 1 0,1-1 0,1 1 0,0-1 0,1-1 0,1 1 0,0-1 0,11 16 0,25 60 0,-26-44 0,2-1 0,2-2 0,26 43 0,-34-66 0,2 1 0,0-2 0,1 0 0,1-1 0,1-1 0,0 0 0,38 26 0,83 45 0,181 86 0,-303-166 0,208 90 0,-186-83 0,1-2 0,1-2 0,76 11 0,-56-16 0,-1 3 0,0 3 0,0 2 0,98 37 0,-71-18 0,108 25 0,-82-26 0,-25-1 0,-2 4 0,104 58 0,29 13 0,-155-80 0,-2 4 0,95 59 0,234 142 0,-290-176 0,-12-6 0,148 89 0,-209-118 0,0 1 0,-1 1 0,-2 1 0,0 2 0,39 51 0,-32-30 0,-2 3 0,37 84 0,32 115 0,-89-222 0,2 9 0,-1 0 0,-2 1 0,-2-1 0,-1 2 0,-2-1 0,-1 1 0,-2 0 0,-2-1 0,-1 1 0,-2-1 0,-1 1 0,-2-1 0,-20 62 0,12-54 0,4-7 0,-2-1 0,-19 38 0,25-62 0,1 0 0,-2-1 0,0 0 0,0-1 0,-1 1 0,0-2 0,-1 1 0,0-1 0,-21 14 0,0-3 0,-2-1 0,0-2 0,-1-1 0,-1-1 0,0-3 0,-56 14 0,-30 4 0,-203 82 0,43-8 0,-316 72 0,527-154 0,-75 33 0,88-30 0,-1-4 0,-66 16 0,-300 45 0,248-35 0,13-2 0,-113 24 0,230-53 0,1 2 0,-71 39 0,-16 8 0,32-21 0,3 4 0,-158 105 0,193-108 0,2 3 0,2 2 0,2 2 0,-84 104 0,124-136 0,0 2 0,2 0 0,1 0 0,0 1 0,2 1 0,1 0 0,0 0 0,2 1 0,1 0 0,1 1 0,1 0 0,1 0 0,0 36 0,5 302 0,3-133 0,-4-221 0,0-1 0,0 1 0,1 0 0,1 0 0,-1 0 0,2-1 0,-1 1 0,1-1 0,1 0 0,0 1 0,0-2 0,1 1 0,0 0 0,0-1 0,1 0 0,0 0 0,1-1 0,-1 0 0,1 0 0,1 0 0,-1-1 0,1 0 0,1 0 0,-1-1 0,18 8 0,15 5 0,1-2 0,1-1 0,0-3 0,0-1 0,80 8 0,-97-14 0,-1 1 0,-1 1 0,1 1 0,39 19 0,90 58 0,-87-45 0,148 95 0,-50-29 0,113 75 0,-233-149 0,-3 3 0,0 1 0,-2 2 0,36 46 0,-59-60 0,-1 0 0,-1 1 0,-1 0 0,11 28 0,36 112 0,-43-115 0,-2 0 0,-2 2 0,-3-1 0,6 59 0,-18-92 0,0 1 0,-1-1 0,-1 0 0,-1 0 0,0 0 0,-1 0 0,-1-1 0,-1 0 0,0 0 0,-1-1 0,-1 1 0,-13 17 0,-16 19 0,-3-2 0,-48 48 0,38-46 0,-2-3 0,-3-2 0,-1-3 0,-120 72 0,99-78 0,0-3 0,-120 37 0,127-54 0,0-2 0,-1-4 0,-121 8 0,-224-18 0,270-5 0,-1677 0 0,1738 6 0,-152 28 0,43-4 0,139-21 0,1 3 0,0 2 0,1 2 0,-59 25 0,34-6 0,2 4 0,-74 48 0,101-56 0,16-10 0,0 1 0,-50 42 0,76-56 0,1 1 0,-1 1 0,1-1 0,0 1 0,1 1 0,0-1 0,0 1 0,1 0 0,0 0 0,1 1 0,0-1 0,0 1 0,1 0 0,-3 20 0,2-3 0,2 1 0,2 0 0,0-1 0,2 1 0,0-1 0,2 1 0,2-1 0,0 0 0,11 30 0,-8-35 0,1 0 0,1-1 0,1 0 0,1-1 0,0 0 0,1-1 0,2 0 0,0-2 0,0 0 0,36 28 0,0-7-43,-29-23-287,-1 2-1,-1 1 1,26 27-1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6:58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24575,'36'2'0,"-1"1"0,0 3 0,0 0 0,-1 2 0,52 20 0,-46-15 0,341 92 0,-284-77 0,28 8 0,131 56 0,-17 36 0,6 2 0,-184-107-455,1-2 0,97 17 0,-119-30-6371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3T00:14:32.60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1109 1 24575,'7'3'0,"-1"1"0,0 1 0,0-1 0,0 1 0,-1 0 0,0 0 0,0 1 0,0-1 0,0 1 0,4 9 0,34 70 0,-32-61 0,-6-15 0,23 52 0,53 83 0,-71-127 0,2-2 0,0 1 0,0-2 0,2 1 0,0-2 0,0 0 0,1 0 0,1-2 0,29 18 0,179 92 0,152 80 0,-356-191 0,298 143 0,-125-66 0,-40-20 0,112 46 0,85 43 0,-284-119 0,114 84 0,-69-37 0,-60-48 0,-2 1 0,-2 3 0,-2 1 0,47 56 0,69 129 0,35 44 0,-179-247 0,-1 1 0,-1 0 0,-1 1 0,-1 1 0,13 40 0,21 39 0,-28-67 0,-2 0 0,-2 2 0,-2-1 0,-1 1 0,-2 1 0,-2 0 0,-2 1 0,-1-1 0,-2 74 0,-4-83 0,-17 450 0,17-478 0,-2 41 0,-2 0 0,-2 0 0,-2-1 0,-2 0 0,-23 61 0,16-65 0,-1-1 0,-2-1 0,-1-1 0,-2-1 0,-2-1 0,-1-1 0,-1-2 0,-2-1 0,-1-1 0,-2-1 0,0-2 0,-47 29 0,67-49 0,-70 44 0,-132 59 0,57-41 0,73-29 0,-1-4 0,-119 32 0,-526 118 0,537-123 0,31-8 0,77-32 0,-288 86 0,-211 62 0,154-49 0,375-102 0,0 2 0,-71 39 0,-96 70 0,136-78 0,60-37 0,1 1 0,-45 38 0,63-48 0,1 1 0,0 0 0,0 0 0,1 0 0,0 1 0,0 0 0,1 0 0,0 1 0,1-1 0,0 1 0,1 0 0,-4 15 0,0 14 0,1-1 0,2 1 0,1 57 0,3-80 0,1 0 0,1 0 0,1 0 0,0-1 0,1 1 0,1-1 0,0 1 0,1-1 0,1-1 0,0 1 0,11 15 0,164 184 0,-174-205 0,14 13 0,2-1 0,0-1 0,1-1 0,1-2 0,0 0 0,2-1 0,0-2 0,0-1 0,1-1 0,1-2 0,0 0 0,0-3 0,47 7 0,105 24 0,-8-1 0,314 61 0,-229-33 0,1-10 0,480 35 0,-599-77 0,168 39 0,-41-6 0,50-5 0,314 51 0,-364-49 0,120 26 0,-373-65 0,0 0 0,0 1 0,0 1 0,-1 0 0,0 1 0,0 0 0,0 1 0,-1 1 0,0 0 0,-1 1 0,0 0 0,-1 1 0,0 0 0,-1 1 0,0 0 0,0 0 0,-2 1 0,1 1 0,-2-1 0,0 1 0,0 1 0,-1-1 0,-1 1 0,4 17 0,-1 36 0,-3 1 0,-2-1 0,-9 91 0,1-31 0,5 60 0,-7 141 0,-2-268 0,-2 0 0,-4-1 0,-33 91 0,48-149 0,-14 28 0,0-1 0,-2 0 0,-1-1 0,-1-1 0,-2-1 0,-35 38 0,-3 6 0,21-25 0,-3-3 0,0-1 0,-3-2 0,-1-2 0,-55 34 0,30-27 0,-2-3 0,-2-3 0,-80 30 0,22-23 0,-1-5 0,-240 40 0,-278-4 0,-284-57 0,599-22 0,-885 3 0,1195 0 0,0 1 0,0 2 0,0 0 0,0 2 0,1 0 0,-1 2 0,1 0 0,-27 14 0,39-16 0,1 1 0,0 1 0,1-1 0,-1 2 0,1 0 0,1 0 0,0 0 0,0 1 0,0 1 0,1-1 0,0 1 0,1 1 0,1 0 0,-1 0 0,2 0 0,-1 0 0,2 1 0,-5 13 0,-13 78 0,15-67 0,-1 0 0,-22 60 0,16-65 0,2 0 0,2 1 0,0 1 0,-7 52 0,16-73 0,0 0 0,0 0 0,1 0 0,1 0 0,0 1 0,1-1 0,0 0 0,1 0 0,0-1 0,1 1 0,0-1 0,1 0 0,0 0 0,1 0 0,14 20 0,-11-20 0,0-1 0,0 1 0,2-2 0,-1 1 0,1-1 0,0-1 0,1 0 0,0 0 0,0-2 0,20 9 0,-10-7 0,0-1 0,1-1 0,0-2 0,-1 0 0,38 2 0,-50-6-195,-1 1 0,0 0 0,1 0 0,-1 1 0,0 0 0,13 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3T00:14:48.161"/>
    </inkml:context>
    <inkml:brush xml:id="br0">
      <inkml:brushProperty name="width" value="0.4" units="cm"/>
      <inkml:brushProperty name="height" value="0.8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1,'5'7,"0"1,0-1,1 0,0-1,1 1,0-1,0 0,0-1,0 0,1 0,8 4,12 5,54 18,-20-10,2-3,104 16,-134-28,0 1,-1 1,39 17,15 5,78 13,29 10,-41 9,16 6,171 70,-217-83,-34-20,42 19,131 85,-220-119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3T00:14:51.303"/>
    </inkml:context>
    <inkml:brush xml:id="br0">
      <inkml:brushProperty name="width" value="0.4" units="cm"/>
      <inkml:brushProperty name="height" value="0.8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0,'6'9,"0"-1,-1 1,0 0,-1 0,0 0,0 1,2 10,-3-8,14 41,-4 2,-1 0,-4 0,3 69,-10 232,-5-159,4 84,0-236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3T00:14:52.872"/>
    </inkml:context>
    <inkml:brush xml:id="br0">
      <inkml:brushProperty name="width" value="0.4" units="cm"/>
      <inkml:brushProperty name="height" value="0.8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1 478,'32'-3,"0"-2,0 0,-1-3,0 0,0-2,49-24,37-10,-10 10,2 5,0 4,2 6,190-10,120 31,130-5,-535 3,0-1,0-1,-1-1,1 0,25-9,-38 12,-1-1,0 0,1 0,-1-1,0 1,1 0,-1-1,0 1,0-1,0 0,0 0,-1 1,1-1,0 0,-1-1,1 1,-1 0,0 0,0-1,0 1,0 0,0-1,0 1,-1-1,1 0,-1 1,0-1,1 1,-1-1,-1 0,1 1,0-1,0 1,-1-1,0 1,1-1,-1 1,0-1,0 1,-1 0,-1-5,-34-68,24 40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3T00:14:55.489"/>
    </inkml:context>
    <inkml:brush xml:id="br0">
      <inkml:brushProperty name="width" value="0.4" units="cm"/>
      <inkml:brushProperty name="height" value="0.8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387 27,'-1'-2,"0"0,0 0,0 0,-1 1,1-1,-1 1,1-1,-1 1,0-1,1 1,-1 0,0 0,0 0,0 0,0 0,0 0,0 0,0 1,0-1,0 1,-1 0,1-1,0 1,0 0,0 0,0 0,-1 1,1-1,0 0,0 1,0 0,0-1,0 1,-3 2,-6 1,0 1,1 0,-1 1,1 1,-10 7,-13 12,2 1,0 1,-34 41,56-58,-1 2,2-1,0 1,0 0,1 1,1 0,0 0,1 0,0 1,1 0,1 0,-2 20,4-12,1 0,0 0,2 0,1 0,1-1,1 1,1-1,10 27,-1-8,1-1,2-1,2-1,2-1,1 0,54 65,-18-32,-45-50,1-2,0 0,1-1,1 0,1-1,0-1,39 24,-24-25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3T00:14:57.755"/>
    </inkml:context>
    <inkml:brush xml:id="br0">
      <inkml:brushProperty name="width" value="0.4" units="cm"/>
      <inkml:brushProperty name="height" value="0.8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52,'2'-3,"1"-1,-1 1,1 0,0 0,0 0,0 0,1 0,-1 1,0 0,1-1,0 1,-1 1,1-1,0 0,0 1,0 0,0 0,6-1,12-1,-1 1,29 0,-31 1,598 3,-584-1,1 1,-1 2,1 1,-1 1,-1 2,1 1,44 19,-30-5,57 20,-83-36,0-2,0 0,1-1,0-1,33 0,5-2,72 10,-106-8,0 2,0 2,-1 0,0 1,30 15,48 29,-57-29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3T00:15:00.724"/>
    </inkml:context>
    <inkml:brush xml:id="br0">
      <inkml:brushProperty name="width" value="0.4" units="cm"/>
      <inkml:brushProperty name="height" value="0.8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779 1,'8'9,"0"1,-1 0,0 0,0 1,-1 0,-1 0,0 1,0 0,-1 0,-1 0,0 0,2 16,-1 17,-1 1,-4 48,0-48,1-36,0 0,-1 0,0 0,0 0,-1 0,0 0,-1-1,0 1,-1-1,0 1,0-1,-1-1,0 1,-1 0,0-1,0 0,0-1,-1 1,-1-1,1-1,-1 1,0-1,0-1,-1 1,0-1,0-1,0 0,0 0,-18 4,-143 33,116-31,1 2,-53 21,71-20,0-2,-1-1,-1-1,1-2,-39 1,33-5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03T00:15:05.510"/>
    </inkml:context>
    <inkml:brush xml:id="br0">
      <inkml:brushProperty name="width" value="0.4" units="cm"/>
      <inkml:brushProperty name="height" value="0.8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4135 0,'-13'2,"1"-1,0 2,0-1,0 2,-22 8,-12 4,-10-3,0-2,-1-3,-61 1,-176-9,153-3,-16 1,-231 3,158 21,204-19,-1 1,1 2,0 1,-26 10,20-6,-63 12,7-14,-1-4,-102-8,45-1,-1171 4,1306 0,0 1,0 0,1 1,-1 0,0 1,1 0,0 1,0 0,0 0,0 1,0 0,1 1,0 0,-14 12,-2 7,0 0,2 2,-23 34,25-33,11-14,1 0,1 1,0 0,1 1,1 0,0 0,1 0,1 0,1 1,-3 27,3 15,7 102,0-55,-3-4,5-1,25 140,-26-217,2 1,1-1,1-1,1 1,1-1,0-1,2 0,1-1,1-1,0 0,2 0,0-2,1 0,1-1,0-1,1-1,1-1,0 0,26 10,-8-5,13 6,0-2,80 22,-123-43,-1 0,1 0,-1 1,0 0,0 0,0 1,0 0,-1 1,0-1,0 1,11 10,7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00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1165 24575,'28'0'0,"0"-1"0,0 0 0,0-3 0,0 0 0,-1-1 0,0-2 0,0-1 0,-1-1 0,0-1 0,0-2 0,-1 0 0,46-32 0,-44 23 0,0-1 0,-1-1 0,-1-1 0,22-30 0,77-115 0,21-23 0,-59 92 0,-16 17 0,3 2 0,132-110 0,-189 179 0,0 1 0,0 1 0,1 1 0,0 0 0,1 1 0,32-9 0,-41 14 0,1 0 0,0 1 0,0 1 0,-1 0 0,1 0 0,0 1 0,0 0 0,0 0 0,0 1 0,0 1 0,0 0 0,0 0 0,-1 1 0,16 6 0,-20-7 0,-1 2 0,1-1 0,-1 0 0,1 1 0,-1 0 0,0 0 0,0 0 0,-1 1 0,0-1 0,1 1 0,-1 0 0,-1 0 0,1 0 0,2 7 0,3 10 0,-1 1 0,5 24 0,-9-33 0,42 148 0,-28-107 0,-1 2 0,-3-1 0,9 105 0,-21 0 0,-3-97 0,3 0 0,17 116 0,-5-84 0,-3 0 0,-4 155 0,-4-51 0,2-145-1365,1-2-5461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18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1889 1 24575,'-31'1'0,"0"3"0,-52 11 0,-28 4 0,-678-4 0,509-18 0,123 4-39,-202-7-1287,311 0-5500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20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599 538 24575,'-2'3'0,"0"0"0,0-1 0,-1 1 0,1 0 0,-1-1 0,0 0 0,0 1 0,0-1 0,0 0 0,0-1 0,-1 1 0,1-1 0,0 1 0,-1-1 0,1 0 0,-8 1 0,-58 8 0,41-11 0,0 0 0,1-2 0,-1-1 0,1-1 0,-40-12 0,4 1 0,47 12 0,0 0 0,0-1 0,0 0 0,1-2 0,0 0 0,0 0 0,-25-18 0,36 21 0,-1 0 0,1 1 0,-1-2 0,1 1 0,1 0 0,-1-1 0,1 0 0,-1 0 0,1 0 0,1 0 0,-1 0 0,1-1 0,0 1 0,0-1 0,0 1 0,1-1 0,0 0 0,0 0 0,1 0 0,-1 1 0,1-1 0,1 0 0,-1 0 0,1 0 0,2-8 0,0 0 0,0 1 0,1 0 0,1 0 0,0 1 0,1 0 0,0-1 0,1 2 0,0-1 0,1 1 0,12-13 0,-6 9 0,2 1 0,0 1 0,0 0 0,1 1 0,1 1 0,21-10 0,61-33-1365,-48 27-5461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22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3 857 24575,'-3'-197'0,"10"-258"0,-6 443 0,1 0 0,1-1 0,-1 1 0,2 0 0,0 0 0,0 1 0,1-1 0,0 1 0,1 0 0,1 1 0,12-18 0,-15 24 0,-1 0 0,1 0 0,0 0 0,1 0 0,-1 1 0,0 0 0,1 0 0,0 0 0,0 0 0,0 1 0,0 0 0,0 0 0,0 0 0,1 1 0,-1-1 0,1 1 0,-1 1 0,1-1 0,-1 1 0,1 0 0,-1 0 0,1 0 0,-1 1 0,1 0 0,-1 0 0,1 1 0,-1-1 0,7 4 0,-4-2 0,-1 1 0,-1-1 0,1 1 0,0 1 0,-1-1 0,0 1 0,0 1 0,-1-1 0,1 1 0,-1-1 0,0 2 0,-1-1 0,1 0 0,-1 1 0,-1 0 0,4 7 0,4 14 0,-1 1 0,11 57 0,1 0 0,-9-51-4,3-1 0,1-1 0,1 0 0,2-1 1,25 31-1,12 19-1338,-30-39-5484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23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24575,'9'0'0,"6"0"0,10 0 0,14 0 0,3 0 0,5 0 0,-3 0 0,0 0 0,-2 0 0,-1 0 0,-3 0 0,1 0 0,-6 0-8191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00:07:24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5 528 24575,'0'-77'0,"-4"-196"0,4 264 0,0 1 0,0 0 0,0-1 0,1 1 0,0 0 0,1-1 0,4-11 0,-5 17 0,-1 1 0,1 0 0,0 0 0,1 0 0,-1 0 0,0 0 0,0 0 0,1 1 0,-1-1 0,1 0 0,0 1 0,-1-1 0,1 1 0,0 0 0,0-1 0,0 1 0,0 0 0,0 0 0,0 0 0,0 0 0,0 1 0,1-1 0,-1 1 0,0-1 0,0 1 0,1 0 0,-1 0 0,0-1 0,1 2 0,-1-1 0,5 1 0,9 3 0,1 0 0,0 1 0,-1 1 0,0 1 0,0 0 0,26 17 0,-5 0 0,52 45 0,-34-15 0,13 12 0,-61-61 0,-1 0 0,1 0 0,0-1 0,0 0 0,0 0 0,1-1 0,-1 0 0,16 4 0,-21-6 0,1-1 0,-1 0 0,1 1 0,-1-1 0,1 0 0,-1 0 0,1-1 0,-1 1 0,0-1 0,1 1 0,-1-1 0,1 0 0,-1 1 0,0-1 0,1-1 0,-1 1 0,0 0 0,0 0 0,0-1 0,0 1 0,0-1 0,0 0 0,0 0 0,-1 1 0,1-1 0,-1 0 0,1 0 0,-1-1 0,0 1 0,0 0 0,0 0 0,0-1 0,0 1 0,0 0 0,-1-1 0,1 1 0,-1-1 0,1-2 0,2-13 0,-1-1 0,0 1 0,-1-1 0,-3-18 0,2 22 0,-5-137-1365,3 109-5461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28C26-77C0-47FE-8D1C-CBC89DB61871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322EE-2FBF-477D-9B82-7AEED69EB1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40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322EE-2FBF-477D-9B82-7AEED69EB1C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9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96B80-D90F-C76D-3FD9-985FC7656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597F85-1B80-BD9F-8831-F1B72AF64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B3B19F-8903-81B1-AD62-51655A25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85D-2963-4BE4-A0C3-84CF01050884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7050F1-0B23-FE5B-A8C5-6352F509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58C327-37A6-3079-1A4B-6176AA6B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81-6354-428F-9222-8169B6AF7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07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29B3E-8951-9943-6633-2FE67DE1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0C9DE69-754D-FB88-25FC-19064A1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05CD0A-20C7-8943-6565-D408AAC7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85D-2963-4BE4-A0C3-84CF01050884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BF8F05-7906-03B2-35CA-7FCC795FB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45CB06-65D7-D369-8C00-835551B1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81-6354-428F-9222-8169B6AF7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18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A59540-2B63-D63D-6E5D-3E3ABA1B9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C34BCE0-40E2-77F2-C11A-9DA83802E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3300E1-F2EE-7B76-65D8-F5A83564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85D-2963-4BE4-A0C3-84CF01050884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1EDEE1-A962-34B5-A96F-EC7621A4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A7021F-C7ED-2C5C-CBEE-2C5ADA5E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81-6354-428F-9222-8169B6AF7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28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9E266-CFE2-E485-A39A-02D62284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D308F5-AA04-DA14-B71F-7EDF744E9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04571D-7F86-DF45-D7A9-0FE23F0FE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85D-2963-4BE4-A0C3-84CF01050884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9366F6-A3FE-AF7A-5353-B694FC92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0B90ED-A6F8-3AD2-7FC6-292A3444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81-6354-428F-9222-8169B6AF7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8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7258-4C4D-8110-4813-92DFFACF6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9F38CB-7543-F31E-DF97-0C78334FE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9EC5EA-DFC2-6924-28EB-FC07F19E5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85D-2963-4BE4-A0C3-84CF01050884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D6171F-996E-4BF1-4A7E-EA5F0BFD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561E3A-2279-770B-1046-F6441075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81-6354-428F-9222-8169B6AF7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58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AB01F-C22B-6A9C-3EFF-979368C5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5C74DE-0594-178C-E823-7AA2CD700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28CBA23-232A-7B84-D506-035BE2245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AAAF9C-80E9-CC14-EC09-31DD208F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85D-2963-4BE4-A0C3-84CF01050884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F5F8EED-A4AD-76A8-D1B9-BAC14601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C31061-9AF2-3EBA-03E1-56066F28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81-6354-428F-9222-8169B6AF7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39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69A09-6A40-0D66-ECC8-5F8B002C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7309DE-A350-7DA8-AFFA-38ED4268B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9325DE-294A-C36F-9EC3-CFC361AC2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4CF285B-12F4-708D-AC8E-DFCB898E0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A973236-6452-2E56-2BAC-1CA4AE749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B954F8A-60E0-A68C-FB98-B2B2C35D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85D-2963-4BE4-A0C3-84CF01050884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03F5E32-53BB-0210-AE75-87039E62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8BDDA4-7CB5-1735-7C45-2C47E6B0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81-6354-428F-9222-8169B6AF7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40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1860C-7BD0-F52D-5DC6-55673DA02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A019B61-209D-FFD7-2969-C51872C1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85D-2963-4BE4-A0C3-84CF01050884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D914E3-F271-6911-6F3D-71A79833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FB58B5-9731-B6B6-BCB3-D7D0AAE7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81-6354-428F-9222-8169B6AF7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52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019CD09-7525-3F12-818E-56F1D960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85D-2963-4BE4-A0C3-84CF01050884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BF5278C-DFBE-8723-D095-77A6D706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869303-DC6F-B1CA-E434-5C706519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81-6354-428F-9222-8169B6AF7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14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CB3D4-5713-5AC4-F28F-C008C2DA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7C133D-0625-AD4B-5A10-437592DD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924E59-03C1-DAF5-250B-772F7BC90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D86FA0-7C91-DFEF-65ED-6DB725E10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85D-2963-4BE4-A0C3-84CF01050884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83007C-7AA3-57DB-6D5C-74A06078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911B61-2ADC-8098-ACFF-1C66682E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81-6354-428F-9222-8169B6AF7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4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6CD33-053C-AD6B-C787-3E87C723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0A7B7C6-2BD7-C2E2-3D84-638D36170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7FEB44-F849-AEFF-5E13-27FA5E530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8E4180-D260-8EF9-CC15-5850DA73E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85D-2963-4BE4-A0C3-84CF01050884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DEF331C-D171-61F7-AB47-FBB5E246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B4FB11-CF3A-D6D4-1E3E-4670AD40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281-6354-428F-9222-8169B6AF7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96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2B86B40-47D3-B252-3883-F4B2E641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295BB0-11FC-A406-8D53-8EBFE3F37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E9BA71-1E2E-C478-78E3-5A637D794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F0E85D-2963-4BE4-A0C3-84CF01050884}" type="datetimeFigureOut">
              <a:rPr lang="pt-BR" smtClean="0"/>
              <a:t>04/06/2024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2C4205-5CD2-E117-FC9F-01FA86BA1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561798-B1B9-48AB-1F11-165FCFFA0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68A281-6354-428F-9222-8169B6AF7E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70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21.png"/><Relationship Id="rId42" Type="http://schemas.openxmlformats.org/officeDocument/2006/relationships/image" Target="../media/image25.png"/><Relationship Id="rId47" Type="http://schemas.openxmlformats.org/officeDocument/2006/relationships/customXml" Target="../ink/ink23.xml"/><Relationship Id="rId50" Type="http://schemas.openxmlformats.org/officeDocument/2006/relationships/image" Target="../media/image29.png"/><Relationship Id="rId55" Type="http://schemas.openxmlformats.org/officeDocument/2006/relationships/customXml" Target="../ink/ink27.xml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openxmlformats.org/officeDocument/2006/relationships/customXml" Target="../ink/ink18.xml"/><Relationship Id="rId40" Type="http://schemas.openxmlformats.org/officeDocument/2006/relationships/image" Target="../media/image24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33.png"/><Relationship Id="rId5" Type="http://schemas.openxmlformats.org/officeDocument/2006/relationships/customXml" Target="../ink/ink2.xml"/><Relationship Id="rId19" Type="http://schemas.openxmlformats.org/officeDocument/2006/relationships/customXml" Target="../ink/ink9.xml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customXml" Target="../ink/ink13.xml"/><Relationship Id="rId30" Type="http://schemas.openxmlformats.org/officeDocument/2006/relationships/image" Target="../media/image19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8.png"/><Relationship Id="rId56" Type="http://schemas.openxmlformats.org/officeDocument/2006/relationships/image" Target="../media/image32.png"/><Relationship Id="rId8" Type="http://schemas.openxmlformats.org/officeDocument/2006/relationships/image" Target="../media/image8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1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3.png"/><Relationship Id="rId46" Type="http://schemas.openxmlformats.org/officeDocument/2006/relationships/image" Target="../media/image27.png"/><Relationship Id="rId20" Type="http://schemas.openxmlformats.org/officeDocument/2006/relationships/image" Target="../media/image14.png"/><Relationship Id="rId41" Type="http://schemas.openxmlformats.org/officeDocument/2006/relationships/customXml" Target="../ink/ink20.xml"/><Relationship Id="rId5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8.png"/><Relationship Id="rId36" Type="http://schemas.openxmlformats.org/officeDocument/2006/relationships/image" Target="../media/image22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9.png"/><Relationship Id="rId31" Type="http://schemas.openxmlformats.org/officeDocument/2006/relationships/customXml" Target="../ink/ink15.xml"/><Relationship Id="rId44" Type="http://schemas.openxmlformats.org/officeDocument/2006/relationships/image" Target="../media/image26.png"/><Relationship Id="rId5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47.png"/><Relationship Id="rId18" Type="http://schemas.openxmlformats.org/officeDocument/2006/relationships/customXml" Target="../ink/ink37.xml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customXml" Target="../ink/ink34.xml"/><Relationship Id="rId17" Type="http://schemas.openxmlformats.org/officeDocument/2006/relationships/image" Target="../media/image49.png"/><Relationship Id="rId2" Type="http://schemas.openxmlformats.org/officeDocument/2006/relationships/customXml" Target="../ink/ink29.xml"/><Relationship Id="rId16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10" Type="http://schemas.openxmlformats.org/officeDocument/2006/relationships/customXml" Target="../ink/ink33.xml"/><Relationship Id="rId19" Type="http://schemas.openxmlformats.org/officeDocument/2006/relationships/image" Target="../media/image50.png"/><Relationship Id="rId4" Type="http://schemas.openxmlformats.org/officeDocument/2006/relationships/customXml" Target="../ink/ink30.xml"/><Relationship Id="rId9" Type="http://schemas.openxmlformats.org/officeDocument/2006/relationships/image" Target="../media/image45.png"/><Relationship Id="rId14" Type="http://schemas.openxmlformats.org/officeDocument/2006/relationships/customXml" Target="../ink/ink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C68C3-41CE-18F5-4315-B622C3AA2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4032"/>
            <a:ext cx="9144000" cy="3639494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Hierarchical dynamic coding coordinates speech</a:t>
            </a:r>
            <a:br>
              <a:rPr lang="en-US" dirty="0"/>
            </a:br>
            <a:r>
              <a:rPr lang="en-US" dirty="0"/>
              <a:t>comprehension in the brain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75B529-4A6D-4BC5-AB05-EDB0E607E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526"/>
            <a:ext cx="9144000" cy="1655762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pt-BR" dirty="0" err="1"/>
              <a:t>Gwilliams</a:t>
            </a:r>
            <a:r>
              <a:rPr lang="pt-BR" dirty="0"/>
              <a:t> </a:t>
            </a:r>
            <a:r>
              <a:rPr lang="pt-BR" i="1" dirty="0"/>
              <a:t>et al</a:t>
            </a:r>
            <a:r>
              <a:rPr lang="pt-BR" dirty="0"/>
              <a:t>. (2024) – </a:t>
            </a:r>
            <a:r>
              <a:rPr lang="pt-BR" dirty="0" err="1"/>
              <a:t>preprint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0898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31927-D6F7-492F-414F-7F601DEA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33AA60-3CB8-F337-63AA-2E6A74AB9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54362" cy="4351338"/>
          </a:xfrm>
        </p:spPr>
        <p:txBody>
          <a:bodyPr anchor="ctr">
            <a:normAutofit fontScale="6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pt-BR" dirty="0"/>
              <a:t>Uso de MEG = 208 canais;</a:t>
            </a:r>
          </a:p>
          <a:p>
            <a:pPr algn="just">
              <a:lnSpc>
                <a:spcPct val="160000"/>
              </a:lnSpc>
            </a:pPr>
            <a:r>
              <a:rPr lang="pt-BR" dirty="0"/>
              <a:t>Frequência de amostragem de 1000 Hz;</a:t>
            </a:r>
          </a:p>
          <a:p>
            <a:pPr algn="just">
              <a:lnSpc>
                <a:spcPct val="160000"/>
              </a:lnSpc>
            </a:pPr>
            <a:r>
              <a:rPr lang="pt-BR" dirty="0"/>
              <a:t>Filtragem on-line de 200 Hz.</a:t>
            </a:r>
          </a:p>
          <a:p>
            <a:pPr algn="just">
              <a:lnSpc>
                <a:spcPct val="160000"/>
              </a:lnSpc>
            </a:pPr>
            <a:r>
              <a:rPr lang="pt-BR" dirty="0"/>
              <a:t>Método de redução de ruídos utilizado (Método dos Mínimos Quadrados Ajustados Continuamente).</a:t>
            </a:r>
          </a:p>
          <a:p>
            <a:pPr algn="just">
              <a:lnSpc>
                <a:spcPct val="160000"/>
              </a:lnSpc>
            </a:pPr>
            <a:r>
              <a:rPr lang="pt-BR" dirty="0"/>
              <a:t>Filtragem off-line 0,1–50 Hz. MNE-Python.</a:t>
            </a:r>
          </a:p>
          <a:p>
            <a:pPr algn="just">
              <a:lnSpc>
                <a:spcPct val="160000"/>
              </a:lnSpc>
            </a:pPr>
            <a:r>
              <a:rPr lang="pt-BR" dirty="0"/>
              <a:t>Épocas: -200 </a:t>
            </a:r>
            <a:r>
              <a:rPr lang="pt-BR" dirty="0" err="1"/>
              <a:t>ms</a:t>
            </a:r>
            <a:r>
              <a:rPr lang="pt-BR" dirty="0"/>
              <a:t> – 600 ms.</a:t>
            </a:r>
          </a:p>
          <a:p>
            <a:pPr algn="just">
              <a:lnSpc>
                <a:spcPct val="160000"/>
              </a:lnSpc>
            </a:pPr>
            <a:r>
              <a:rPr lang="pt-BR" dirty="0"/>
              <a:t>Modularam as flutuações no </a:t>
            </a:r>
            <a:r>
              <a:rPr lang="pt-BR" dirty="0" err="1"/>
              <a:t>pitch</a:t>
            </a:r>
            <a:r>
              <a:rPr lang="pt-BR" dirty="0"/>
              <a:t> da voz com uma função do MNE-Python.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F34CD7-23BD-5B1C-2ECF-8130D6CBB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228" y="510650"/>
            <a:ext cx="4216381" cy="2629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03A333C9-AAE4-3DCD-0281-9BD4967BFD0F}"/>
                  </a:ext>
                </a:extLst>
              </p14:cNvPr>
              <p14:cNvContentPartPr/>
              <p14:nvPr/>
            </p14:nvContentPartPr>
            <p14:xfrm>
              <a:off x="7387303" y="5304465"/>
              <a:ext cx="870120" cy="87768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03A333C9-AAE4-3DCD-0281-9BD4967BFD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8303" y="5295825"/>
                <a:ext cx="887760" cy="89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7F00F0F5-8ED9-EBCA-336D-BD6DB035DAA5}"/>
                  </a:ext>
                </a:extLst>
              </p14:cNvPr>
              <p14:cNvContentPartPr/>
              <p14:nvPr/>
            </p14:nvContentPartPr>
            <p14:xfrm>
              <a:off x="8219983" y="3594465"/>
              <a:ext cx="525600" cy="184680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7F00F0F5-8ED9-EBCA-336D-BD6DB035DA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11343" y="3585465"/>
                <a:ext cx="543240" cy="18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64432E2-0239-A994-8F95-1148CFFCE3AB}"/>
              </a:ext>
            </a:extLst>
          </p:cNvPr>
          <p:cNvGrpSpPr/>
          <p:nvPr/>
        </p:nvGrpSpPr>
        <p:grpSpPr>
          <a:xfrm>
            <a:off x="8419423" y="2993625"/>
            <a:ext cx="708120" cy="689760"/>
            <a:chOff x="8419423" y="2993625"/>
            <a:chExt cx="70812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59B86E31-6F51-46AC-91C3-AD40A3D093FF}"/>
                    </a:ext>
                  </a:extLst>
                </p14:cNvPr>
                <p14:cNvContentPartPr/>
                <p14:nvPr/>
              </p14:nvContentPartPr>
              <p14:xfrm>
                <a:off x="8419423" y="3440025"/>
                <a:ext cx="708120" cy="24336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59B86E31-6F51-46AC-91C3-AD40A3D093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10423" y="3431385"/>
                  <a:ext cx="7257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40FA3BAB-2E0C-27B0-2C10-92B574AAFC56}"/>
                    </a:ext>
                  </a:extLst>
                </p14:cNvPr>
                <p14:cNvContentPartPr/>
                <p14:nvPr/>
              </p14:nvContentPartPr>
              <p14:xfrm>
                <a:off x="8437423" y="2993625"/>
                <a:ext cx="655920" cy="68616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40FA3BAB-2E0C-27B0-2C10-92B574AAFC5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28423" y="2984985"/>
                  <a:ext cx="673560" cy="70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4B1D9EC4-2088-8AEB-9376-98734F6D3B4E}"/>
              </a:ext>
            </a:extLst>
          </p:cNvPr>
          <p:cNvGrpSpPr/>
          <p:nvPr/>
        </p:nvGrpSpPr>
        <p:grpSpPr>
          <a:xfrm>
            <a:off x="6119023" y="1137105"/>
            <a:ext cx="2092680" cy="329760"/>
            <a:chOff x="6119023" y="1137105"/>
            <a:chExt cx="209268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A12569B0-4032-9744-F00F-FD15149B0A84}"/>
                    </a:ext>
                  </a:extLst>
                </p14:cNvPr>
                <p14:cNvContentPartPr/>
                <p14:nvPr/>
              </p14:nvContentPartPr>
              <p14:xfrm>
                <a:off x="7531303" y="1221705"/>
                <a:ext cx="680400" cy="1980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A12569B0-4032-9744-F00F-FD15149B0A8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22303" y="1213065"/>
                  <a:ext cx="698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1F16E409-C21B-52F6-9E30-6289E256FEE1}"/>
                    </a:ext>
                  </a:extLst>
                </p14:cNvPr>
                <p14:cNvContentPartPr/>
                <p14:nvPr/>
              </p14:nvContentPartPr>
              <p14:xfrm>
                <a:off x="7434103" y="1137105"/>
                <a:ext cx="216000" cy="20988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1F16E409-C21B-52F6-9E30-6289E256FEE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25103" y="1128465"/>
                  <a:ext cx="233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F42279F9-6640-3CFE-890F-FD07096E4610}"/>
                    </a:ext>
                  </a:extLst>
                </p14:cNvPr>
                <p14:cNvContentPartPr/>
                <p14:nvPr/>
              </p14:nvContentPartPr>
              <p14:xfrm>
                <a:off x="6119023" y="1157985"/>
                <a:ext cx="214560" cy="30888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F42279F9-6640-3CFE-890F-FD07096E461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10023" y="1149345"/>
                  <a:ext cx="2322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74F4942A-36EC-560A-5A59-C9F877086A55}"/>
                    </a:ext>
                  </a:extLst>
                </p14:cNvPr>
                <p14:cNvContentPartPr/>
                <p14:nvPr/>
              </p14:nvContentPartPr>
              <p14:xfrm>
                <a:off x="6138103" y="1312425"/>
                <a:ext cx="165240" cy="36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74F4942A-36EC-560A-5A59-C9F877086A5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29103" y="1303785"/>
                  <a:ext cx="182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148F7823-FF2A-D92F-BD73-8B84F5735B0D}"/>
                    </a:ext>
                  </a:extLst>
                </p14:cNvPr>
                <p14:cNvContentPartPr/>
                <p14:nvPr/>
              </p14:nvContentPartPr>
              <p14:xfrm>
                <a:off x="6453103" y="1222065"/>
                <a:ext cx="222840" cy="19044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148F7823-FF2A-D92F-BD73-8B84F5735B0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44463" y="1213065"/>
                  <a:ext cx="240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5BF0F267-80AF-8153-4BB7-84251C2E22A0}"/>
                    </a:ext>
                  </a:extLst>
                </p14:cNvPr>
                <p14:cNvContentPartPr/>
                <p14:nvPr/>
              </p14:nvContentPartPr>
              <p14:xfrm>
                <a:off x="6780703" y="1212705"/>
                <a:ext cx="150480" cy="36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5BF0F267-80AF-8153-4BB7-84251C2E22A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71703" y="1204065"/>
                  <a:ext cx="168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903F1310-D724-DA0F-07B8-29C54214D40A}"/>
                    </a:ext>
                  </a:extLst>
                </p14:cNvPr>
                <p14:cNvContentPartPr/>
                <p14:nvPr/>
              </p14:nvContentPartPr>
              <p14:xfrm>
                <a:off x="6847663" y="1212705"/>
                <a:ext cx="42120" cy="20988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903F1310-D724-DA0F-07B8-29C54214D40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38663" y="1204065"/>
                  <a:ext cx="59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515124AA-3792-0B4A-4EE9-DC2908285519}"/>
                    </a:ext>
                  </a:extLst>
                </p14:cNvPr>
                <p14:cNvContentPartPr/>
                <p14:nvPr/>
              </p14:nvContentPartPr>
              <p14:xfrm>
                <a:off x="6981223" y="1203345"/>
                <a:ext cx="80640" cy="21276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515124AA-3792-0B4A-4EE9-DC290828551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72223" y="1194345"/>
                  <a:ext cx="98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3BC4EA36-9B7E-634B-49C3-46B59A76EB84}"/>
                    </a:ext>
                  </a:extLst>
                </p14:cNvPr>
                <p14:cNvContentPartPr/>
                <p14:nvPr/>
              </p14:nvContentPartPr>
              <p14:xfrm>
                <a:off x="6961783" y="1295865"/>
                <a:ext cx="154440" cy="3240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3BC4EA36-9B7E-634B-49C3-46B59A76EB8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53143" y="1287225"/>
                  <a:ext cx="172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F3733F73-F80E-565E-A96F-1EA919D4E805}"/>
                    </a:ext>
                  </a:extLst>
                </p14:cNvPr>
                <p14:cNvContentPartPr/>
                <p14:nvPr/>
              </p14:nvContentPartPr>
              <p14:xfrm>
                <a:off x="7016143" y="1402785"/>
                <a:ext cx="119520" cy="36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F3733F73-F80E-565E-A96F-1EA919D4E80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07143" y="1393785"/>
                  <a:ext cx="137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C158AC48-CBCF-A038-16A7-B2D49F2F85C1}"/>
                    </a:ext>
                  </a:extLst>
                </p14:cNvPr>
                <p14:cNvContentPartPr/>
                <p14:nvPr/>
              </p14:nvContentPartPr>
              <p14:xfrm>
                <a:off x="7179223" y="1203705"/>
                <a:ext cx="186840" cy="25812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C158AC48-CBCF-A038-16A7-B2D49F2F85C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170223" y="1194705"/>
                  <a:ext cx="20448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0F7AA188-E581-0F83-A409-570350388E8E}"/>
              </a:ext>
            </a:extLst>
          </p:cNvPr>
          <p:cNvGrpSpPr/>
          <p:nvPr/>
        </p:nvGrpSpPr>
        <p:grpSpPr>
          <a:xfrm>
            <a:off x="6943783" y="2054745"/>
            <a:ext cx="1312920" cy="697680"/>
            <a:chOff x="6943783" y="2054745"/>
            <a:chExt cx="1312920" cy="69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CD2A7B81-7876-8C86-1716-0C29F7CD9995}"/>
                    </a:ext>
                  </a:extLst>
                </p14:cNvPr>
                <p14:cNvContentPartPr/>
                <p14:nvPr/>
              </p14:nvContentPartPr>
              <p14:xfrm>
                <a:off x="7977703" y="2616345"/>
                <a:ext cx="216000" cy="6336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CD2A7B81-7876-8C86-1716-0C29F7CD999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68703" y="2607345"/>
                  <a:ext cx="233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01765250-0C44-DEC0-2269-D0739B9017DA}"/>
                    </a:ext>
                  </a:extLst>
                </p14:cNvPr>
                <p14:cNvContentPartPr/>
                <p14:nvPr/>
              </p14:nvContentPartPr>
              <p14:xfrm>
                <a:off x="7877983" y="2453265"/>
                <a:ext cx="176760" cy="25920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01765250-0C44-DEC0-2269-D0739B9017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68983" y="2444625"/>
                  <a:ext cx="1944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85A460D0-A101-027F-D73F-B8A5ADF84AD8}"/>
                    </a:ext>
                  </a:extLst>
                </p14:cNvPr>
                <p14:cNvContentPartPr/>
                <p14:nvPr/>
              </p14:nvContentPartPr>
              <p14:xfrm>
                <a:off x="7043503" y="2353545"/>
                <a:ext cx="369000" cy="27648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85A460D0-A101-027F-D73F-B8A5ADF84AD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34503" y="2344905"/>
                  <a:ext cx="3866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703EA736-C14A-2D51-0DE9-B53AF548B15D}"/>
                    </a:ext>
                  </a:extLst>
                </p14:cNvPr>
                <p14:cNvContentPartPr/>
                <p14:nvPr/>
              </p14:nvContentPartPr>
              <p14:xfrm>
                <a:off x="7317823" y="2344545"/>
                <a:ext cx="328680" cy="15660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703EA736-C14A-2D51-0DE9-B53AF548B15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09183" y="2335545"/>
                  <a:ext cx="346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C79C2628-1B91-477A-C27F-98EF0A84ED2C}"/>
                    </a:ext>
                  </a:extLst>
                </p14:cNvPr>
                <p14:cNvContentPartPr/>
                <p14:nvPr/>
              </p14:nvContentPartPr>
              <p14:xfrm>
                <a:off x="7423663" y="2367225"/>
                <a:ext cx="117360" cy="4104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C79C2628-1B91-477A-C27F-98EF0A84ED2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14663" y="2358225"/>
                  <a:ext cx="135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54B4D198-A670-96E0-08CD-F8B005622EAD}"/>
                    </a:ext>
                  </a:extLst>
                </p14:cNvPr>
                <p14:cNvContentPartPr/>
                <p14:nvPr/>
              </p14:nvContentPartPr>
              <p14:xfrm>
                <a:off x="7631743" y="2122065"/>
                <a:ext cx="168120" cy="29088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54B4D198-A670-96E0-08CD-F8B005622EA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22743" y="2113425"/>
                  <a:ext cx="1857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07ADBECE-0604-A2E1-4ED5-285C9F89CBCE}"/>
                    </a:ext>
                  </a:extLst>
                </p14:cNvPr>
                <p14:cNvContentPartPr/>
                <p14:nvPr/>
              </p14:nvContentPartPr>
              <p14:xfrm>
                <a:off x="7812823" y="2154465"/>
                <a:ext cx="174960" cy="20772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07ADBECE-0604-A2E1-4ED5-285C9F89CBC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804183" y="2145825"/>
                  <a:ext cx="1926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A7347338-A15C-93BB-DCA4-641745ABE1DE}"/>
                    </a:ext>
                  </a:extLst>
                </p14:cNvPr>
                <p14:cNvContentPartPr/>
                <p14:nvPr/>
              </p14:nvContentPartPr>
              <p14:xfrm>
                <a:off x="7957543" y="2163465"/>
                <a:ext cx="90360" cy="10692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A7347338-A15C-93BB-DCA4-641745ABE1D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48903" y="2154465"/>
                  <a:ext cx="108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A2389114-EB5C-3DFA-4B53-A1775EF9AC0F}"/>
                    </a:ext>
                  </a:extLst>
                </p14:cNvPr>
                <p14:cNvContentPartPr/>
                <p14:nvPr/>
              </p14:nvContentPartPr>
              <p14:xfrm>
                <a:off x="8056543" y="2054745"/>
                <a:ext cx="200160" cy="2577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A2389114-EB5C-3DFA-4B53-A1775EF9AC0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47903" y="2045745"/>
                  <a:ext cx="2178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D2D303CB-7E8C-55DA-F585-57B19C0DA76B}"/>
                    </a:ext>
                  </a:extLst>
                </p14:cNvPr>
                <p14:cNvContentPartPr/>
                <p14:nvPr/>
              </p14:nvContentPartPr>
              <p14:xfrm>
                <a:off x="6943783" y="2379825"/>
                <a:ext cx="345240" cy="5580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D2D303CB-7E8C-55DA-F585-57B19C0DA76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35143" y="2370825"/>
                  <a:ext cx="362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4CD665BC-C54D-0FE6-1F8A-C45BD4CAA1B6}"/>
                    </a:ext>
                  </a:extLst>
                </p14:cNvPr>
                <p14:cNvContentPartPr/>
                <p14:nvPr/>
              </p14:nvContentPartPr>
              <p14:xfrm>
                <a:off x="7133863" y="2623545"/>
                <a:ext cx="187560" cy="12888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4CD665BC-C54D-0FE6-1F8A-C45BD4CAA1B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24863" y="2614545"/>
                  <a:ext cx="205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48394B85-C8B2-C4FB-8F8F-21023AAFB1A6}"/>
                    </a:ext>
                  </a:extLst>
                </p14:cNvPr>
                <p14:cNvContentPartPr/>
                <p14:nvPr/>
              </p14:nvContentPartPr>
              <p14:xfrm>
                <a:off x="7088503" y="2380545"/>
                <a:ext cx="360" cy="36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48394B85-C8B2-C4FB-8F8F-21023AAFB1A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79863" y="23719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63AA221B-9ECB-AF9C-128F-C7597DCF945A}"/>
                    </a:ext>
                  </a:extLst>
                </p14:cNvPr>
                <p14:cNvContentPartPr/>
                <p14:nvPr/>
              </p14:nvContentPartPr>
              <p14:xfrm>
                <a:off x="7194343" y="2597985"/>
                <a:ext cx="19440" cy="9864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63AA221B-9ECB-AF9C-128F-C7597DCF945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85343" y="2589345"/>
                  <a:ext cx="37080" cy="11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4837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535BF-4BBA-C501-10D9-72C205BED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8A982D-7CB2-3ADB-9ADF-98A7E1860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Traços fonêmicos</a:t>
            </a:r>
            <a:r>
              <a:rPr lang="pt-BR" dirty="0"/>
              <a:t>: </a:t>
            </a:r>
            <a:r>
              <a:rPr lang="pt-BR" dirty="0" err="1"/>
              <a:t>vozeamento</a:t>
            </a:r>
            <a:r>
              <a:rPr lang="pt-BR" dirty="0"/>
              <a:t>, modo de articulação, ponto de articulação.</a:t>
            </a:r>
          </a:p>
          <a:p>
            <a:pPr algn="just">
              <a:lnSpc>
                <a:spcPct val="150000"/>
              </a:lnSpc>
            </a:pPr>
            <a:r>
              <a:rPr lang="pt-BR" b="1" dirty="0"/>
              <a:t>Traços </a:t>
            </a:r>
            <a:r>
              <a:rPr lang="pt-BR" b="1" dirty="0" err="1"/>
              <a:t>sublexicais</a:t>
            </a:r>
            <a:r>
              <a:rPr lang="pt-BR" b="1" dirty="0"/>
              <a:t> </a:t>
            </a:r>
            <a:r>
              <a:rPr lang="pt-BR" dirty="0"/>
              <a:t>(obtidos no Projeto Léxico do Inglês): número de fonemas, sílabas e morfemas na palavra; número de fonemas na sílaba; frequência da palavra; densidade da vizinhança fonológica (quantas palavras novas são possíveis a partir da troca de um fonema da palavra);</a:t>
            </a:r>
          </a:p>
          <a:p>
            <a:pPr algn="just">
              <a:lnSpc>
                <a:spcPct val="150000"/>
              </a:lnSpc>
            </a:pPr>
            <a:r>
              <a:rPr lang="pt-BR" b="1" dirty="0"/>
              <a:t>Classes de palavras </a:t>
            </a:r>
            <a:r>
              <a:rPr lang="pt-BR" dirty="0"/>
              <a:t>(do inglês; há uma classe WH e outra </a:t>
            </a:r>
            <a:r>
              <a:rPr lang="pt-BR" dirty="0" err="1"/>
              <a:t>Existential</a:t>
            </a:r>
            <a:r>
              <a:rPr lang="pt-BR" dirty="0"/>
              <a:t> </a:t>
            </a:r>
            <a:r>
              <a:rPr lang="pt-BR" dirty="0" err="1"/>
              <a:t>There</a:t>
            </a:r>
            <a:r>
              <a:rPr lang="pt-B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7667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535BF-4BBA-C501-10D9-72C205BED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8A982D-7CB2-3ADB-9ADF-98A7E1860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Operações sintáticas</a:t>
            </a:r>
            <a:r>
              <a:rPr lang="pt-BR" dirty="0"/>
              <a:t>: número de </a:t>
            </a:r>
            <a:r>
              <a:rPr lang="pt-BR" b="1" dirty="0"/>
              <a:t>nós fechando </a:t>
            </a:r>
            <a:r>
              <a:rPr lang="pt-BR" dirty="0"/>
              <a:t>(quantidade de sintagmas que se encerram na palavra) e </a:t>
            </a:r>
            <a:r>
              <a:rPr lang="pt-BR" b="1" dirty="0"/>
              <a:t>abrindo</a:t>
            </a:r>
            <a:r>
              <a:rPr lang="pt-BR" dirty="0"/>
              <a:t> (quantidade de sintagmas que se iniciam na palavra). – Mediram pelo número de abre- e fecha-colchetes.</a:t>
            </a:r>
          </a:p>
          <a:p>
            <a:pPr algn="just">
              <a:lnSpc>
                <a:spcPct val="150000"/>
              </a:lnSpc>
            </a:pPr>
            <a:r>
              <a:rPr lang="pt-BR" b="1" dirty="0"/>
              <a:t>Estado sintático</a:t>
            </a:r>
            <a:r>
              <a:rPr lang="pt-BR" dirty="0"/>
              <a:t>: quantos nós permanecem abertos na palavra; profundidade da árvore (nível da árvore em que se encontra a palavra em relação à anterior e à posterior); ordem linear (posição da palavra na frase).</a:t>
            </a:r>
          </a:p>
          <a:p>
            <a:pPr algn="just">
              <a:lnSpc>
                <a:spcPct val="150000"/>
              </a:lnSpc>
            </a:pPr>
            <a:r>
              <a:rPr lang="pt-BR" b="1" dirty="0"/>
              <a:t>Vetores semânticos</a:t>
            </a:r>
            <a:r>
              <a:rPr lang="pt-BR" dirty="0"/>
              <a:t>: fizeram um PCA para cada palavra, com 10 principais componentes encontrados.</a:t>
            </a:r>
          </a:p>
        </p:txBody>
      </p:sp>
    </p:spTree>
    <p:extLst>
      <p:ext uri="{BB962C8B-B14F-4D97-AF65-F5344CB8AC3E}">
        <p14:creationId xmlns:p14="http://schemas.microsoft.com/office/powerpoint/2010/main" val="58632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4AC66-6994-ABBA-70E3-0D60FB3F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520DC8-8D54-CCC4-4721-DD31E6711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Subconjunto de 500 palavras.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4C8043-3FB6-343E-BC41-88B6F3715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557" y="0"/>
            <a:ext cx="4569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69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D4619-D1C2-CE92-AC83-917467FB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8B5087-E0D1-C0F9-2315-4F8404170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Decodificação por regressão “</a:t>
            </a:r>
            <a:r>
              <a:rPr lang="pt-BR" b="1" dirty="0" err="1"/>
              <a:t>back-to-back</a:t>
            </a:r>
            <a:r>
              <a:rPr lang="pt-BR" b="1" dirty="0"/>
              <a:t>”: </a:t>
            </a:r>
            <a:r>
              <a:rPr lang="pt-BR" dirty="0"/>
              <a:t>algoritmo de decodificação de múltiplos traços controlando a covariação. </a:t>
            </a:r>
            <a:r>
              <a:rPr lang="pt-BR" b="1" dirty="0"/>
              <a:t>Representada o quão robustamente o traço linguístico está codificado em respostas neurais</a:t>
            </a:r>
            <a:r>
              <a:rPr lang="pt-BR" dirty="0"/>
              <a:t>.</a:t>
            </a:r>
          </a:p>
          <a:p>
            <a:pPr lvl="1" algn="just">
              <a:lnSpc>
                <a:spcPct val="150000"/>
              </a:lnSpc>
            </a:pPr>
            <a:r>
              <a:rPr lang="pt-BR" dirty="0"/>
              <a:t>Com base na magnitude da atividade em cada sensor do MEG;</a:t>
            </a:r>
          </a:p>
          <a:p>
            <a:pPr lvl="1" algn="just">
              <a:lnSpc>
                <a:spcPct val="150000"/>
              </a:lnSpc>
            </a:pPr>
            <a:r>
              <a:rPr lang="pt-BR" dirty="0"/>
              <a:t>Vários traços se sobrepõem em uma palavra, por isso, usaram esse modelo de decodificação multivariável;</a:t>
            </a:r>
          </a:p>
          <a:p>
            <a:pPr lvl="1" algn="just">
              <a:lnSpc>
                <a:spcPct val="150000"/>
              </a:lnSpc>
            </a:pPr>
            <a:r>
              <a:rPr lang="pt-BR" dirty="0"/>
              <a:t>Metade dos dados analisados em um ponto no tempo específico e metade analisados no todo. Coeficiente beta indica a performance de correlação (Quanto maior, mais o traço está correlacionado à resposta neural).</a:t>
            </a:r>
          </a:p>
        </p:txBody>
      </p:sp>
    </p:spTree>
    <p:extLst>
      <p:ext uri="{BB962C8B-B14F-4D97-AF65-F5344CB8AC3E}">
        <p14:creationId xmlns:p14="http://schemas.microsoft.com/office/powerpoint/2010/main" val="426732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18083-3523-1149-F39B-C4E11606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576634-35DC-8C20-865D-E55A677A4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Imagem">
            <a:extLst>
              <a:ext uri="{FF2B5EF4-FFF2-40B4-BE49-F238E27FC236}">
                <a16:creationId xmlns:a16="http://schemas.microsoft.com/office/drawing/2014/main" id="{DD73D7E2-1E8C-F171-2EB6-EEB8B950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36" y="247650"/>
            <a:ext cx="6477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3DB9885-E140-5A87-D2B4-1A97D41A9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69" y="4317393"/>
            <a:ext cx="5315692" cy="104789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417B783-434B-2703-579D-9E37090CD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78" y="655905"/>
            <a:ext cx="5334744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0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64027-D0DD-9BE6-BD5C-900841615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D0D878-BDA2-7B46-D03C-6EEED8CB2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190995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 Análise dos </a:t>
            </a:r>
          </a:p>
          <a:p>
            <a:pPr marL="0" indent="0">
              <a:buNone/>
            </a:pPr>
            <a:r>
              <a:rPr lang="pt-BR" dirty="0"/>
              <a:t>  54 traços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90B15FB-C89F-C738-26F3-58380EFA9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236" y="365125"/>
            <a:ext cx="9442764" cy="611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60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B39F92-2B98-FD90-EE8A-AD621672F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56" y="606582"/>
            <a:ext cx="4490518" cy="6055358"/>
          </a:xfrm>
        </p:spPr>
        <p:txBody>
          <a:bodyPr anchor="ctr">
            <a:normAutofit fontScale="62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dirty="0"/>
              <a:t>Divisão dos traços nas 6 famílias.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dirty="0"/>
              <a:t>Traços mais altos eram detectados mais cedo.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dirty="0"/>
              <a:t>(r = -0.82, p &lt; .001)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pt-BR" dirty="0"/>
              <a:t>Traços mais altos duram mais (sintaxe e semântica processavam a palavra anterior quando a próxima aparecia).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dirty="0"/>
              <a:t>(r = +0.75, p &lt; .001)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pt-BR" dirty="0"/>
              <a:t>Janela de decodificação de um traço menor dentro da de outro maior = </a:t>
            </a:r>
            <a:r>
              <a:rPr lang="pt-BR" b="1" dirty="0"/>
              <a:t>processamento paralelo</a:t>
            </a:r>
            <a:r>
              <a:rPr lang="pt-BR"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712975E-C7BC-819C-48EF-B2F3E37F7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283" y="196060"/>
            <a:ext cx="7686392" cy="652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9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1E81A-231C-1CBD-B0C3-A6F6B2AF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EC16BB-32D3-57A1-DDCE-99745BB14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Dados normalizados;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Verde: Sintaxe;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Azul: classe de palavras.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/>
              <a:t>Traços sintáticos e morfológicos sendo processados antes do offset da palavra...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A5BCF8F-DFE0-6B6F-40A3-7D4FDCDD1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31" y="1130352"/>
            <a:ext cx="6106192" cy="346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63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B4B1D-BC7C-562A-8DF6-9662923D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5BCEAF-1812-1F8C-45C2-852C3371F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46957" cy="4351338"/>
          </a:xfrm>
        </p:spPr>
        <p:txBody>
          <a:bodyPr anchor="ctr"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Temporal </a:t>
            </a:r>
            <a:r>
              <a:rPr lang="pt-BR" b="1" dirty="0" err="1"/>
              <a:t>generalization</a:t>
            </a:r>
            <a:r>
              <a:rPr lang="pt-BR" b="1" dirty="0"/>
              <a:t> </a:t>
            </a:r>
            <a:r>
              <a:rPr lang="pt-BR" b="1" dirty="0" err="1"/>
              <a:t>analysis</a:t>
            </a:r>
            <a:r>
              <a:rPr lang="pt-BR" dirty="0"/>
              <a:t>: analisa a capacidade de decodificação do modelo entre todas as combinações treino-teste.</a:t>
            </a:r>
          </a:p>
          <a:p>
            <a:pPr lvl="1" algn="just">
              <a:lnSpc>
                <a:spcPct val="150000"/>
              </a:lnSpc>
            </a:pPr>
            <a:r>
              <a:rPr lang="pt-BR" dirty="0"/>
              <a:t>Permite ver se o padrão topográfico observado em um tempo </a:t>
            </a:r>
            <a:r>
              <a:rPr lang="pt-BR" i="1" dirty="0"/>
              <a:t>t</a:t>
            </a:r>
            <a:r>
              <a:rPr lang="pt-BR" dirty="0"/>
              <a:t> se diferente de outros tempos antes e depois.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Avaliaram a performance do modelo na decodificação em diferentes posições de palavra na sentença.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Compararam os coeficientes beta de todos os sujeitos são os mesmos ou diferem significativamente.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AB91033-7553-48A0-044C-06566924F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157" y="351374"/>
            <a:ext cx="4662534" cy="318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4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24CE8-1B66-6B9E-82CF-6D86D925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DE1187-F441-7961-7818-25B671D5A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O que acontece quando ouvimos uma sentença?</a:t>
            </a:r>
          </a:p>
          <a:p>
            <a:pPr marL="0" indent="0">
              <a:lnSpc>
                <a:spcPct val="150000"/>
              </a:lnSpc>
              <a:buNone/>
            </a:pPr>
            <a:endParaRPr lang="pt-BR" i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t-BR" i="1" dirty="0"/>
              <a:t>O amigo do meu vizinho consertou o carro.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t-BR" dirty="0"/>
              <a:t>Fonética &gt; Fonologia &gt; Morfologia &gt; Sintaxe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dirty="0"/>
              <a:t>(Hierárquico)</a:t>
            </a:r>
          </a:p>
        </p:txBody>
      </p:sp>
    </p:spTree>
    <p:extLst>
      <p:ext uri="{BB962C8B-B14F-4D97-AF65-F5344CB8AC3E}">
        <p14:creationId xmlns:p14="http://schemas.microsoft.com/office/powerpoint/2010/main" val="1292259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5C848-1C98-103A-0617-8009E5DE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Temporal </a:t>
            </a:r>
            <a:r>
              <a:rPr lang="pt-BR" dirty="0" err="1"/>
              <a:t>Generalization</a:t>
            </a:r>
            <a:r>
              <a:rPr lang="pt-BR" dirty="0"/>
              <a:t> Analysis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DB9FE3-1511-2AC6-E766-B4814FEA9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err="1"/>
              <a:t>Multivariate</a:t>
            </a:r>
            <a:r>
              <a:rPr lang="pt-BR" dirty="0"/>
              <a:t> </a:t>
            </a:r>
            <a:r>
              <a:rPr lang="pt-BR" dirty="0" err="1"/>
              <a:t>Pattern</a:t>
            </a:r>
            <a:r>
              <a:rPr lang="pt-BR" dirty="0"/>
              <a:t> Analysis (</a:t>
            </a:r>
            <a:r>
              <a:rPr lang="pt-BR" dirty="0" err="1"/>
              <a:t>MVPA</a:t>
            </a:r>
            <a:r>
              <a:rPr lang="pt-BR" dirty="0"/>
              <a:t>): análise de </a:t>
            </a:r>
            <a:r>
              <a:rPr lang="pt-BR" dirty="0" err="1"/>
              <a:t>voxels</a:t>
            </a:r>
            <a:r>
              <a:rPr lang="pt-BR" dirty="0"/>
              <a:t> do </a:t>
            </a:r>
            <a:r>
              <a:rPr lang="pt-BR" dirty="0" err="1"/>
              <a:t>fMRI</a:t>
            </a:r>
            <a:r>
              <a:rPr lang="pt-BR" dirty="0"/>
              <a:t>;</a:t>
            </a:r>
          </a:p>
          <a:p>
            <a:pPr lvl="1" algn="just">
              <a:lnSpc>
                <a:spcPct val="150000"/>
              </a:lnSpc>
            </a:pPr>
            <a:r>
              <a:rPr lang="pt-BR" dirty="0"/>
              <a:t>Também chamado de “</a:t>
            </a:r>
            <a:r>
              <a:rPr lang="pt-BR" dirty="0" err="1"/>
              <a:t>decoding</a:t>
            </a:r>
            <a:r>
              <a:rPr lang="pt-BR" dirty="0"/>
              <a:t>”;</a:t>
            </a:r>
          </a:p>
          <a:p>
            <a:pPr lvl="1" algn="just">
              <a:lnSpc>
                <a:spcPct val="150000"/>
              </a:lnSpc>
            </a:pPr>
            <a:r>
              <a:rPr lang="pt-BR" dirty="0"/>
              <a:t>Não é bom na escala temporal, para indicar como os processos vão mudando com o tempo.</a:t>
            </a:r>
          </a:p>
          <a:p>
            <a:pPr lvl="1" algn="just">
              <a:lnSpc>
                <a:spcPct val="150000"/>
              </a:lnSpc>
            </a:pPr>
            <a:r>
              <a:rPr lang="pt-BR" dirty="0"/>
              <a:t>Decodifica informação da tarefa nos dados crus do cérebro.</a:t>
            </a:r>
          </a:p>
          <a:p>
            <a:pPr algn="just">
              <a:lnSpc>
                <a:spcPct val="150000"/>
              </a:lnSpc>
            </a:pPr>
            <a:r>
              <a:rPr lang="pt-BR" dirty="0" err="1"/>
              <a:t>TGA</a:t>
            </a:r>
            <a:r>
              <a:rPr lang="pt-BR" dirty="0"/>
              <a:t>: algoritmo classificador treinado no tempo </a:t>
            </a:r>
            <a:r>
              <a:rPr lang="pt-BR" i="1" dirty="0"/>
              <a:t>t</a:t>
            </a:r>
            <a:r>
              <a:rPr lang="pt-BR" dirty="0"/>
              <a:t> é testado na decodificação do tempo </a:t>
            </a:r>
            <a:r>
              <a:rPr lang="pt-BR" i="1" dirty="0"/>
              <a:t>t’</a:t>
            </a:r>
            <a:r>
              <a:rPr lang="pt-BR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As linhas: classificador treinado.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As colunas: classificador testado.</a:t>
            </a:r>
          </a:p>
        </p:txBody>
      </p:sp>
    </p:spTree>
    <p:extLst>
      <p:ext uri="{BB962C8B-B14F-4D97-AF65-F5344CB8AC3E}">
        <p14:creationId xmlns:p14="http://schemas.microsoft.com/office/powerpoint/2010/main" val="4031172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1CEB4-FD1B-0731-E423-20511C152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257705-2009-BE7B-233C-D9CA2CFC8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867" y="1978025"/>
            <a:ext cx="4602933" cy="4351338"/>
          </a:xfrm>
        </p:spPr>
        <p:txBody>
          <a:bodyPr/>
          <a:lstStyle/>
          <a:p>
            <a:r>
              <a:rPr lang="pt-BR" dirty="0"/>
              <a:t>Teste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E47EF7B-AC9D-2008-635E-35F906E054C0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46029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Treino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2BAD7E64-53CB-37C9-3F3E-A4215F0A7FD4}"/>
                  </a:ext>
                </a:extLst>
              </p14:cNvPr>
              <p14:cNvContentPartPr/>
              <p14:nvPr/>
            </p14:nvContentPartPr>
            <p14:xfrm>
              <a:off x="302143" y="2679345"/>
              <a:ext cx="2840400" cy="374940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2BAD7E64-53CB-37C9-3F3E-A4215F0A7F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503" y="2616705"/>
                <a:ext cx="2966040" cy="38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E5E91348-37F2-379A-5609-4E3A4D152E56}"/>
                  </a:ext>
                </a:extLst>
              </p14:cNvPr>
              <p14:cNvContentPartPr/>
              <p14:nvPr/>
            </p14:nvContentPartPr>
            <p14:xfrm>
              <a:off x="6961063" y="2534625"/>
              <a:ext cx="1943280" cy="412020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E5E91348-37F2-379A-5609-4E3A4D152E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8423" y="2471985"/>
                <a:ext cx="2068920" cy="42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F7702130-5615-5D51-4E0C-9711C01761AF}"/>
                  </a:ext>
                </a:extLst>
              </p14:cNvPr>
              <p14:cNvContentPartPr/>
              <p14:nvPr/>
            </p14:nvContentPartPr>
            <p14:xfrm>
              <a:off x="7667743" y="2471265"/>
              <a:ext cx="870840" cy="34524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F7702130-5615-5D51-4E0C-9711C01761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6103" y="2327625"/>
                <a:ext cx="1014480" cy="6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08790E1C-2074-3622-8A61-D1B345F37A05}"/>
                  </a:ext>
                </a:extLst>
              </p14:cNvPr>
              <p14:cNvContentPartPr/>
              <p14:nvPr/>
            </p14:nvContentPartPr>
            <p14:xfrm>
              <a:off x="8817583" y="3485385"/>
              <a:ext cx="37800" cy="47412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08790E1C-2074-3622-8A61-D1B345F37A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45583" y="3341385"/>
                <a:ext cx="181440" cy="7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57403FF7-A89A-547C-6AFC-FEF0CBF12830}"/>
                  </a:ext>
                </a:extLst>
              </p14:cNvPr>
              <p14:cNvContentPartPr/>
              <p14:nvPr/>
            </p14:nvContentPartPr>
            <p14:xfrm>
              <a:off x="7224223" y="4082985"/>
              <a:ext cx="813600" cy="17208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57403FF7-A89A-547C-6AFC-FEF0CBF1283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52583" y="3939345"/>
                <a:ext cx="9572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0AD90C86-EA7D-1FD0-E78E-4620EADF0E79}"/>
                  </a:ext>
                </a:extLst>
              </p14:cNvPr>
              <p14:cNvContentPartPr/>
              <p14:nvPr/>
            </p14:nvContentPartPr>
            <p14:xfrm>
              <a:off x="6695743" y="4480785"/>
              <a:ext cx="176760" cy="43416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0AD90C86-EA7D-1FD0-E78E-4620EADF0E7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24103" y="4336785"/>
                <a:ext cx="32040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08DD10D7-04B5-94E3-0578-3338C2747CB8}"/>
                  </a:ext>
                </a:extLst>
              </p14:cNvPr>
              <p14:cNvContentPartPr/>
              <p14:nvPr/>
            </p14:nvContentPartPr>
            <p14:xfrm>
              <a:off x="7369303" y="5313465"/>
              <a:ext cx="700560" cy="10728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08DD10D7-04B5-94E3-0578-3338C2747CB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97303" y="5169465"/>
                <a:ext cx="84420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2BB5325C-AEAA-3DAE-8001-50EC250F3D95}"/>
                  </a:ext>
                </a:extLst>
              </p14:cNvPr>
              <p14:cNvContentPartPr/>
              <p14:nvPr/>
            </p14:nvContentPartPr>
            <p14:xfrm>
              <a:off x="8428783" y="5549265"/>
              <a:ext cx="309240" cy="28260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2BB5325C-AEAA-3DAE-8001-50EC250F3D9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57143" y="5405625"/>
                <a:ext cx="45288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4002420C-7368-29FF-ADCA-DC4AB7D85548}"/>
                  </a:ext>
                </a:extLst>
              </p14:cNvPr>
              <p14:cNvContentPartPr/>
              <p14:nvPr/>
            </p14:nvContentPartPr>
            <p14:xfrm>
              <a:off x="6713743" y="5965785"/>
              <a:ext cx="1488600" cy="71100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4002420C-7368-29FF-ADCA-DC4AB7D8554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42103" y="5821785"/>
                <a:ext cx="1632240" cy="99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5157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F17EF-D6C4-E45B-EFA1-3BD89D4F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3B062D-51C6-A852-7AA7-703A0D637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E33964F-07C2-465B-E8C9-8375FD377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785" y="347232"/>
            <a:ext cx="5830162" cy="643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36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B5B2A-3BDA-4AE4-F424-B52A3E466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E45862-0C57-E222-8D49-5112AB09A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CD37794-0C93-CDE0-23C7-8B4D68459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8639"/>
            <a:ext cx="12192000" cy="38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96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8E218-2852-F3F6-F877-A5C42226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18639F-0CED-A8EC-0103-5C4054647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523822A-3FD5-7B1F-272E-4C575C8EF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210"/>
            <a:ext cx="12192000" cy="4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37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1E8AC-6537-3D06-C18A-8C419A545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8EF895-19DE-1144-7FE0-4FAABCDFD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FF79A8-862F-81FD-3EBF-5A8D8EC07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22" y="0"/>
            <a:ext cx="11235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12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AF167-5D0F-DEE7-BACF-42FD7372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Como diferentes representações não interferem uma </a:t>
            </a:r>
            <a:r>
              <a:rPr lang="pt-BR"/>
              <a:t>na outra?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8E02A3-2749-F5D3-2DED-17BD75698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BE22CC-7977-1001-7A4D-00808A401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83" y="3342127"/>
            <a:ext cx="10741034" cy="28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66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9E123-24A1-ABAC-ECDB-A719A99B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CD58DF-5C1B-BD43-CCAD-01B8181B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28BB4CF-8336-9ABE-B38A-146B13576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" y="932507"/>
            <a:ext cx="12067438" cy="589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30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9D20E-914F-7376-BAB7-3E337BD5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025925-238F-FD87-AB1E-CDCB1D2D6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Fonemas, sílabas e morfemas parecem servir como primitivos de processamento no cérebro;</a:t>
            </a:r>
          </a:p>
          <a:p>
            <a:pPr lvl="1" algn="just">
              <a:lnSpc>
                <a:spcPct val="150000"/>
              </a:lnSpc>
            </a:pPr>
            <a:r>
              <a:rPr lang="pt-BR" dirty="0"/>
              <a:t>Podem ser usados em diferentes tarefas: segmentação de fala, construção de palavra, análise gramatical.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Múltiplos traços sintáticos detectados;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Sobreposição temporal no processamento dos traços, que se movem dinamicamente por populações neuronais diferentes para serem mantidos enquanto forem necessários.</a:t>
            </a:r>
          </a:p>
        </p:txBody>
      </p:sp>
    </p:spTree>
    <p:extLst>
      <p:ext uri="{BB962C8B-B14F-4D97-AF65-F5344CB8AC3E}">
        <p14:creationId xmlns:p14="http://schemas.microsoft.com/office/powerpoint/2010/main" val="2908446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346C0-262D-0670-4C8B-8294FEB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8E4818-0B2B-9FE2-0CE1-940A4F7AF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pt-BR" dirty="0"/>
              <a:t>Representações menores (fonemas): mudam mais rapidamente.</a:t>
            </a:r>
          </a:p>
          <a:p>
            <a:pPr algn="just"/>
            <a:r>
              <a:rPr lang="pt-BR" dirty="0"/>
              <a:t>Representações maiores (sintaxe): demoram mais a mudar.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Lembra algo?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3074" name="Picture 2" descr="Understanding Brain Waves: Beta, Alpha, Theta, Delta + Gamma">
            <a:extLst>
              <a:ext uri="{FF2B5EF4-FFF2-40B4-BE49-F238E27FC236}">
                <a16:creationId xmlns:a16="http://schemas.microsoft.com/office/drawing/2014/main" id="{7341728D-047B-D35C-0C7D-7B498F965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17"/>
          <a:stretch/>
        </p:blipFill>
        <p:spPr bwMode="auto">
          <a:xfrm>
            <a:off x="3268302" y="3578793"/>
            <a:ext cx="4891892" cy="32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2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3BF75-1344-AC9B-0C96-865079F55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F43904-E925-798A-9091-E816C4B02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Top-</a:t>
            </a:r>
            <a:r>
              <a:rPr lang="pt-BR" dirty="0" err="1"/>
              <a:t>down</a:t>
            </a:r>
            <a:r>
              <a:rPr lang="pt-BR" dirty="0"/>
              <a:t>?</a:t>
            </a:r>
          </a:p>
          <a:p>
            <a:pPr>
              <a:lnSpc>
                <a:spcPct val="150000"/>
              </a:lnSpc>
            </a:pPr>
            <a:r>
              <a:rPr lang="pt-BR" dirty="0" err="1"/>
              <a:t>Bottom-up</a:t>
            </a:r>
            <a:r>
              <a:rPr lang="pt-BR" dirty="0"/>
              <a:t>?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Ou é tudo ao mesmo tempo?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t-BR" b="1" dirty="0"/>
              <a:t>Manter</a:t>
            </a:r>
            <a:r>
              <a:rPr lang="pt-BR" dirty="0"/>
              <a:t> elementos menores para serem juntados a outros elementos e formar elementos maiores + </a:t>
            </a:r>
            <a:r>
              <a:rPr lang="pt-BR" b="1" dirty="0"/>
              <a:t>atualizar</a:t>
            </a:r>
            <a:r>
              <a:rPr lang="pt-BR" dirty="0"/>
              <a:t> cada elemento para continuar decodificando a fala e processar novas informações.</a:t>
            </a:r>
          </a:p>
        </p:txBody>
      </p:sp>
    </p:spTree>
    <p:extLst>
      <p:ext uri="{BB962C8B-B14F-4D97-AF65-F5344CB8AC3E}">
        <p14:creationId xmlns:p14="http://schemas.microsoft.com/office/powerpoint/2010/main" val="2312843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42699-65BD-4E37-B306-73064512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9D89EA-E077-9E01-EE7B-225F02D61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O </a:t>
            </a:r>
            <a:r>
              <a:rPr lang="pt-BR" dirty="0" err="1"/>
              <a:t>HDC</a:t>
            </a:r>
            <a:r>
              <a:rPr lang="pt-BR" dirty="0"/>
              <a:t> tem similaridades com os </a:t>
            </a:r>
            <a:r>
              <a:rPr lang="pt-BR" dirty="0" err="1"/>
              <a:t>LLMs</a:t>
            </a:r>
            <a:r>
              <a:rPr lang="pt-BR" dirty="0"/>
              <a:t>.</a:t>
            </a:r>
          </a:p>
          <a:p>
            <a:pPr lvl="1" algn="just">
              <a:lnSpc>
                <a:spcPct val="150000"/>
              </a:lnSpc>
            </a:pPr>
            <a:r>
              <a:rPr lang="pt-BR" dirty="0"/>
              <a:t>O modelo de transformação usa um “</a:t>
            </a:r>
            <a:r>
              <a:rPr lang="pt-BR" dirty="0" err="1"/>
              <a:t>positional</a:t>
            </a:r>
            <a:r>
              <a:rPr lang="pt-BR" dirty="0"/>
              <a:t> </a:t>
            </a:r>
            <a:r>
              <a:rPr lang="pt-BR" dirty="0" err="1"/>
              <a:t>embedding</a:t>
            </a:r>
            <a:r>
              <a:rPr lang="pt-BR" dirty="0"/>
              <a:t>” para projetar dinamicamente elementos e segurá-los na construção da sentença inteira.</a:t>
            </a:r>
          </a:p>
          <a:p>
            <a:pPr lvl="1" algn="just">
              <a:lnSpc>
                <a:spcPct val="150000"/>
              </a:lnSpc>
            </a:pPr>
            <a:r>
              <a:rPr lang="pt-BR" dirty="0" err="1"/>
              <a:t>LLMs</a:t>
            </a:r>
            <a:r>
              <a:rPr lang="pt-BR" dirty="0"/>
              <a:t> construindo frases como nosso cérebro? ...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Hierarquia reversa (baseado nos estudos da visão):</a:t>
            </a:r>
          </a:p>
          <a:p>
            <a:pPr lvl="1" algn="just">
              <a:lnSpc>
                <a:spcPct val="150000"/>
              </a:lnSpc>
            </a:pPr>
            <a:r>
              <a:rPr lang="pt-BR" dirty="0"/>
              <a:t>Traços maiores ativados mais cedo que os menores. (~500 </a:t>
            </a:r>
            <a:r>
              <a:rPr lang="pt-BR" dirty="0" err="1"/>
              <a:t>ms</a:t>
            </a:r>
            <a:r>
              <a:rPr lang="pt-BR" dirty="0"/>
              <a:t>)</a:t>
            </a:r>
          </a:p>
          <a:p>
            <a:pPr lvl="1" algn="just">
              <a:lnSpc>
                <a:spcPct val="150000"/>
              </a:lnSpc>
            </a:pPr>
            <a:r>
              <a:rPr lang="pt-BR" dirty="0"/>
              <a:t>Traços maiores são percebidos mais cedo devido à predição (contexto).</a:t>
            </a:r>
          </a:p>
          <a:p>
            <a:pPr lvl="2" algn="just">
              <a:lnSpc>
                <a:spcPct val="150000"/>
              </a:lnSpc>
            </a:pPr>
            <a:r>
              <a:rPr lang="pt-BR" dirty="0"/>
              <a:t>Acelera o processamento;</a:t>
            </a:r>
          </a:p>
          <a:p>
            <a:pPr lvl="2" algn="just">
              <a:lnSpc>
                <a:spcPct val="150000"/>
              </a:lnSpc>
            </a:pPr>
            <a:r>
              <a:rPr lang="pt-BR" dirty="0"/>
              <a:t>Não é </a:t>
            </a:r>
            <a:r>
              <a:rPr lang="pt-BR" dirty="0" err="1"/>
              <a:t>Bottom-Up</a:t>
            </a:r>
            <a:r>
              <a:rPr lang="pt-B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50486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F2990-64E1-B73C-B337-38C06D0C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B142A2-755E-5560-C6B8-25CD90A00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/>
              <a:t>Dados pré-processados disponíveis on-line!</a:t>
            </a:r>
          </a:p>
          <a:p>
            <a:pPr marL="0" indent="0" algn="ctr">
              <a:buNone/>
            </a:pPr>
            <a:r>
              <a:rPr lang="pt-BR" dirty="0"/>
              <a:t>Apenas...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853FBF5-5441-FFDB-CD36-222C2EAA2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603" y="2988793"/>
            <a:ext cx="3474794" cy="182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CFC88-745A-71BA-4671-7F947553A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pt-BR" b="1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45172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2817A-13E5-E0AC-3C1E-2A0C384BD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DB996C-BA5E-6A8E-F0E8-2819D9C71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Uma representação pode ser mantida por longos períodos de tempo recrutando sucessivamente diferentes populações neuronais.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Novas populações para cada representação impede interferência entre representações sucessivas (ex.: dois fonemas diferentes, duas sílabas diferentes).</a:t>
            </a:r>
          </a:p>
          <a:p>
            <a:pPr lvl="2">
              <a:lnSpc>
                <a:spcPct val="150000"/>
              </a:lnSpc>
            </a:pPr>
            <a:r>
              <a:rPr lang="pt-BR" dirty="0"/>
              <a:t>E isso serve para explicar a codificação de todos os níveis linguísticos.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t-BR" b="1" dirty="0"/>
              <a:t>Codificação Hierárquica Dinâmica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i="1" dirty="0" err="1"/>
              <a:t>Hierarchical</a:t>
            </a:r>
            <a:r>
              <a:rPr lang="pt-BR" i="1" dirty="0"/>
              <a:t> Dynamic </a:t>
            </a:r>
            <a:r>
              <a:rPr lang="pt-BR" i="1" dirty="0" err="1"/>
              <a:t>Coding</a:t>
            </a:r>
            <a:r>
              <a:rPr lang="pt-BR" i="1" dirty="0"/>
              <a:t> (</a:t>
            </a:r>
            <a:r>
              <a:rPr lang="pt-BR" i="1" dirty="0" err="1"/>
              <a:t>HDC</a:t>
            </a:r>
            <a:r>
              <a:rPr lang="pt-BR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876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763BC-8949-ECD2-9D75-52FA33BB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Como testar isso?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CDD563-D111-C9C7-4392-08E38B279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/>
              <a:t>Fazendo vários sujeitos passarem 2 horas sentados ouvindo histórias enquanto um </a:t>
            </a:r>
            <a:r>
              <a:rPr lang="pt-BR" dirty="0" err="1"/>
              <a:t>Magnetoencefalógrafo</a:t>
            </a:r>
            <a:r>
              <a:rPr lang="pt-BR" dirty="0"/>
              <a:t> (MEG) captura as ondas magnéticas.</a:t>
            </a:r>
          </a:p>
        </p:txBody>
      </p:sp>
      <p:pic>
        <p:nvPicPr>
          <p:cNvPr id="2050" name="Picture 2" descr="Você é uma pedra! Aproveite! ;-) - Mente Concurseira">
            <a:extLst>
              <a:ext uri="{FF2B5EF4-FFF2-40B4-BE49-F238E27FC236}">
                <a16:creationId xmlns:a16="http://schemas.microsoft.com/office/drawing/2014/main" id="{0E0EFE13-1A66-809A-2F07-1AFF0FFF7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283390"/>
            <a:ext cx="428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97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24CE8-1B66-6B9E-82CF-6D86D925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DE1187-F441-7961-7818-25B671D5A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54 traços linguísticos divididos em 6 níveis de representação.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CE292F7-7236-2DB1-21DC-D9FCDB962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453" y="2574397"/>
            <a:ext cx="5257800" cy="428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4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6E103-E95E-0DE4-1C31-D8AE27CE0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CBCAC0-FB6E-5DAD-9E4B-C0577FEE6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F507AD8-9BD2-CB58-528E-B9ADD3ACC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29" y="1704734"/>
            <a:ext cx="11231542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3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88792-44E5-245F-0024-71CDAF7DB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9FF223-6AAC-FC07-33CB-BFFBBF3AE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A, B, C, D = diferentes populações neuronais.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860793E-AB51-8147-4057-A1CDBAF9C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02" y="2910975"/>
            <a:ext cx="11431595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7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88963-2CF9-AD14-E3D8-586A789F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33742F-A1FE-AA58-ED12-48B0F941B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 anchor="ctr"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pt-BR" dirty="0"/>
              <a:t>21 participantes nativos do inglês (24,8 anos, em média).</a:t>
            </a:r>
          </a:p>
          <a:p>
            <a:pPr algn="just">
              <a:lnSpc>
                <a:spcPct val="160000"/>
              </a:lnSpc>
            </a:pPr>
            <a:r>
              <a:rPr lang="pt-BR" dirty="0"/>
              <a:t>4 histórias simples de um </a:t>
            </a:r>
            <a:r>
              <a:rPr lang="pt-BR" i="1" dirty="0"/>
              <a:t>corpus</a:t>
            </a:r>
            <a:r>
              <a:rPr lang="pt-BR" dirty="0"/>
              <a:t> americano.</a:t>
            </a:r>
          </a:p>
          <a:p>
            <a:pPr lvl="1" algn="just">
              <a:lnSpc>
                <a:spcPct val="160000"/>
              </a:lnSpc>
            </a:pPr>
            <a:r>
              <a:rPr lang="pt-BR" dirty="0"/>
              <a:t>Fizeram anotações das fronteiras entre os diversos níveis linguísticos.</a:t>
            </a:r>
          </a:p>
          <a:p>
            <a:pPr lvl="1" algn="just">
              <a:lnSpc>
                <a:spcPct val="160000"/>
              </a:lnSpc>
            </a:pPr>
            <a:r>
              <a:rPr lang="pt-BR" dirty="0"/>
              <a:t>Voz das histórias sintetizada, com a voz se alternando na leitura a cada 5-20 sentenças. Total de vozes = 3.</a:t>
            </a:r>
          </a:p>
          <a:p>
            <a:pPr algn="just">
              <a:lnSpc>
                <a:spcPct val="160000"/>
              </a:lnSpc>
            </a:pPr>
            <a:r>
              <a:rPr lang="pt-BR" dirty="0"/>
              <a:t>Cada voz sintética explicou para eles como seria o experimento (familiarização).</a:t>
            </a:r>
          </a:p>
          <a:p>
            <a:pPr algn="just">
              <a:lnSpc>
                <a:spcPct val="160000"/>
              </a:lnSpc>
            </a:pPr>
            <a:r>
              <a:rPr lang="pt-BR" dirty="0"/>
              <a:t>Perguntas sobre a história a cada 3 minutos para verificar o grau de atenção (acurácia de 98%).</a:t>
            </a:r>
          </a:p>
          <a:p>
            <a:pPr algn="just">
              <a:lnSpc>
                <a:spcPct val="160000"/>
              </a:lnSpc>
            </a:pPr>
            <a:r>
              <a:rPr lang="pt-BR" dirty="0"/>
              <a:t>~25 minutos por história = ~1h de experimento. (2x)</a:t>
            </a:r>
          </a:p>
        </p:txBody>
      </p:sp>
    </p:spTree>
    <p:extLst>
      <p:ext uri="{BB962C8B-B14F-4D97-AF65-F5344CB8AC3E}">
        <p14:creationId xmlns:p14="http://schemas.microsoft.com/office/powerpoint/2010/main" val="475061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1055</Words>
  <Application>Microsoft Office PowerPoint</Application>
  <PresentationFormat>Widescreen</PresentationFormat>
  <Paragraphs>103</Paragraphs>
  <Slides>32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Aptos</vt:lpstr>
      <vt:lpstr>Aptos Display</vt:lpstr>
      <vt:lpstr>Arial</vt:lpstr>
      <vt:lpstr>Tema do Office</vt:lpstr>
      <vt:lpstr>Hierarchical dynamic coding coordinates speech comprehension in the brain</vt:lpstr>
      <vt:lpstr>Introdução</vt:lpstr>
      <vt:lpstr>Apresentação do PowerPoint</vt:lpstr>
      <vt:lpstr>Apresentação do PowerPoint</vt:lpstr>
      <vt:lpstr>Como testar isso?</vt:lpstr>
      <vt:lpstr>Apresentação do PowerPoint</vt:lpstr>
      <vt:lpstr>Apresentação do PowerPoint</vt:lpstr>
      <vt:lpstr>Apresentação do PowerPoint</vt:lpstr>
      <vt:lpstr>Metodologia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Temporal Generalization Analysis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diferentes representações não interferem uma na outra?</vt:lpstr>
      <vt:lpstr>Apresentação do PowerPoint</vt:lpstr>
      <vt:lpstr>Discussão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Hierarchical dynamic coding coordinates speech comprehension in the brain</dc:title>
  <dc:creator>Pedro Henrique</dc:creator>
  <cp:lastModifiedBy>Pedro Henrique</cp:lastModifiedBy>
  <cp:revision>1</cp:revision>
  <dcterms:created xsi:type="dcterms:W3CDTF">2024-05-12T13:07:35Z</dcterms:created>
  <dcterms:modified xsi:type="dcterms:W3CDTF">2024-06-05T02:56:13Z</dcterms:modified>
</cp:coreProperties>
</file>