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DM Sans Bold" charset="1" panose="00000000000000000000"/>
      <p:regular r:id="rId35"/>
    </p:embeddedFont>
    <p:embeddedFont>
      <p:font typeface="DM Sans" charset="1" panose="000000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://acesin.letras.ufrj.br/wp-content/uploads/2024/06/molinaroetalPsychophy2008pdf.pdf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319139">
            <a:off x="1717312" y="-253266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1008">
            <a:off x="1028700" y="7129449"/>
            <a:ext cx="1623060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2725398"/>
            <a:ext cx="16230600" cy="3152769"/>
            <a:chOff x="0" y="0"/>
            <a:chExt cx="21640800" cy="420369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21640800" cy="2260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Cloze probability does not only affect N400 amplitude: </a:t>
              </a:r>
              <a:r>
                <a:rPr lang="en-US" sz="56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case of complex prepositions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16217"/>
              <a:ext cx="2164080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u="sng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  <a:hlinkClick r:id="rId3" tooltip="http://acesin.letras.ufrj.br/wp-content/uploads/2024/06/molinaroetalPsychophy2008pdf.pdf"/>
                </a:rPr>
                <a:t>MOLINARO, Nicola et al. Cloze probability does not only affect N400 amplitude: The case of complex prepositions. Psychophysiology, v. 45, n. 6, p. 1008-1012, 2008.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44683" y="1028700"/>
            <a:ext cx="12814617" cy="8260053"/>
            <a:chOff x="0" y="0"/>
            <a:chExt cx="17086156" cy="110134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7086156" cy="8499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No entanto, eles explicaram que há um maior consenso sobre o N400–700 como um marcador de vocabulário estável para palavras de classe fechada (Brown et al., 1999; Kutas et al., 2006; Munte et al., 2001).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Van Petten e Kutas (1991) descreveram pela primeira vez esse componente N400–700 como parte da família de variação negativa contingente (CNV). A CNV normalmente aumenta quando os participantes esperam que um evento relevante ocorra. 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Assim, itens de classe fechada atuariam como sinais sintáticos para o leitor de que um novo constituinte é iminente, isso seria representado pelo correlato eletrofisiológico N400–700.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7086156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N400-700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274288" y="12297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44683" y="1028700"/>
            <a:ext cx="12814617" cy="5593053"/>
            <a:chOff x="0" y="0"/>
            <a:chExt cx="17086156" cy="74574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7086156" cy="4943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Também há a hipótese que na janela de tempo N400-700 o sistema poderia se preparar para uma palavra de conteúdo genérico e não necessariamente para a cabeça sintática de um sintagma preposicional.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 qualquer forma, para ambas as hipóteses, essa expectativa se reflete em um componente semelhante ao CNV que se desenvolve devido ao processamento de uma palavra de classe fechada.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7086156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N400-700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1144" y="1054420"/>
            <a:ext cx="15625712" cy="8178159"/>
            <a:chOff x="0" y="0"/>
            <a:chExt cx="20834283" cy="1090421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224677"/>
              <a:ext cx="20834283" cy="8679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82"/>
                </a:lnSpc>
              </a:pPr>
              <a:r>
                <a:rPr lang="en-US" sz="263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Eles esperam que o P2 na preposição complexa padrão provoque um pico negativo precoce (em torno de 280 ms) e um N400–700. </a:t>
              </a:r>
            </a:p>
            <a:p>
              <a:pPr algn="l">
                <a:lnSpc>
                  <a:spcPts val="3682"/>
                </a:lnSpc>
              </a:pPr>
            </a:p>
            <a:p>
              <a:pPr algn="l" marL="567929" indent="-283965" lvl="1">
                <a:lnSpc>
                  <a:spcPts val="3682"/>
                </a:lnSpc>
                <a:buAutoNum type="arabicPeriod" startAt="1"/>
              </a:pPr>
              <a:r>
                <a:rPr lang="en-US" sz="263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Eles equilibraram o comprimento e a frequência de P2 nas condições padrão e modificada, por isso, garantiram nenhuma modulação sobre o componente anterior (N280).</a:t>
              </a:r>
            </a:p>
            <a:p>
              <a:pPr algn="l">
                <a:lnSpc>
                  <a:spcPts val="3682"/>
                </a:lnSpc>
              </a:pPr>
            </a:p>
            <a:p>
              <a:pPr algn="l">
                <a:lnSpc>
                  <a:spcPts val="3682"/>
                </a:lnSpc>
              </a:pPr>
              <a:r>
                <a:rPr lang="en-US" sz="263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Em contraste, um P2 que é inesperado, dado o contexto de colocação anterior P1–N, deve afetar o N400–700 ou o N400. Isto é:</a:t>
              </a:r>
            </a:p>
            <a:p>
              <a:pPr algn="l">
                <a:lnSpc>
                  <a:spcPts val="3682"/>
                </a:lnSpc>
              </a:pPr>
            </a:p>
            <a:p>
              <a:pPr algn="l" marL="567929" indent="-283965" lvl="1">
                <a:lnSpc>
                  <a:spcPts val="3682"/>
                </a:lnSpc>
                <a:buAutoNum type="arabicPeriod" startAt="1"/>
              </a:pPr>
              <a:r>
                <a:rPr lang="en-US" sz="263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Se a sequência P1–N–P2 for processada como um único elemento funcional que prepara o sistema de processamento para uma palavra seguinte, um P2 inesperado poderá interromper a função funcional a ser atribuída à seguinte palavra, reduzindo o N400–700. Por outro lado, se a probabilidade de cloze afeta as formas de onda independentemente de ser de origem semântico-pragmática ou colocacional, um N400 maior pode ser esperado.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20834283" cy="1603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469"/>
                </a:lnSpc>
                <a:spcBef>
                  <a:spcPct val="0"/>
                </a:spcBef>
              </a:pPr>
              <a:r>
                <a:rPr lang="en-US" sz="789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Hipóteses do estudo: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14055084" y="-9328281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5" y="15352326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8398767" y="119883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16722" y="1019175"/>
            <a:ext cx="7142578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Experimento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4319139">
            <a:off x="-8981188" y="-295211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5" y="15352327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75973" y="1028700"/>
            <a:ext cx="9183327" cy="3992853"/>
            <a:chOff x="0" y="0"/>
            <a:chExt cx="12244437" cy="53238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2244437" cy="2809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1. Cinquenta estudantes de graduação</a:t>
              </a: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2. 26 mulheres; 24 homens </a:t>
              </a: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3. Idade: 19–24 anos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244437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Participantes: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75973" y="1028700"/>
            <a:ext cx="9183327" cy="6659853"/>
            <a:chOff x="0" y="0"/>
            <a:chExt cx="12244437" cy="88798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2244437" cy="6365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Sessenta preposições complexas italianas com um significado literal constituído por uma preposição (P1), um substantivo (N) e uma preposição final (P2) foram selecionadas e inseridas em orações bem formadas (Condição padrão). Em seguida, derivaram um conjunto correspondente de sentenças em que a preposição final (P2) foi substituída por outra preposição na mesma posição (Condição modificada).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244437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Material: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75973" y="1028700"/>
            <a:ext cx="9183327" cy="6659853"/>
            <a:chOff x="0" y="0"/>
            <a:chExt cx="12244437" cy="88798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2244437" cy="6365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Os arranjos padrão foram bastante frequentes em um corpus de escrita italiana (http://dev.sslmit.unibo.it/corpora) (907,4 ocorrências acima de 3 milhões de palavras), enquanto as preposições complexas modificadas foram quase ausentes (97,4 ocorrências).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 comprimento e a frequência de P2 nas duas condições foram equilibrados.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244437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Material: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75973" y="1028700"/>
            <a:ext cx="9183327" cy="4526253"/>
            <a:chOff x="0" y="0"/>
            <a:chExt cx="12244437" cy="60350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2244437" cy="352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Foram criadas duas listas contrabalanceadas, cada uma contendo 30 sentenças por condição e 150 sentenças de preenchimento contendo as preposições alvo (P2), mas não em configurações multipalavras.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244437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Material: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16722" y="7877175"/>
            <a:ext cx="7142578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Resultados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4319139">
            <a:off x="-8981188" y="-295211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5" y="15352327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62025"/>
            <a:ext cx="12910942" cy="852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Na Figura 1,  é possível identificar um pico negativo em torno de 280 ms ressaltado após o complexo N1–P2, maximizado nas posições frontais esquerdas para ambas as condições. Esse pico N280 é seguido por uma descida negativa lenta em posições frontais que começa em cerca de 350ms e retorna à linha de base em 600ms, quando aparece o substantivo seguinte, consistente com o curso temporal e a forma do N400–700 descritos na literatura (Brown et al., 1999; Van Petten e Kutas, 1991). 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 componente N400–700 é lateralizado à esquerda para a condição Padrão e é maior do que o eliciado pela condição Modificada.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Os resultados sugerem uma lateralização esquerda do N400–700 para a condição Padrão (por exemplo, F7/F8 e FC5/FC6) e uma redução acentuada nos sítios anteriores esquerdos do N400–700 para a condição Modificada.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4319139">
            <a:off x="10457417" y="59051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42111" y="2903247"/>
            <a:ext cx="8588369" cy="5593053"/>
            <a:chOff x="0" y="0"/>
            <a:chExt cx="11451159" cy="74574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1451159" cy="4943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Eles estudaram as restrições contextuais relacionadas a níveis altos de cloze-probability, isso acontece de forma semelhante às restrições sentenciais semântico-pragmáticas, mas, no caso do estudo, com uma origem diferente: derivam da natureza de collocations dos estímulos.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145115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Introdução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8981188" y="-295211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5" y="15352327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319139">
            <a:off x="10457417" y="59051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5297" y="429541"/>
            <a:ext cx="11940463" cy="9427917"/>
          </a:xfrm>
          <a:custGeom>
            <a:avLst/>
            <a:gdLst/>
            <a:ahLst/>
            <a:cxnLst/>
            <a:rect r="r" b="b" t="t" l="l"/>
            <a:pathLst>
              <a:path h="9427917" w="11940463">
                <a:moveTo>
                  <a:pt x="0" y="0"/>
                </a:moveTo>
                <a:lnTo>
                  <a:pt x="11940463" y="0"/>
                </a:lnTo>
                <a:lnTo>
                  <a:pt x="11940463" y="9427918"/>
                </a:lnTo>
                <a:lnTo>
                  <a:pt x="0" y="9427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19175"/>
            <a:ext cx="7142578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Discussão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4319139">
            <a:off x="3412821" y="-210154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3861459" cy="3459453"/>
            <a:chOff x="0" y="0"/>
            <a:chExt cx="18481945" cy="46126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8481945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 expectativa contextual para P2, dado P1–N, poderia ser diferente daquela tipicamente em ação em contextos semântico-pragmáticos (Kutas et al., 2006), sendo isso devido à natureza colocacional de preposições complexas.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8481945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Relembrando a hipótese: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7790287" y="-28965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3861459" cy="3459453"/>
            <a:chOff x="0" y="0"/>
            <a:chExt cx="18481945" cy="46126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8481945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 fato, os resultados mostraram uma dissociação funcional entre os dois componentes, o N280 e o N400–700, previamente associados ao processamento de texto de classe fechada.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8481945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Resultado: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7790287" y="-28965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3861459" cy="4526253"/>
            <a:chOff x="0" y="0"/>
            <a:chExt cx="18481945" cy="60350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8481945" cy="352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 N280, foi mais evidente nos sítios esquerdos, não diferiu nas condições Standard e Modified. A falta de modulação desse componente, considerado associado com o processamento lexical da palavra crítica de classe fechada (King &amp; Kutas, 1998; Neville et al., 1992), sugere que o contexto colocal P1–N não influenciou o acesso lexical à preposição alvo P2.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8481945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N280: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7790287" y="-28965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4651273" cy="7726653"/>
            <a:chOff x="0" y="0"/>
            <a:chExt cx="19535030" cy="103022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9535030" cy="778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Quando a preposição complexa foi apresentada em sua configuração padrão, um N400–700 lateralizado esquerdo emergiu. Em contraste, na condição Modificada foi registrada uma redução acentuada do N400–700 no hemisfério esquerdo.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Os resultados sugerem que a forma padrão da preposição complexa realmente desempenhou esse papel, explicado por um N400–700 grande e lateralizado à esquerda. No entanto, quando a configuração padrão foi alterada, as expectativas contextuais para um P2 pré-especificado no contexto de collocations não foram satisfeitas. Isso levou a um enfraquecimento do papel funcional da preposição complexa modificada e a uma perda potencial de sua função de sinalização sintática. Este processo é mostrado pelo N400-700 reduzido.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9535030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N400-700: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13987292" y="-95796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62025"/>
            <a:ext cx="14651273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 outras palavras, isso quer dizer que logo após lerem P1–N, os leitores reconheceram a preposição complexa e, portanto, esperaram um dado P2. Quando essa expectativa não foi atendida e um P2 diferente chegou, a entrada não correspondeu mais à preposição complexa padrão e isso pode ter interrompido o papel sintático associado à cadeia de caracteres P1–N–P2.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4319139">
            <a:off x="13987292" y="-95796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3661407" cy="8260053"/>
            <a:chOff x="0" y="0"/>
            <a:chExt cx="18215210" cy="110134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8215210" cy="8499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O N400–700 é claramente diferente do N400 típico quando restrições semântico-pragmáticas são manipuladas. 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De fato, foi observada uma redução de N400–700 para o final inesperado da colocação preposicional, enquanto DeLong et al (2005) mostrou um N400 maior para o determinante inesperado.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Esta diferença pode ter origem na diversidade da restrição contextual que opera nos dois tipos de palavras de classe fechada, com restrições semântico-pragmáticas operando no determinante no estudo de DeLong et al. (N400) e restrições colocacionais operando em preposições complexas em nosso estudo.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8215210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Conclusão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4682969">
            <a:off x="12131157" y="-6244370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5" y="15352327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319139">
            <a:off x="10457417" y="590519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6" y="15352327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70931" y="1028700"/>
            <a:ext cx="8588369" cy="2907003"/>
            <a:chOff x="0" y="0"/>
            <a:chExt cx="11451159" cy="38760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77329"/>
              <a:ext cx="11451159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São sequências de itens lexicais que habitualmente coocorrem, e que possuem uma ordem sequencial típica e um significado global.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11451159" cy="1092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480"/>
                </a:lnSpc>
                <a:spcBef>
                  <a:spcPct val="0"/>
                </a:spcBef>
              </a:pPr>
              <a:r>
                <a:rPr lang="en-US" sz="54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O que são “collocations”?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8981188" y="-2952113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5" y="0"/>
                </a:moveTo>
                <a:lnTo>
                  <a:pt x="0" y="0"/>
                </a:lnTo>
                <a:lnTo>
                  <a:pt x="0" y="15352327"/>
                </a:lnTo>
                <a:lnTo>
                  <a:pt x="14853375" y="15352327"/>
                </a:lnTo>
                <a:lnTo>
                  <a:pt x="148533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1205017" cy="8526753"/>
            <a:chOff x="0" y="0"/>
            <a:chExt cx="14940023" cy="113690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869529"/>
              <a:ext cx="14940023" cy="8499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No artigo, os estímulos são preposições complexas como ''com relação a'' ou ''em relação a''. 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Especificamente, preposições complexas são combinações arbitrárias de constituintes geralmente formadas por uma preposição (P1), um substantivo (N) e outra preposição (P2). Esses constituintes de ordem fixa são feixes lexicais com função preposicional (Trawinski, 2003). 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Além disso, a natureza fixa das preposições complexas torna a última preposição altamente previsível mesmo com um pequeno fragmento (por exemplo, P1–N --&gt; P2).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14940023" cy="218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480"/>
                </a:lnSpc>
                <a:spcBef>
                  <a:spcPct val="0"/>
                </a:spcBef>
              </a:pPr>
              <a:r>
                <a:rPr lang="en-US" sz="54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Collocations aplicados aos estímulos: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10515408" y="-2746885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58413" y="1028700"/>
            <a:ext cx="10100887" cy="7726653"/>
            <a:chOff x="0" y="0"/>
            <a:chExt cx="13467849" cy="103022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3467849" cy="778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Testar se a especificidade das restrições transmitidas por um contexto colocacional pode modular a compreensão de uma maneira potencialmente diferente em relação às restrições semântico-pragmáticas. 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Assim, eles investigaram o efeito das restrições de colocação sobre a última preposição (P2), comparando os </a:t>
              </a:r>
              <a:r>
                <a:rPr lang="en-US" sz="3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ERPs eliciados por P2 em sentenças que continham a preposição complexa padrão</a:t>
              </a: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e </a:t>
              </a:r>
              <a:r>
                <a:rPr lang="en-US" sz="3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aqueles eliciados por um P2 diferente, inesperado, dado o mesmo contexto de colocação.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346784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Objetivos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67281" y="1028700"/>
            <a:ext cx="10192019" cy="3459453"/>
            <a:chOff x="0" y="0"/>
            <a:chExt cx="13589359" cy="46126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3589359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358935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Exemplo: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60353" y="3000255"/>
            <a:ext cx="10098947" cy="3502401"/>
          </a:xfrm>
          <a:custGeom>
            <a:avLst/>
            <a:gdLst/>
            <a:ahLst/>
            <a:cxnLst/>
            <a:rect r="r" b="b" t="t" l="l"/>
            <a:pathLst>
              <a:path h="3502401" w="10098947">
                <a:moveTo>
                  <a:pt x="0" y="0"/>
                </a:moveTo>
                <a:lnTo>
                  <a:pt x="10098947" y="0"/>
                </a:lnTo>
                <a:lnTo>
                  <a:pt x="10098947" y="3502400"/>
                </a:lnTo>
                <a:lnTo>
                  <a:pt x="0" y="3502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67281" y="1028700"/>
            <a:ext cx="10192019" cy="4526253"/>
            <a:chOff x="0" y="0"/>
            <a:chExt cx="13589359" cy="60350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3589359" cy="352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Eles estudaram 3 possiblidades de caminhos:</a:t>
              </a:r>
            </a:p>
            <a:p>
              <a:pPr algn="l">
                <a:lnSpc>
                  <a:spcPts val="4200"/>
                </a:lnSpc>
              </a:pPr>
            </a:p>
            <a:p>
              <a:pPr algn="l" marL="647700" indent="-323850" lvl="1">
                <a:lnSpc>
                  <a:spcPts val="4200"/>
                </a:lnSpc>
                <a:buAutoNum type="arabicPeriod" startAt="1"/>
              </a:pPr>
              <a:r>
                <a:rPr lang="en-US" sz="3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</a:t>
              </a:r>
            </a:p>
            <a:p>
              <a:pPr algn="l" marL="647700" indent="-323850" lvl="1">
                <a:lnSpc>
                  <a:spcPts val="4200"/>
                </a:lnSpc>
                <a:buAutoNum type="arabicPeriod" startAt="1"/>
              </a:pPr>
              <a:r>
                <a:rPr lang="en-US" sz="3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N280</a:t>
              </a:r>
            </a:p>
            <a:p>
              <a:pPr algn="l" marL="647700" indent="-323850" lvl="1">
                <a:lnSpc>
                  <a:spcPts val="4200"/>
                </a:lnSpc>
                <a:buAutoNum type="arabicPeriod" startAt="1"/>
              </a:pPr>
              <a:r>
                <a:rPr lang="en-US" sz="3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N400-700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358935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Hipóteses: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68379" y="1028700"/>
            <a:ext cx="10192019" cy="6126453"/>
            <a:chOff x="0" y="0"/>
            <a:chExt cx="13589359" cy="81686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3589359" cy="5654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Dada a alta expectativa de P2 (di em 1a) devido ao contexto de colocação P1–N, uma preposição inesperada (per em 1b) deveria causar um N400 maior, como em DeLong et al (2005) e King e Kutas (1995). Como o N400 é tipicamente modulado por restrições contextuais semântico-pragmáticas, ele estenderia o significado funcional desse componente para um tipo diferente de restrição contextual.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3589359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N400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44683" y="1028700"/>
            <a:ext cx="12814617" cy="7726653"/>
            <a:chOff x="0" y="0"/>
            <a:chExt cx="17086156" cy="103022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13929"/>
              <a:ext cx="17086156" cy="778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Dado o categoria funcional de preposições complexas e a categoria da palavra-alvo manipulada ser de “classe fechada”. Neville, Mills, e Lawson (1992) argumentaram que existem duas respostas relacionadas a palavras de classe fechada: a N280, após o complexo N1–P2, seguida pela N400–700. O N280 foi considerado como refletindo o acesso lexical à palavra de classe fechada (Neville et al., 1992).</a:t>
              </a:r>
            </a:p>
            <a:p>
              <a:pPr algn="l">
                <a:lnSpc>
                  <a:spcPts val="4200"/>
                </a:lnSpc>
              </a:pPr>
            </a:p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No entanto, é um assunto nebuloso que pode ser caracterizado por outros fatores lexicais de frequência e tamanho. Por isso, no artigo, eles consideram somente que há uma resposta de N280 responsivas à categoria.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7086156" cy="183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Sobre o N280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-4319139">
            <a:off x="-9212069" y="-2233817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9672436">
            <a:off x="-7426688" y="1077328"/>
            <a:ext cx="14853376" cy="15352326"/>
          </a:xfrm>
          <a:custGeom>
            <a:avLst/>
            <a:gdLst/>
            <a:ahLst/>
            <a:cxnLst/>
            <a:rect r="r" b="b" t="t" l="l"/>
            <a:pathLst>
              <a:path h="15352326" w="1485337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DAGJKlW0Urk</dc:identifier>
  <dcterms:modified xsi:type="dcterms:W3CDTF">2011-08-01T06:04:30Z</dcterms:modified>
  <cp:revision>1</cp:revision>
  <dc:title>APRESENTAÇÃO ACESIN - MOLINARO, Nicola et al. Cloze probability does not only affect N400 amplitude: The case of complex prepositions. Psychophysiology, v. 45, n. 6, p. 1008-1012, 2008.</dc:title>
</cp:coreProperties>
</file>