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23" r:id="rId4"/>
    <p:sldMasterId id="2147483888" r:id="rId5"/>
    <p:sldMasterId id="2147483900" r:id="rId6"/>
    <p:sldMasterId id="2147483912" r:id="rId7"/>
    <p:sldMasterId id="2147483924" r:id="rId8"/>
    <p:sldMasterId id="2147483952" r:id="rId9"/>
    <p:sldMasterId id="2147483964" r:id="rId10"/>
  </p:sldMasterIdLst>
  <p:notesMasterIdLst>
    <p:notesMasterId r:id="rId62"/>
  </p:notesMasterIdLst>
  <p:sldIdLst>
    <p:sldId id="306" r:id="rId11"/>
    <p:sldId id="317" r:id="rId12"/>
    <p:sldId id="318" r:id="rId13"/>
    <p:sldId id="319" r:id="rId14"/>
    <p:sldId id="264" r:id="rId15"/>
    <p:sldId id="262" r:id="rId16"/>
    <p:sldId id="333" r:id="rId17"/>
    <p:sldId id="266" r:id="rId18"/>
    <p:sldId id="257" r:id="rId19"/>
    <p:sldId id="267" r:id="rId20"/>
    <p:sldId id="269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263" r:id="rId29"/>
    <p:sldId id="332" r:id="rId30"/>
    <p:sldId id="259" r:id="rId31"/>
    <p:sldId id="299" r:id="rId32"/>
    <p:sldId id="300" r:id="rId33"/>
    <p:sldId id="301" r:id="rId34"/>
    <p:sldId id="341" r:id="rId35"/>
    <p:sldId id="342" r:id="rId36"/>
    <p:sldId id="343" r:id="rId37"/>
    <p:sldId id="344" r:id="rId38"/>
    <p:sldId id="345" r:id="rId39"/>
    <p:sldId id="320" r:id="rId40"/>
    <p:sldId id="334" r:id="rId41"/>
    <p:sldId id="346" r:id="rId42"/>
    <p:sldId id="321" r:id="rId43"/>
    <p:sldId id="256" r:id="rId44"/>
    <p:sldId id="261" r:id="rId45"/>
    <p:sldId id="260" r:id="rId46"/>
    <p:sldId id="297" r:id="rId47"/>
    <p:sldId id="258" r:id="rId48"/>
    <p:sldId id="265" r:id="rId49"/>
    <p:sldId id="268" r:id="rId50"/>
    <p:sldId id="298" r:id="rId51"/>
    <p:sldId id="290" r:id="rId52"/>
    <p:sldId id="291" r:id="rId53"/>
    <p:sldId id="335" r:id="rId54"/>
    <p:sldId id="336" r:id="rId55"/>
    <p:sldId id="337" r:id="rId56"/>
    <p:sldId id="338" r:id="rId57"/>
    <p:sldId id="339" r:id="rId58"/>
    <p:sldId id="340" r:id="rId59"/>
    <p:sldId id="324" r:id="rId60"/>
    <p:sldId id="316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ncerramento 1º sem 2022" id="{F11B6B29-0B43-4ED2-9AD3-8B45FA8CCA25}">
          <p14:sldIdLst>
            <p14:sldId id="306"/>
          </p14:sldIdLst>
        </p14:section>
        <p14:section name="Julia 1" id="{4B891A53-2B58-464E-99A9-CB474D1FB410}">
          <p14:sldIdLst>
            <p14:sldId id="317"/>
            <p14:sldId id="318"/>
            <p14:sldId id="319"/>
          </p14:sldIdLst>
        </p14:section>
        <p14:section name="Bernardo 2" id="{103D2B64-CB19-42A9-B163-30DE4215D5C6}">
          <p14:sldIdLst>
            <p14:sldId id="264"/>
            <p14:sldId id="262"/>
            <p14:sldId id="333"/>
            <p14:sldId id="266"/>
          </p14:sldIdLst>
        </p14:section>
        <p14:section name="Stefanie A_3" id="{3BE402F8-0064-430C-BC70-DDB0C24D3CAC}">
          <p14:sldIdLst>
            <p14:sldId id="257"/>
            <p14:sldId id="267"/>
            <p14:sldId id="269"/>
          </p14:sldIdLst>
        </p14:section>
        <p14:section name="Leo 4" id="{82F0C3CE-6D1E-447B-804D-16317395C59B}">
          <p14:sldIdLst>
            <p14:sldId id="325"/>
            <p14:sldId id="326"/>
            <p14:sldId id="327"/>
            <p14:sldId id="328"/>
            <p14:sldId id="329"/>
            <p14:sldId id="330"/>
            <p14:sldId id="331"/>
            <p14:sldId id="263"/>
            <p14:sldId id="332"/>
          </p14:sldIdLst>
        </p14:section>
        <p14:section name="Jessica 5" id="{9B60B143-F062-4ADF-8B81-1F7D7927C1A0}">
          <p14:sldIdLst>
            <p14:sldId id="259"/>
            <p14:sldId id="299"/>
            <p14:sldId id="300"/>
            <p14:sldId id="301"/>
          </p14:sldIdLst>
        </p14:section>
        <p14:section name="Anabela 6" id="{4BC4E7A0-CA64-4DD8-86BC-7EE5BE8C7D3E}">
          <p14:sldIdLst>
            <p14:sldId id="341"/>
            <p14:sldId id="342"/>
            <p14:sldId id="343"/>
            <p14:sldId id="344"/>
            <p14:sldId id="345"/>
          </p14:sldIdLst>
        </p14:section>
        <p14:section name="Julia_Isa_Leo 7" id="{7A6D65B5-A9AF-4C17-B918-F6DE6FACD8B7}">
          <p14:sldIdLst>
            <p14:sldId id="320"/>
          </p14:sldIdLst>
        </p14:section>
        <p14:section name="Isa 8" id="{A47E4844-CD81-40AB-98BB-9795C4CC865A}">
          <p14:sldIdLst>
            <p14:sldId id="334"/>
          </p14:sldIdLst>
        </p14:section>
        <p14:section name="Workshop EEG" id="{ADE5DDB5-2818-487A-BC22-668CCADBB958}">
          <p14:sldIdLst>
            <p14:sldId id="346"/>
          </p14:sldIdLst>
        </p14:section>
        <p14:section name="Emily 9" id="{AB9D5FF4-8D89-4F01-AF9B-8769C04572B3}">
          <p14:sldIdLst>
            <p14:sldId id="321"/>
          </p14:sldIdLst>
        </p14:section>
        <p14:section name="Stefanie B_10" id="{787BE0AF-48A4-49A3-9A7C-01F349D509DA}">
          <p14:sldIdLst>
            <p14:sldId id="256"/>
            <p14:sldId id="261"/>
            <p14:sldId id="260"/>
          </p14:sldIdLst>
        </p14:section>
        <p14:section name="Renata 11" id="{B2C8E97D-9F32-4ECC-A41D-A13976BB6A18}">
          <p14:sldIdLst>
            <p14:sldId id="297"/>
            <p14:sldId id="258"/>
            <p14:sldId id="265"/>
            <p14:sldId id="268"/>
            <p14:sldId id="298"/>
            <p14:sldId id="290"/>
            <p14:sldId id="291"/>
          </p14:sldIdLst>
        </p14:section>
        <p14:section name="Mayara 13" id="{86163A4C-7415-44EB-949A-0E3C766CB014}">
          <p14:sldIdLst>
            <p14:sldId id="335"/>
            <p14:sldId id="336"/>
            <p14:sldId id="337"/>
            <p14:sldId id="338"/>
            <p14:sldId id="339"/>
            <p14:sldId id="340"/>
          </p14:sldIdLst>
        </p14:section>
        <p14:section name="Adryanne 14" id="{94D41EB7-E6C7-4915-8558-A1201D474CE6}">
          <p14:sldIdLst>
            <p14:sldId id="324"/>
          </p14:sldIdLst>
        </p14:section>
        <p14:section name="2º sem 2022" id="{A7DF2268-A317-4C86-851F-5F16AB6AC040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3D4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914CC-B157-4785-9BB3-035FBD3A97FC}" v="111" dt="2022-07-27T19:42:32.4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644" autoAdjust="0"/>
  </p:normalViewPr>
  <p:slideViewPr>
    <p:cSldViewPr snapToGrid="0">
      <p:cViewPr varScale="1">
        <p:scale>
          <a:sx n="44" d="100"/>
          <a:sy n="44" d="100"/>
        </p:scale>
        <p:origin x="14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microsoft.com/office/2016/11/relationships/changesInfo" Target="changesInfos/changesInfo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ie Martin" userId="ce2d68ab62c078d2" providerId="LiveId" clId="{D51914CC-B157-4785-9BB3-035FBD3A97FC}"/>
    <pc:docChg chg="undo custSel addSld delSld modSld sldOrd delMainMaster modMainMaster addSection delSection modSection">
      <pc:chgData name="Stefanie Martin" userId="ce2d68ab62c078d2" providerId="LiveId" clId="{D51914CC-B157-4785-9BB3-035FBD3A97FC}" dt="2022-07-27T19:59:16.613" v="701" actId="478"/>
      <pc:docMkLst>
        <pc:docMk/>
      </pc:docMkLst>
      <pc:sldChg chg="ord">
        <pc:chgData name="Stefanie Martin" userId="ce2d68ab62c078d2" providerId="LiveId" clId="{D51914CC-B157-4785-9BB3-035FBD3A97FC}" dt="2022-07-25T15:20:21.911" v="54"/>
        <pc:sldMkLst>
          <pc:docMk/>
          <pc:sldMk cId="434364642" sldId="256"/>
        </pc:sldMkLst>
      </pc:sldChg>
      <pc:sldChg chg="addSp modSp mod">
        <pc:chgData name="Stefanie Martin" userId="ce2d68ab62c078d2" providerId="LiveId" clId="{D51914CC-B157-4785-9BB3-035FBD3A97FC}" dt="2022-07-26T21:26:56.135" v="246" actId="1076"/>
        <pc:sldMkLst>
          <pc:docMk/>
          <pc:sldMk cId="253198011" sldId="257"/>
        </pc:sldMkLst>
        <pc:spChg chg="add mod">
          <ac:chgData name="Stefanie Martin" userId="ce2d68ab62c078d2" providerId="LiveId" clId="{D51914CC-B157-4785-9BB3-035FBD3A97FC}" dt="2022-07-26T21:26:56.135" v="246" actId="1076"/>
          <ac:spMkLst>
            <pc:docMk/>
            <pc:sldMk cId="253198011" sldId="257"/>
            <ac:spMk id="4" creationId="{ECD13605-8EF2-CC80-413A-26D823D89970}"/>
          </ac:spMkLst>
        </pc:spChg>
      </pc:sldChg>
      <pc:sldChg chg="addSp delSp add del setBg delDesignElem">
        <pc:chgData name="Stefanie Martin" userId="ce2d68ab62c078d2" providerId="LiveId" clId="{D51914CC-B157-4785-9BB3-035FBD3A97FC}" dt="2022-07-27T14:30:00.423" v="583"/>
        <pc:sldMkLst>
          <pc:docMk/>
          <pc:sldMk cId="1351442120" sldId="258"/>
        </pc:sldMkLst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1351442120" sldId="258"/>
            <ac:spMk id="8" creationId="{8651CFA9-6065-4243-AC48-858E359780B1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1351442120" sldId="258"/>
            <ac:spMk id="10" creationId="{37962AE0-6A1C-4B76-9D52-10E5E6D7D3BB}"/>
          </ac:spMkLst>
        </pc:sp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1351442120" sldId="258"/>
            <ac:picMk id="12" creationId="{A72D06A1-BA08-4820-BBC8-B24DDB32A376}"/>
          </ac:picMkLst>
        </pc:pic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1351442120" sldId="258"/>
            <ac:picMk id="14" creationId="{1295E665-0408-4072-94B3-49BA5ACBCBD3}"/>
          </ac:picMkLst>
        </pc:picChg>
      </pc:sldChg>
      <pc:sldChg chg="delSp add del setBg delDesignElem">
        <pc:chgData name="Stefanie Martin" userId="ce2d68ab62c078d2" providerId="LiveId" clId="{D51914CC-B157-4785-9BB3-035FBD3A97FC}" dt="2022-07-26T12:32:27.785" v="74" actId="47"/>
        <pc:sldMkLst>
          <pc:docMk/>
          <pc:sldMk cId="908122066" sldId="259"/>
        </pc:sldMkLst>
        <pc:cxnChg chg="del">
          <ac:chgData name="Stefanie Martin" userId="ce2d68ab62c078d2" providerId="LiveId" clId="{D51914CC-B157-4785-9BB3-035FBD3A97FC}" dt="2022-07-25T15:14:54.496" v="6"/>
          <ac:cxnSpMkLst>
            <pc:docMk/>
            <pc:sldMk cId="908122066" sldId="259"/>
            <ac:cxnSpMk id="2073" creationId="{DCD67800-37AC-4E14-89B0-F79DCB3FB86D}"/>
          </ac:cxnSpMkLst>
        </pc:cxnChg>
        <pc:cxnChg chg="del">
          <ac:chgData name="Stefanie Martin" userId="ce2d68ab62c078d2" providerId="LiveId" clId="{D51914CC-B157-4785-9BB3-035FBD3A97FC}" dt="2022-07-25T15:14:54.496" v="6"/>
          <ac:cxnSpMkLst>
            <pc:docMk/>
            <pc:sldMk cId="908122066" sldId="259"/>
            <ac:cxnSpMk id="2074" creationId="{20F1788F-A5AE-4188-8274-F7F2E3833ECD}"/>
          </ac:cxnSpMkLst>
        </pc:cxnChg>
      </pc:sldChg>
      <pc:sldChg chg="ord">
        <pc:chgData name="Stefanie Martin" userId="ce2d68ab62c078d2" providerId="LiveId" clId="{D51914CC-B157-4785-9BB3-035FBD3A97FC}" dt="2022-07-25T15:20:21.911" v="54"/>
        <pc:sldMkLst>
          <pc:docMk/>
          <pc:sldMk cId="4040856030" sldId="260"/>
        </pc:sldMkLst>
      </pc:sldChg>
      <pc:sldChg chg="addSp delSp mod ord">
        <pc:chgData name="Stefanie Martin" userId="ce2d68ab62c078d2" providerId="LiveId" clId="{D51914CC-B157-4785-9BB3-035FBD3A97FC}" dt="2022-07-26T13:34:15.842" v="76" actId="478"/>
        <pc:sldMkLst>
          <pc:docMk/>
          <pc:sldMk cId="1077694388" sldId="261"/>
        </pc:sldMkLst>
        <pc:picChg chg="add del">
          <ac:chgData name="Stefanie Martin" userId="ce2d68ab62c078d2" providerId="LiveId" clId="{D51914CC-B157-4785-9BB3-035FBD3A97FC}" dt="2022-07-26T13:34:15.842" v="76" actId="478"/>
          <ac:picMkLst>
            <pc:docMk/>
            <pc:sldMk cId="1077694388" sldId="261"/>
            <ac:picMk id="4" creationId="{FE78A267-3F36-EA80-4E62-2855C842B40D}"/>
          </ac:picMkLst>
        </pc:picChg>
      </pc:sldChg>
      <pc:sldChg chg="del">
        <pc:chgData name="Stefanie Martin" userId="ce2d68ab62c078d2" providerId="LiveId" clId="{D51914CC-B157-4785-9BB3-035FBD3A97FC}" dt="2022-07-27T16:58:39.680" v="630" actId="47"/>
        <pc:sldMkLst>
          <pc:docMk/>
          <pc:sldMk cId="2259664386" sldId="262"/>
        </pc:sldMkLst>
      </pc:sldChg>
      <pc:sldChg chg="modSp del mod modNotes">
        <pc:chgData name="Stefanie Martin" userId="ce2d68ab62c078d2" providerId="LiveId" clId="{D51914CC-B157-4785-9BB3-035FBD3A97FC}" dt="2022-07-27T14:33:47.526" v="608" actId="2696"/>
        <pc:sldMkLst>
          <pc:docMk/>
          <pc:sldMk cId="0" sldId="263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263"/>
            <ac:spMk id="117" creationId="{00000000-0000-0000-0000-000000000000}"/>
          </ac:spMkLst>
        </pc:spChg>
      </pc:sldChg>
      <pc:sldChg chg="add del">
        <pc:chgData name="Stefanie Martin" userId="ce2d68ab62c078d2" providerId="LiveId" clId="{D51914CC-B157-4785-9BB3-035FBD3A97FC}" dt="2022-07-26T12:32:27.785" v="74" actId="47"/>
        <pc:sldMkLst>
          <pc:docMk/>
          <pc:sldMk cId="1283560381" sldId="263"/>
        </pc:sldMkLst>
      </pc:sldChg>
      <pc:sldChg chg="add del">
        <pc:chgData name="Stefanie Martin" userId="ce2d68ab62c078d2" providerId="LiveId" clId="{D51914CC-B157-4785-9BB3-035FBD3A97FC}" dt="2022-07-26T12:32:27.785" v="74" actId="47"/>
        <pc:sldMkLst>
          <pc:docMk/>
          <pc:sldMk cId="292730233" sldId="264"/>
        </pc:sldMkLst>
      </pc:sldChg>
      <pc:sldChg chg="del">
        <pc:chgData name="Stefanie Martin" userId="ce2d68ab62c078d2" providerId="LiveId" clId="{D51914CC-B157-4785-9BB3-035FBD3A97FC}" dt="2022-07-27T16:58:39.680" v="630" actId="47"/>
        <pc:sldMkLst>
          <pc:docMk/>
          <pc:sldMk cId="2999298854" sldId="264"/>
        </pc:sldMkLst>
      </pc:sldChg>
      <pc:sldChg chg="add del">
        <pc:chgData name="Stefanie Martin" userId="ce2d68ab62c078d2" providerId="LiveId" clId="{D51914CC-B157-4785-9BB3-035FBD3A97FC}" dt="2022-07-26T12:32:27.785" v="74" actId="47"/>
        <pc:sldMkLst>
          <pc:docMk/>
          <pc:sldMk cId="3859647508" sldId="265"/>
        </pc:sldMkLst>
      </pc:sldChg>
      <pc:sldChg chg="modSp del mod">
        <pc:chgData name="Stefanie Martin" userId="ce2d68ab62c078d2" providerId="LiveId" clId="{D51914CC-B157-4785-9BB3-035FBD3A97FC}" dt="2022-07-27T16:58:39.680" v="630" actId="47"/>
        <pc:sldMkLst>
          <pc:docMk/>
          <pc:sldMk cId="1080177693" sldId="266"/>
        </pc:sldMkLst>
        <pc:spChg chg="mod">
          <ac:chgData name="Stefanie Martin" userId="ce2d68ab62c078d2" providerId="LiveId" clId="{D51914CC-B157-4785-9BB3-035FBD3A97FC}" dt="2022-07-27T14:25:28.229" v="492" actId="27636"/>
          <ac:spMkLst>
            <pc:docMk/>
            <pc:sldMk cId="1080177693" sldId="266"/>
            <ac:spMk id="2" creationId="{BF4C1FDE-9B58-47C6-B30F-D75E2D456E19}"/>
          </ac:spMkLst>
        </pc:spChg>
      </pc:sldChg>
      <pc:sldChg chg="modSp add del">
        <pc:chgData name="Stefanie Martin" userId="ce2d68ab62c078d2" providerId="LiveId" clId="{D51914CC-B157-4785-9BB3-035FBD3A97FC}" dt="2022-07-27T14:30:00.423" v="583"/>
        <pc:sldMkLst>
          <pc:docMk/>
          <pc:sldMk cId="3170009735" sldId="268"/>
        </pc:sldMkLst>
        <pc:spChg chg="mod">
          <ac:chgData name="Stefanie Martin" userId="ce2d68ab62c078d2" providerId="LiveId" clId="{D51914CC-B157-4785-9BB3-035FBD3A97FC}" dt="2022-07-27T14:30:00.423" v="583"/>
          <ac:spMkLst>
            <pc:docMk/>
            <pc:sldMk cId="3170009735" sldId="268"/>
            <ac:spMk id="3" creationId="{94714F9D-DEE2-979F-7550-A0476CBD7EBA}"/>
          </ac:spMkLst>
        </pc:spChg>
      </pc:sldChg>
      <pc:sldChg chg="delSp modSp add del mod setBg delDesignElem">
        <pc:chgData name="Stefanie Martin" userId="ce2d68ab62c078d2" providerId="LiveId" clId="{D51914CC-B157-4785-9BB3-035FBD3A97FC}" dt="2022-07-25T15:17:39.984" v="11" actId="47"/>
        <pc:sldMkLst>
          <pc:docMk/>
          <pc:sldMk cId="2830756867" sldId="270"/>
        </pc:sldMkLst>
        <pc:spChg chg="mod">
          <ac:chgData name="Stefanie Martin" userId="ce2d68ab62c078d2" providerId="LiveId" clId="{D51914CC-B157-4785-9BB3-035FBD3A97FC}" dt="2022-07-25T15:14:54.531" v="7" actId="27636"/>
          <ac:spMkLst>
            <pc:docMk/>
            <pc:sldMk cId="2830756867" sldId="270"/>
            <ac:spMk id="2" creationId="{CDA87660-172D-5AF0-5CE3-CC536D07A3C2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2830756867" sldId="270"/>
            <ac:spMk id="21" creationId="{DE61FBD7-E37C-4B38-BE44-A6D4978D7486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2830756867" sldId="270"/>
            <ac:spMk id="23" creationId="{2B028756-0FA5-471F-B25F-B44FA1553127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2830756867" sldId="270"/>
            <ac:spMk id="25" creationId="{392BFCFE-FD78-4EDF-BEFE-CC444DC5F307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2830756867" sldId="270"/>
            <ac:spMk id="27" creationId="{8E6613BA-415A-4A35-90E0-E031E5096F16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2830756867" sldId="270"/>
            <ac:spMk id="29" creationId="{E772886C-B41D-47A1-A831-869BA0F69209}"/>
          </ac:spMkLst>
        </pc:spChg>
      </pc:sldChg>
      <pc:sldChg chg="delSp add del setBg delDesignElem">
        <pc:chgData name="Stefanie Martin" userId="ce2d68ab62c078d2" providerId="LiveId" clId="{D51914CC-B157-4785-9BB3-035FBD3A97FC}" dt="2022-07-25T15:17:39.984" v="11" actId="47"/>
        <pc:sldMkLst>
          <pc:docMk/>
          <pc:sldMk cId="3681357494" sldId="271"/>
        </pc:sldMkLst>
        <pc:spChg chg="del">
          <ac:chgData name="Stefanie Martin" userId="ce2d68ab62c078d2" providerId="LiveId" clId="{D51914CC-B157-4785-9BB3-035FBD3A97FC}" dt="2022-07-25T15:14:54.496" v="6"/>
          <ac:spMkLst>
            <pc:docMk/>
            <pc:sldMk cId="3681357494" sldId="271"/>
            <ac:spMk id="8" creationId="{8651CFA9-6065-4243-AC48-858E359780B1}"/>
          </ac:spMkLst>
        </pc:spChg>
        <pc:spChg chg="del">
          <ac:chgData name="Stefanie Martin" userId="ce2d68ab62c078d2" providerId="LiveId" clId="{D51914CC-B157-4785-9BB3-035FBD3A97FC}" dt="2022-07-25T15:14:54.496" v="6"/>
          <ac:spMkLst>
            <pc:docMk/>
            <pc:sldMk cId="3681357494" sldId="271"/>
            <ac:spMk id="10" creationId="{37962AE0-6A1C-4B76-9D52-10E5E6D7D3BB}"/>
          </ac:spMkLst>
        </pc:spChg>
        <pc:picChg chg="del">
          <ac:chgData name="Stefanie Martin" userId="ce2d68ab62c078d2" providerId="LiveId" clId="{D51914CC-B157-4785-9BB3-035FBD3A97FC}" dt="2022-07-25T15:14:54.496" v="6"/>
          <ac:picMkLst>
            <pc:docMk/>
            <pc:sldMk cId="3681357494" sldId="271"/>
            <ac:picMk id="12" creationId="{A72D06A1-BA08-4820-BBC8-B24DDB32A376}"/>
          </ac:picMkLst>
        </pc:picChg>
        <pc:picChg chg="del">
          <ac:chgData name="Stefanie Martin" userId="ce2d68ab62c078d2" providerId="LiveId" clId="{D51914CC-B157-4785-9BB3-035FBD3A97FC}" dt="2022-07-25T15:14:54.496" v="6"/>
          <ac:picMkLst>
            <pc:docMk/>
            <pc:sldMk cId="3681357494" sldId="271"/>
            <ac:picMk id="14" creationId="{1295E665-0408-4072-94B3-49BA5ACBCBD3}"/>
          </ac:picMkLst>
        </pc:picChg>
      </pc:sldChg>
      <pc:sldChg chg="add del">
        <pc:chgData name="Stefanie Martin" userId="ce2d68ab62c078d2" providerId="LiveId" clId="{D51914CC-B157-4785-9BB3-035FBD3A97FC}" dt="2022-07-25T15:17:39.984" v="11" actId="47"/>
        <pc:sldMkLst>
          <pc:docMk/>
          <pc:sldMk cId="4288245438" sldId="272"/>
        </pc:sldMkLst>
      </pc:sldChg>
      <pc:sldChg chg="modSp add del mod">
        <pc:chgData name="Stefanie Martin" userId="ce2d68ab62c078d2" providerId="LiveId" clId="{D51914CC-B157-4785-9BB3-035FBD3A97FC}" dt="2022-07-26T12:32:27.785" v="74" actId="47"/>
        <pc:sldMkLst>
          <pc:docMk/>
          <pc:sldMk cId="3426999407" sldId="290"/>
        </pc:sldMkLst>
        <pc:spChg chg="mod">
          <ac:chgData name="Stefanie Martin" userId="ce2d68ab62c078d2" providerId="LiveId" clId="{D51914CC-B157-4785-9BB3-035FBD3A97FC}" dt="2022-07-25T15:14:54.565" v="8" actId="27636"/>
          <ac:spMkLst>
            <pc:docMk/>
            <pc:sldMk cId="3426999407" sldId="290"/>
            <ac:spMk id="3" creationId="{24F8E271-F3E7-CEB4-9513-B306ECB64651}"/>
          </ac:spMkLst>
        </pc:spChg>
      </pc:sldChg>
      <pc:sldChg chg="add del">
        <pc:chgData name="Stefanie Martin" userId="ce2d68ab62c078d2" providerId="LiveId" clId="{D51914CC-B157-4785-9BB3-035FBD3A97FC}" dt="2022-07-26T12:32:27.785" v="74" actId="47"/>
        <pc:sldMkLst>
          <pc:docMk/>
          <pc:sldMk cId="2758510495" sldId="291"/>
        </pc:sldMkLst>
      </pc:sldChg>
      <pc:sldChg chg="modSp del mod">
        <pc:chgData name="Stefanie Martin" userId="ce2d68ab62c078d2" providerId="LiveId" clId="{D51914CC-B157-4785-9BB3-035FBD3A97FC}" dt="2022-07-27T19:42:07.558" v="665" actId="47"/>
        <pc:sldMkLst>
          <pc:docMk/>
          <pc:sldMk cId="0" sldId="292"/>
        </pc:sldMkLst>
        <pc:spChg chg="mod">
          <ac:chgData name="Stefanie Martin" userId="ce2d68ab62c078d2" providerId="LiveId" clId="{D51914CC-B157-4785-9BB3-035FBD3A97FC}" dt="2022-07-25T15:18:05.076" v="49" actId="1036"/>
          <ac:spMkLst>
            <pc:docMk/>
            <pc:sldMk cId="0" sldId="292"/>
            <ac:spMk id="7" creationId="{00000000-0000-0000-0000-000000000000}"/>
          </ac:spMkLst>
        </pc:spChg>
      </pc:sldChg>
      <pc:sldChg chg="del">
        <pc:chgData name="Stefanie Martin" userId="ce2d68ab62c078d2" providerId="LiveId" clId="{D51914CC-B157-4785-9BB3-035FBD3A97FC}" dt="2022-07-27T19:42:07.558" v="665" actId="47"/>
        <pc:sldMkLst>
          <pc:docMk/>
          <pc:sldMk cId="0" sldId="293"/>
        </pc:sldMkLst>
      </pc:sldChg>
      <pc:sldChg chg="del">
        <pc:chgData name="Stefanie Martin" userId="ce2d68ab62c078d2" providerId="LiveId" clId="{D51914CC-B157-4785-9BB3-035FBD3A97FC}" dt="2022-07-27T19:42:07.558" v="665" actId="47"/>
        <pc:sldMkLst>
          <pc:docMk/>
          <pc:sldMk cId="0" sldId="294"/>
        </pc:sldMkLst>
      </pc:sldChg>
      <pc:sldChg chg="del">
        <pc:chgData name="Stefanie Martin" userId="ce2d68ab62c078d2" providerId="LiveId" clId="{D51914CC-B157-4785-9BB3-035FBD3A97FC}" dt="2022-07-27T19:42:07.558" v="665" actId="47"/>
        <pc:sldMkLst>
          <pc:docMk/>
          <pc:sldMk cId="0" sldId="295"/>
        </pc:sldMkLst>
      </pc:sldChg>
      <pc:sldChg chg="del">
        <pc:chgData name="Stefanie Martin" userId="ce2d68ab62c078d2" providerId="LiveId" clId="{D51914CC-B157-4785-9BB3-035FBD3A97FC}" dt="2022-07-27T19:42:07.558" v="665" actId="47"/>
        <pc:sldMkLst>
          <pc:docMk/>
          <pc:sldMk cId="0" sldId="296"/>
        </pc:sldMkLst>
      </pc:sldChg>
      <pc:sldChg chg="addSp delSp del delDesignElem">
        <pc:chgData name="Stefanie Martin" userId="ce2d68ab62c078d2" providerId="LiveId" clId="{D51914CC-B157-4785-9BB3-035FBD3A97FC}" dt="2022-07-27T14:30:00.423" v="583"/>
        <pc:sldMkLst>
          <pc:docMk/>
          <pc:sldMk cId="2830756867" sldId="297"/>
        </pc:sldMkLst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2830756867" sldId="297"/>
            <ac:spMk id="21" creationId="{DE61FBD7-E37C-4B38-BE44-A6D4978D7486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2830756867" sldId="297"/>
            <ac:spMk id="23" creationId="{2B028756-0FA5-471F-B25F-B44FA1553127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2830756867" sldId="297"/>
            <ac:spMk id="25" creationId="{392BFCFE-FD78-4EDF-BEFE-CC444DC5F307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2830756867" sldId="297"/>
            <ac:spMk id="27" creationId="{8E6613BA-415A-4A35-90E0-E031E5096F16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2830756867" sldId="297"/>
            <ac:spMk id="29" creationId="{E772886C-B41D-47A1-A831-869BA0F69209}"/>
          </ac:spMkLst>
        </pc:spChg>
      </pc:sldChg>
      <pc:sldChg chg="del">
        <pc:chgData name="Stefanie Martin" userId="ce2d68ab62c078d2" providerId="LiveId" clId="{D51914CC-B157-4785-9BB3-035FBD3A97FC}" dt="2022-07-26T12:32:27.785" v="74" actId="47"/>
        <pc:sldMkLst>
          <pc:docMk/>
          <pc:sldMk cId="3681357494" sldId="298"/>
        </pc:sldMkLst>
      </pc:sldChg>
      <pc:sldChg chg="del">
        <pc:chgData name="Stefanie Martin" userId="ce2d68ab62c078d2" providerId="LiveId" clId="{D51914CC-B157-4785-9BB3-035FBD3A97FC}" dt="2022-07-26T12:32:27.785" v="74" actId="47"/>
        <pc:sldMkLst>
          <pc:docMk/>
          <pc:sldMk cId="4288245438" sldId="299"/>
        </pc:sldMkLst>
      </pc:sldChg>
      <pc:sldChg chg="new del">
        <pc:chgData name="Stefanie Martin" userId="ce2d68ab62c078d2" providerId="LiveId" clId="{D51914CC-B157-4785-9BB3-035FBD3A97FC}" dt="2022-07-25T15:21:59.497" v="65" actId="680"/>
        <pc:sldMkLst>
          <pc:docMk/>
          <pc:sldMk cId="3243245037" sldId="300"/>
        </pc:sldMkLst>
      </pc:sldChg>
      <pc:sldChg chg="modSp del mod">
        <pc:chgData name="Stefanie Martin" userId="ce2d68ab62c078d2" providerId="LiveId" clId="{D51914CC-B157-4785-9BB3-035FBD3A97FC}" dt="2022-07-27T16:58:39.680" v="630" actId="47"/>
        <pc:sldMkLst>
          <pc:docMk/>
          <pc:sldMk cId="3450772341" sldId="302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3450772341" sldId="302"/>
            <ac:spMk id="2" creationId="{BF4C1FDE-9B58-47C6-B30F-D75E2D456E19}"/>
          </ac:spMkLst>
        </pc:spChg>
      </pc:sldChg>
      <pc:sldChg chg="del">
        <pc:chgData name="Stefanie Martin" userId="ce2d68ab62c078d2" providerId="LiveId" clId="{D51914CC-B157-4785-9BB3-035FBD3A97FC}" dt="2022-07-27T16:58:39.680" v="630" actId="47"/>
        <pc:sldMkLst>
          <pc:docMk/>
          <pc:sldMk cId="3232974516" sldId="303"/>
        </pc:sldMkLst>
      </pc:sldChg>
      <pc:sldChg chg="modSp del mod">
        <pc:chgData name="Stefanie Martin" userId="ce2d68ab62c078d2" providerId="LiveId" clId="{D51914CC-B157-4785-9BB3-035FBD3A97FC}" dt="2022-07-27T16:58:39.680" v="630" actId="47"/>
        <pc:sldMkLst>
          <pc:docMk/>
          <pc:sldMk cId="1630597942" sldId="304"/>
        </pc:sldMkLst>
        <pc:spChg chg="mod">
          <ac:chgData name="Stefanie Martin" userId="ce2d68ab62c078d2" providerId="LiveId" clId="{D51914CC-B157-4785-9BB3-035FBD3A97FC}" dt="2022-07-27T14:25:22.464" v="485" actId="27636"/>
          <ac:spMkLst>
            <pc:docMk/>
            <pc:sldMk cId="1630597942" sldId="304"/>
            <ac:spMk id="2" creationId="{BF4C1FDE-9B58-47C6-B30F-D75E2D456E19}"/>
          </ac:spMkLst>
        </pc:spChg>
      </pc:sldChg>
      <pc:sldChg chg="del">
        <pc:chgData name="Stefanie Martin" userId="ce2d68ab62c078d2" providerId="LiveId" clId="{D51914CC-B157-4785-9BB3-035FBD3A97FC}" dt="2022-07-27T16:58:39.680" v="630" actId="47"/>
        <pc:sldMkLst>
          <pc:docMk/>
          <pc:sldMk cId="797992691" sldId="305"/>
        </pc:sldMkLst>
      </pc:sldChg>
      <pc:sldChg chg="addSp delSp modSp new mod setBg addAnim delAnim setClrOvrMap">
        <pc:chgData name="Stefanie Martin" userId="ce2d68ab62c078d2" providerId="LiveId" clId="{D51914CC-B157-4785-9BB3-035FBD3A97FC}" dt="2022-07-26T21:25:55.740" v="197" actId="26606"/>
        <pc:sldMkLst>
          <pc:docMk/>
          <pc:sldMk cId="702911174" sldId="306"/>
        </pc:sldMkLst>
        <pc:spChg chg="mod">
          <ac:chgData name="Stefanie Martin" userId="ce2d68ab62c078d2" providerId="LiveId" clId="{D51914CC-B157-4785-9BB3-035FBD3A97FC}" dt="2022-07-26T21:25:55.740" v="197" actId="26606"/>
          <ac:spMkLst>
            <pc:docMk/>
            <pc:sldMk cId="702911174" sldId="306"/>
            <ac:spMk id="2" creationId="{38668317-1B0B-77A7-9058-2BB2A5FB075B}"/>
          </ac:spMkLst>
        </pc:spChg>
        <pc:spChg chg="mod">
          <ac:chgData name="Stefanie Martin" userId="ce2d68ab62c078d2" providerId="LiveId" clId="{D51914CC-B157-4785-9BB3-035FBD3A97FC}" dt="2022-07-26T21:25:55.740" v="197" actId="26606"/>
          <ac:spMkLst>
            <pc:docMk/>
            <pc:sldMk cId="702911174" sldId="306"/>
            <ac:spMk id="3" creationId="{DC71A708-DA16-0F23-962F-E694D2590E04}"/>
          </ac:spMkLst>
        </pc:spChg>
        <pc:spChg chg="add">
          <ac:chgData name="Stefanie Martin" userId="ce2d68ab62c078d2" providerId="LiveId" clId="{D51914CC-B157-4785-9BB3-035FBD3A97FC}" dt="2022-07-26T21:25:55.740" v="197" actId="26606"/>
          <ac:spMkLst>
            <pc:docMk/>
            <pc:sldMk cId="702911174" sldId="306"/>
            <ac:spMk id="7" creationId="{C2AD7556-C90D-4946-8E4E-1E79D5B3D2F5}"/>
          </ac:spMkLst>
        </pc:spChg>
        <pc:spChg chg="add">
          <ac:chgData name="Stefanie Martin" userId="ce2d68ab62c078d2" providerId="LiveId" clId="{D51914CC-B157-4785-9BB3-035FBD3A97FC}" dt="2022-07-26T21:25:55.740" v="197" actId="26606"/>
          <ac:spMkLst>
            <pc:docMk/>
            <pc:sldMk cId="702911174" sldId="306"/>
            <ac:spMk id="8" creationId="{DBB0CC56-54B2-4AE0-87C5-296E78A028BA}"/>
          </ac:spMkLst>
        </pc:spChg>
        <pc:spChg chg="add del">
          <ac:chgData name="Stefanie Martin" userId="ce2d68ab62c078d2" providerId="LiveId" clId="{D51914CC-B157-4785-9BB3-035FBD3A97FC}" dt="2022-07-26T21:25:53.783" v="192" actId="26606"/>
          <ac:spMkLst>
            <pc:docMk/>
            <pc:sldMk cId="702911174" sldId="306"/>
            <ac:spMk id="10" creationId="{C2AD7556-C90D-4946-8E4E-1E79D5B3D2F5}"/>
          </ac:spMkLst>
        </pc:spChg>
        <pc:spChg chg="add del">
          <ac:chgData name="Stefanie Martin" userId="ce2d68ab62c078d2" providerId="LiveId" clId="{D51914CC-B157-4785-9BB3-035FBD3A97FC}" dt="2022-07-26T21:25:53.783" v="192" actId="26606"/>
          <ac:spMkLst>
            <pc:docMk/>
            <pc:sldMk cId="702911174" sldId="306"/>
            <ac:spMk id="12" creationId="{DBB0CC56-54B2-4AE0-87C5-296E78A028BA}"/>
          </ac:spMkLst>
        </pc:spChg>
        <pc:picChg chg="add mod ord">
          <ac:chgData name="Stefanie Martin" userId="ce2d68ab62c078d2" providerId="LiveId" clId="{D51914CC-B157-4785-9BB3-035FBD3A97FC}" dt="2022-07-26T21:25:55.740" v="197" actId="26606"/>
          <ac:picMkLst>
            <pc:docMk/>
            <pc:sldMk cId="702911174" sldId="306"/>
            <ac:picMk id="5" creationId="{6CD8F298-D0A5-0BF7-B2B1-ACFF33590001}"/>
          </ac:picMkLst>
        </pc:picChg>
      </pc:sldChg>
      <pc:sldChg chg="addSp delSp modSp new del mod setBg">
        <pc:chgData name="Stefanie Martin" userId="ce2d68ab62c078d2" providerId="LiveId" clId="{D51914CC-B157-4785-9BB3-035FBD3A97FC}" dt="2022-07-27T14:13:18.976" v="360" actId="47"/>
        <pc:sldMkLst>
          <pc:docMk/>
          <pc:sldMk cId="3858176542" sldId="307"/>
        </pc:sldMkLst>
        <pc:spChg chg="del mod">
          <ac:chgData name="Stefanie Martin" userId="ce2d68ab62c078d2" providerId="LiveId" clId="{D51914CC-B157-4785-9BB3-035FBD3A97FC}" dt="2022-07-27T12:08:50.518" v="250" actId="478"/>
          <ac:spMkLst>
            <pc:docMk/>
            <pc:sldMk cId="3858176542" sldId="307"/>
            <ac:spMk id="2" creationId="{8339E87E-7A6A-42A4-408C-1D75E8059AFA}"/>
          </ac:spMkLst>
        </pc:spChg>
        <pc:spChg chg="del">
          <ac:chgData name="Stefanie Martin" userId="ce2d68ab62c078d2" providerId="LiveId" clId="{D51914CC-B157-4785-9BB3-035FBD3A97FC}" dt="2022-07-27T12:08:47.566" v="248" actId="26606"/>
          <ac:spMkLst>
            <pc:docMk/>
            <pc:sldMk cId="3858176542" sldId="307"/>
            <ac:spMk id="3" creationId="{4EE8063B-504F-CC7C-9195-2BABA650CC3A}"/>
          </ac:spMkLst>
        </pc:spChg>
        <pc:spChg chg="add del mod">
          <ac:chgData name="Stefanie Martin" userId="ce2d68ab62c078d2" providerId="LiveId" clId="{D51914CC-B157-4785-9BB3-035FBD3A97FC}" dt="2022-07-27T14:12:23.531" v="345" actId="478"/>
          <ac:spMkLst>
            <pc:docMk/>
            <pc:sldMk cId="3858176542" sldId="307"/>
            <ac:spMk id="4" creationId="{F18CE954-A316-F3A8-54AF-D1778BE71235}"/>
          </ac:spMkLst>
        </pc:spChg>
        <pc:spChg chg="add del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8" creationId="{0BABF38A-8A0D-492E-BD20-6CF4D46B50BD}"/>
          </ac:spMkLst>
        </pc:spChg>
        <pc:spChg chg="add del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12" creationId="{26B0FCFA-8A2E-4F10-87BD-34565BD7C39F}"/>
          </ac:spMkLst>
        </pc:spChg>
        <pc:spChg chg="add del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14" creationId="{32DA72A5-2775-4FE6-9A97-1C8DEE0E06C2}"/>
          </ac:spMkLst>
        </pc:spChg>
        <pc:spChg chg="add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23" creationId="{0BABF38A-8A0D-492E-BD20-6CF4D46B50BD}"/>
          </ac:spMkLst>
        </pc:spChg>
        <pc:spChg chg="add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27" creationId="{37FDDF72-DE39-4F99-A3C1-DD9D7815D7DB}"/>
          </ac:spMkLst>
        </pc:spChg>
        <pc:spChg chg="add">
          <ac:chgData name="Stefanie Martin" userId="ce2d68ab62c078d2" providerId="LiveId" clId="{D51914CC-B157-4785-9BB3-035FBD3A97FC}" dt="2022-07-27T12:08:55.017" v="252" actId="26606"/>
          <ac:spMkLst>
            <pc:docMk/>
            <pc:sldMk cId="3858176542" sldId="307"/>
            <ac:spMk id="29" creationId="{5E4ECE80-3AD1-450C-B62A-98788F193948}"/>
          </ac:spMkLst>
        </pc:spChg>
        <pc:picChg chg="add del mod">
          <ac:chgData name="Stefanie Martin" userId="ce2d68ab62c078d2" providerId="LiveId" clId="{D51914CC-B157-4785-9BB3-035FBD3A97FC}" dt="2022-07-27T14:12:25.055" v="346" actId="478"/>
          <ac:picMkLst>
            <pc:docMk/>
            <pc:sldMk cId="3858176542" sldId="307"/>
            <ac:picMk id="3" creationId="{D93A37CF-BAD3-831B-D48E-BA6C841F9864}"/>
          </ac:picMkLst>
        </pc:picChg>
        <pc:picChg chg="add del mod">
          <ac:chgData name="Stefanie Martin" userId="ce2d68ab62c078d2" providerId="LiveId" clId="{D51914CC-B157-4785-9BB3-035FBD3A97FC}" dt="2022-07-27T14:13:10.836" v="357" actId="21"/>
          <ac:picMkLst>
            <pc:docMk/>
            <pc:sldMk cId="3858176542" sldId="307"/>
            <ac:picMk id="5" creationId="{E5164D26-15FB-ECAD-DE04-7D50CB36EE2A}"/>
          </ac:picMkLst>
        </pc:picChg>
        <pc:picChg chg="add del mod">
          <ac:chgData name="Stefanie Martin" userId="ce2d68ab62c078d2" providerId="LiveId" clId="{D51914CC-B157-4785-9BB3-035FBD3A97FC}" dt="2022-07-27T14:12:57.542" v="352" actId="21"/>
          <ac:picMkLst>
            <pc:docMk/>
            <pc:sldMk cId="3858176542" sldId="307"/>
            <ac:picMk id="7" creationId="{684A7B31-2BE2-0C56-C99C-2B6B924C0F25}"/>
          </ac:picMkLst>
        </pc:picChg>
        <pc:picChg chg="add del">
          <ac:chgData name="Stefanie Martin" userId="ce2d68ab62c078d2" providerId="LiveId" clId="{D51914CC-B157-4785-9BB3-035FBD3A97FC}" dt="2022-07-27T12:08:55.017" v="252" actId="26606"/>
          <ac:picMkLst>
            <pc:docMk/>
            <pc:sldMk cId="3858176542" sldId="307"/>
            <ac:picMk id="10" creationId="{1CB7E8AE-A3AC-4BB7-A5C6-F00EC697B265}"/>
          </ac:picMkLst>
        </pc:picChg>
        <pc:picChg chg="add del">
          <ac:chgData name="Stefanie Martin" userId="ce2d68ab62c078d2" providerId="LiveId" clId="{D51914CC-B157-4785-9BB3-035FBD3A97FC}" dt="2022-07-27T12:08:55.017" v="252" actId="26606"/>
          <ac:picMkLst>
            <pc:docMk/>
            <pc:sldMk cId="3858176542" sldId="307"/>
            <ac:picMk id="16" creationId="{28966E53-3C41-4F5A-A432-755BFE5D7567}"/>
          </ac:picMkLst>
        </pc:picChg>
        <pc:picChg chg="add del">
          <ac:chgData name="Stefanie Martin" userId="ce2d68ab62c078d2" providerId="LiveId" clId="{D51914CC-B157-4785-9BB3-035FBD3A97FC}" dt="2022-07-27T12:08:55.017" v="252" actId="26606"/>
          <ac:picMkLst>
            <pc:docMk/>
            <pc:sldMk cId="3858176542" sldId="307"/>
            <ac:picMk id="18" creationId="{D47F75BB-A3CB-4161-B316-A2A9C88F72D2}"/>
          </ac:picMkLst>
        </pc:picChg>
        <pc:picChg chg="add">
          <ac:chgData name="Stefanie Martin" userId="ce2d68ab62c078d2" providerId="LiveId" clId="{D51914CC-B157-4785-9BB3-035FBD3A97FC}" dt="2022-07-27T12:08:55.017" v="252" actId="26606"/>
          <ac:picMkLst>
            <pc:docMk/>
            <pc:sldMk cId="3858176542" sldId="307"/>
            <ac:picMk id="25" creationId="{1CB7E8AE-A3AC-4BB7-A5C6-F00EC697B265}"/>
          </ac:picMkLst>
        </pc:picChg>
      </pc:sldChg>
      <pc:sldChg chg="modSp del mod">
        <pc:chgData name="Stefanie Martin" userId="ce2d68ab62c078d2" providerId="LiveId" clId="{D51914CC-B157-4785-9BB3-035FBD3A97FC}" dt="2022-07-27T14:33:47.526" v="608" actId="2696"/>
        <pc:sldMkLst>
          <pc:docMk/>
          <pc:sldMk cId="0" sldId="308"/>
        </pc:sldMkLst>
        <pc:spChg chg="mod">
          <ac:chgData name="Stefanie Martin" userId="ce2d68ab62c078d2" providerId="LiveId" clId="{D51914CC-B157-4785-9BB3-035FBD3A97FC}" dt="2022-07-27T14:25:00.141" v="469" actId="27636"/>
          <ac:spMkLst>
            <pc:docMk/>
            <pc:sldMk cId="0" sldId="308"/>
            <ac:spMk id="67" creationId="{00000000-0000-0000-0000-000000000000}"/>
          </ac:spMkLst>
        </pc:spChg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08"/>
            <ac:spMk id="68" creationId="{00000000-0000-0000-0000-000000000000}"/>
          </ac:spMkLst>
        </pc:spChg>
      </pc:sldChg>
      <pc:sldChg chg="addSp delSp modSp new del mod">
        <pc:chgData name="Stefanie Martin" userId="ce2d68ab62c078d2" providerId="LiveId" clId="{D51914CC-B157-4785-9BB3-035FBD3A97FC}" dt="2022-07-27T13:04:34.057" v="300" actId="47"/>
        <pc:sldMkLst>
          <pc:docMk/>
          <pc:sldMk cId="2837146449" sldId="308"/>
        </pc:sldMkLst>
        <pc:spChg chg="del">
          <ac:chgData name="Stefanie Martin" userId="ce2d68ab62c078d2" providerId="LiveId" clId="{D51914CC-B157-4785-9BB3-035FBD3A97FC}" dt="2022-07-27T12:31:34.694" v="257" actId="478"/>
          <ac:spMkLst>
            <pc:docMk/>
            <pc:sldMk cId="2837146449" sldId="308"/>
            <ac:spMk id="2" creationId="{E23E3041-8FBB-3B7F-E23C-9162F0186BED}"/>
          </ac:spMkLst>
        </pc:spChg>
        <pc:spChg chg="del">
          <ac:chgData name="Stefanie Martin" userId="ce2d68ab62c078d2" providerId="LiveId" clId="{D51914CC-B157-4785-9BB3-035FBD3A97FC}" dt="2022-07-27T12:31:36.084" v="258" actId="478"/>
          <ac:spMkLst>
            <pc:docMk/>
            <pc:sldMk cId="2837146449" sldId="308"/>
            <ac:spMk id="3" creationId="{74A440C6-D592-DFF2-437B-8691DFFCC59F}"/>
          </ac:spMkLst>
        </pc:spChg>
        <pc:spChg chg="add mod">
          <ac:chgData name="Stefanie Martin" userId="ce2d68ab62c078d2" providerId="LiveId" clId="{D51914CC-B157-4785-9BB3-035FBD3A97FC}" dt="2022-07-27T12:33:49.780" v="280" actId="1076"/>
          <ac:spMkLst>
            <pc:docMk/>
            <pc:sldMk cId="2837146449" sldId="308"/>
            <ac:spMk id="4" creationId="{E2C0AB33-A833-DD48-6BA8-8D6EFA502F72}"/>
          </ac:spMkLst>
        </pc:spChg>
        <pc:spChg chg="add mod">
          <ac:chgData name="Stefanie Martin" userId="ce2d68ab62c078d2" providerId="LiveId" clId="{D51914CC-B157-4785-9BB3-035FBD3A97FC}" dt="2022-07-27T12:34:05.294" v="299" actId="1076"/>
          <ac:spMkLst>
            <pc:docMk/>
            <pc:sldMk cId="2837146449" sldId="308"/>
            <ac:spMk id="5" creationId="{13C468B3-18E6-B650-B2E9-125C578C403C}"/>
          </ac:spMkLst>
        </pc:spChg>
      </pc:sldChg>
      <pc:sldChg chg="modSp del mod">
        <pc:chgData name="Stefanie Martin" userId="ce2d68ab62c078d2" providerId="LiveId" clId="{D51914CC-B157-4785-9BB3-035FBD3A97FC}" dt="2022-07-27T14:33:47.526" v="608" actId="2696"/>
        <pc:sldMkLst>
          <pc:docMk/>
          <pc:sldMk cId="0" sldId="309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09"/>
            <ac:spMk id="73" creationId="{00000000-0000-0000-0000-000000000000}"/>
          </ac:spMkLst>
        </pc:spChg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09"/>
            <ac:spMk id="74" creationId="{00000000-0000-0000-0000-000000000000}"/>
          </ac:spMkLst>
        </pc:spChg>
      </pc:sldChg>
      <pc:sldChg chg="modSp del modNotes">
        <pc:chgData name="Stefanie Martin" userId="ce2d68ab62c078d2" providerId="LiveId" clId="{D51914CC-B157-4785-9BB3-035FBD3A97FC}" dt="2022-07-27T14:33:47.526" v="608" actId="2696"/>
        <pc:sldMkLst>
          <pc:docMk/>
          <pc:sldMk cId="0" sldId="310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0"/>
            <ac:spMk id="79" creationId="{00000000-0000-0000-0000-000000000000}"/>
          </ac:spMkLst>
        </pc:spChg>
      </pc:sldChg>
      <pc:sldChg chg="modSp del modNotes">
        <pc:chgData name="Stefanie Martin" userId="ce2d68ab62c078d2" providerId="LiveId" clId="{D51914CC-B157-4785-9BB3-035FBD3A97FC}" dt="2022-07-27T14:33:47.526" v="608" actId="2696"/>
        <pc:sldMkLst>
          <pc:docMk/>
          <pc:sldMk cId="0" sldId="311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1"/>
            <ac:spMk id="87" creationId="{00000000-0000-0000-0000-000000000000}"/>
          </ac:spMkLst>
        </pc:spChg>
      </pc:sldChg>
      <pc:sldChg chg="modSp del modNotes">
        <pc:chgData name="Stefanie Martin" userId="ce2d68ab62c078d2" providerId="LiveId" clId="{D51914CC-B157-4785-9BB3-035FBD3A97FC}" dt="2022-07-27T14:33:47.526" v="608" actId="2696"/>
        <pc:sldMkLst>
          <pc:docMk/>
          <pc:sldMk cId="0" sldId="312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2"/>
            <ac:spMk id="95" creationId="{00000000-0000-0000-0000-000000000000}"/>
          </ac:spMkLst>
        </pc:spChg>
      </pc:sldChg>
      <pc:sldChg chg="modSp del modNotes">
        <pc:chgData name="Stefanie Martin" userId="ce2d68ab62c078d2" providerId="LiveId" clId="{D51914CC-B157-4785-9BB3-035FBD3A97FC}" dt="2022-07-27T14:33:47.526" v="608" actId="2696"/>
        <pc:sldMkLst>
          <pc:docMk/>
          <pc:sldMk cId="0" sldId="313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3"/>
            <ac:spMk id="102" creationId="{00000000-0000-0000-0000-000000000000}"/>
          </ac:spMkLst>
        </pc:spChg>
      </pc:sldChg>
      <pc:sldChg chg="modSp del mod">
        <pc:chgData name="Stefanie Martin" userId="ce2d68ab62c078d2" providerId="LiveId" clId="{D51914CC-B157-4785-9BB3-035FBD3A97FC}" dt="2022-07-27T14:33:47.526" v="608" actId="2696"/>
        <pc:sldMkLst>
          <pc:docMk/>
          <pc:sldMk cId="0" sldId="314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4"/>
            <ac:spMk id="110" creationId="{00000000-0000-0000-0000-000000000000}"/>
          </ac:spMkLst>
        </pc:spChg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4"/>
            <ac:spMk id="111" creationId="{00000000-0000-0000-0000-000000000000}"/>
          </ac:spMkLst>
        </pc:spChg>
      </pc:sldChg>
      <pc:sldChg chg="modSp del mod modNotes">
        <pc:chgData name="Stefanie Martin" userId="ce2d68ab62c078d2" providerId="LiveId" clId="{D51914CC-B157-4785-9BB3-035FBD3A97FC}" dt="2022-07-27T14:33:47.526" v="608" actId="2696"/>
        <pc:sldMkLst>
          <pc:docMk/>
          <pc:sldMk cId="0" sldId="315"/>
        </pc:sldMkLst>
        <pc:spChg chg="mod">
          <ac:chgData name="Stefanie Martin" userId="ce2d68ab62c078d2" providerId="LiveId" clId="{D51914CC-B157-4785-9BB3-035FBD3A97FC}" dt="2022-07-27T14:29:53.875" v="576"/>
          <ac:spMkLst>
            <pc:docMk/>
            <pc:sldMk cId="0" sldId="315"/>
            <ac:spMk id="124" creationId="{00000000-0000-0000-0000-000000000000}"/>
          </ac:spMkLst>
        </pc:spChg>
      </pc:sldChg>
      <pc:sldChg chg="addSp delSp modSp new mod setBg delDesignElem">
        <pc:chgData name="Stefanie Martin" userId="ce2d68ab62c078d2" providerId="LiveId" clId="{D51914CC-B157-4785-9BB3-035FBD3A97FC}" dt="2022-07-27T19:48:29.051" v="700" actId="1076"/>
        <pc:sldMkLst>
          <pc:docMk/>
          <pc:sldMk cId="150053293" sldId="316"/>
        </pc:sldMkLst>
        <pc:spChg chg="del mod">
          <ac:chgData name="Stefanie Martin" userId="ce2d68ab62c078d2" providerId="LiveId" clId="{D51914CC-B157-4785-9BB3-035FBD3A97FC}" dt="2022-07-27T14:13:02.073" v="353" actId="478"/>
          <ac:spMkLst>
            <pc:docMk/>
            <pc:sldMk cId="150053293" sldId="316"/>
            <ac:spMk id="2" creationId="{AFB3931D-B9E7-416A-A520-BEB70ED9712F}"/>
          </ac:spMkLst>
        </pc:spChg>
        <pc:spChg chg="del mod">
          <ac:chgData name="Stefanie Martin" userId="ce2d68ab62c078d2" providerId="LiveId" clId="{D51914CC-B157-4785-9BB3-035FBD3A97FC}" dt="2022-07-27T14:13:03.556" v="354" actId="478"/>
          <ac:spMkLst>
            <pc:docMk/>
            <pc:sldMk cId="150053293" sldId="316"/>
            <ac:spMk id="3" creationId="{42AE5AE6-2464-F85D-E20E-5BBA0E0F5B00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150053293" sldId="316"/>
            <ac:spMk id="8" creationId="{8651CFA9-6065-4243-AC48-858E359780B1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150053293" sldId="316"/>
            <ac:spMk id="10" creationId="{37962AE0-6A1C-4B76-9D52-10E5E6D7D3BB}"/>
          </ac:spMkLst>
        </pc:spChg>
        <pc:picChg chg="add mod">
          <ac:chgData name="Stefanie Martin" userId="ce2d68ab62c078d2" providerId="LiveId" clId="{D51914CC-B157-4785-9BB3-035FBD3A97FC}" dt="2022-07-27T19:48:29.051" v="700" actId="1076"/>
          <ac:picMkLst>
            <pc:docMk/>
            <pc:sldMk cId="150053293" sldId="316"/>
            <ac:picMk id="3" creationId="{A4C691D7-EEFB-EF84-1DD6-01259C5AA793}"/>
          </ac:picMkLst>
        </pc:picChg>
        <pc:picChg chg="add del mod">
          <ac:chgData name="Stefanie Martin" userId="ce2d68ab62c078d2" providerId="LiveId" clId="{D51914CC-B157-4785-9BB3-035FBD3A97FC}" dt="2022-07-27T19:47:28.714" v="694" actId="478"/>
          <ac:picMkLst>
            <pc:docMk/>
            <pc:sldMk cId="150053293" sldId="316"/>
            <ac:picMk id="9" creationId="{C4FB45D5-93C5-235D-3C2D-D5F4B4733B0D}"/>
          </ac:picMkLst>
        </pc:picChg>
        <pc:picChg chg="add del mod">
          <ac:chgData name="Stefanie Martin" userId="ce2d68ab62c078d2" providerId="LiveId" clId="{D51914CC-B157-4785-9BB3-035FBD3A97FC}" dt="2022-07-27T19:47:30.152" v="695" actId="478"/>
          <ac:picMkLst>
            <pc:docMk/>
            <pc:sldMk cId="150053293" sldId="316"/>
            <ac:picMk id="11" creationId="{2FCB91E3-F34F-DE31-4030-7CBD4DBDAC0C}"/>
          </ac:picMkLst>
        </pc:pic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150053293" sldId="316"/>
            <ac:picMk id="12" creationId="{A72D06A1-BA08-4820-BBC8-B24DDB32A376}"/>
          </ac:picMkLst>
        </pc:pic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150053293" sldId="316"/>
            <ac:picMk id="14" creationId="{1295E665-0408-4072-94B3-49BA5ACBCBD3}"/>
          </ac:picMkLst>
        </pc:picChg>
      </pc:sldChg>
      <pc:sldChg chg="addSp modSp mod modAnim">
        <pc:chgData name="Stefanie Martin" userId="ce2d68ab62c078d2" providerId="LiveId" clId="{D51914CC-B157-4785-9BB3-035FBD3A97FC}" dt="2022-07-27T15:04:04.508" v="627" actId="1076"/>
        <pc:sldMkLst>
          <pc:docMk/>
          <pc:sldMk cId="637603979" sldId="317"/>
        </pc:sldMkLst>
        <pc:picChg chg="add mod">
          <ac:chgData name="Stefanie Martin" userId="ce2d68ab62c078d2" providerId="LiveId" clId="{D51914CC-B157-4785-9BB3-035FBD3A97FC}" dt="2022-07-27T15:03:49.293" v="625" actId="1076"/>
          <ac:picMkLst>
            <pc:docMk/>
            <pc:sldMk cId="637603979" sldId="317"/>
            <ac:picMk id="5" creationId="{B0561F39-8A85-0123-1C05-6E76F2F606DB}"/>
          </ac:picMkLst>
        </pc:picChg>
        <pc:picChg chg="add mod">
          <ac:chgData name="Stefanie Martin" userId="ce2d68ab62c078d2" providerId="LiveId" clId="{D51914CC-B157-4785-9BB3-035FBD3A97FC}" dt="2022-07-27T15:04:04.508" v="627" actId="1076"/>
          <ac:picMkLst>
            <pc:docMk/>
            <pc:sldMk cId="637603979" sldId="317"/>
            <ac:picMk id="6" creationId="{F3CE618D-B1B5-8872-A1F9-6FA7D386865F}"/>
          </ac:picMkLst>
        </pc:picChg>
      </pc:sldChg>
      <pc:sldChg chg="addSp modSp new mod">
        <pc:chgData name="Stefanie Martin" userId="ce2d68ab62c078d2" providerId="LiveId" clId="{D51914CC-B157-4785-9BB3-035FBD3A97FC}" dt="2022-07-27T14:25:50.449" v="513" actId="1038"/>
        <pc:sldMkLst>
          <pc:docMk/>
          <pc:sldMk cId="1076240614" sldId="320"/>
        </pc:sldMkLst>
        <pc:spChg chg="add mod">
          <ac:chgData name="Stefanie Martin" userId="ce2d68ab62c078d2" providerId="LiveId" clId="{D51914CC-B157-4785-9BB3-035FBD3A97FC}" dt="2022-07-27T14:25:50.449" v="513" actId="1038"/>
          <ac:spMkLst>
            <pc:docMk/>
            <pc:sldMk cId="1076240614" sldId="320"/>
            <ac:spMk id="2" creationId="{290F3E1F-D5F6-7B66-949D-3CD7FC611938}"/>
          </ac:spMkLst>
        </pc:spChg>
        <pc:spChg chg="add mod">
          <ac:chgData name="Stefanie Martin" userId="ce2d68ab62c078d2" providerId="LiveId" clId="{D51914CC-B157-4785-9BB3-035FBD3A97FC}" dt="2022-07-27T14:24:14.413" v="459" actId="1076"/>
          <ac:spMkLst>
            <pc:docMk/>
            <pc:sldMk cId="1076240614" sldId="320"/>
            <ac:spMk id="3" creationId="{02A9F363-CD31-53AF-D413-13B825C83FBF}"/>
          </ac:spMkLst>
        </pc:spChg>
      </pc:sldChg>
      <pc:sldChg chg="delSp modSp add mod ord">
        <pc:chgData name="Stefanie Martin" userId="ce2d68ab62c078d2" providerId="LiveId" clId="{D51914CC-B157-4785-9BB3-035FBD3A97FC}" dt="2022-07-27T14:26:48.412" v="544" actId="478"/>
        <pc:sldMkLst>
          <pc:docMk/>
          <pc:sldMk cId="2813438563" sldId="321"/>
        </pc:sldMkLst>
        <pc:spChg chg="mod">
          <ac:chgData name="Stefanie Martin" userId="ce2d68ab62c078d2" providerId="LiveId" clId="{D51914CC-B157-4785-9BB3-035FBD3A97FC}" dt="2022-07-27T14:26:29.915" v="543" actId="20577"/>
          <ac:spMkLst>
            <pc:docMk/>
            <pc:sldMk cId="2813438563" sldId="321"/>
            <ac:spMk id="2" creationId="{290F3E1F-D5F6-7B66-949D-3CD7FC611938}"/>
          </ac:spMkLst>
        </pc:spChg>
        <pc:spChg chg="del">
          <ac:chgData name="Stefanie Martin" userId="ce2d68ab62c078d2" providerId="LiveId" clId="{D51914CC-B157-4785-9BB3-035FBD3A97FC}" dt="2022-07-27T14:26:48.412" v="544" actId="478"/>
          <ac:spMkLst>
            <pc:docMk/>
            <pc:sldMk cId="2813438563" sldId="321"/>
            <ac:spMk id="3" creationId="{02A9F363-CD31-53AF-D413-13B825C83FBF}"/>
          </ac:spMkLst>
        </pc:spChg>
      </pc:sldChg>
      <pc:sldChg chg="addSp delSp modSp new del mod setBg delDesignElem">
        <pc:chgData name="Stefanie Martin" userId="ce2d68ab62c078d2" providerId="LiveId" clId="{D51914CC-B157-4785-9BB3-035FBD3A97FC}" dt="2022-07-27T14:30:50.350" v="592" actId="47"/>
        <pc:sldMkLst>
          <pc:docMk/>
          <pc:sldMk cId="432462533" sldId="322"/>
        </pc:sldMkLst>
        <pc:spChg chg="del mod">
          <ac:chgData name="Stefanie Martin" userId="ce2d68ab62c078d2" providerId="LiveId" clId="{D51914CC-B157-4785-9BB3-035FBD3A97FC}" dt="2022-07-27T14:27:35.627" v="547" actId="478"/>
          <ac:spMkLst>
            <pc:docMk/>
            <pc:sldMk cId="432462533" sldId="322"/>
            <ac:spMk id="2" creationId="{29C67F3D-5905-2E76-801B-EE58F85F8A06}"/>
          </ac:spMkLst>
        </pc:spChg>
        <pc:spChg chg="del mod">
          <ac:chgData name="Stefanie Martin" userId="ce2d68ab62c078d2" providerId="LiveId" clId="{D51914CC-B157-4785-9BB3-035FBD3A97FC}" dt="2022-07-27T14:27:37.455" v="548" actId="478"/>
          <ac:spMkLst>
            <pc:docMk/>
            <pc:sldMk cId="432462533" sldId="322"/>
            <ac:spMk id="3" creationId="{58EC3D36-3C6D-DE83-E8EE-691582AF94DB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432462533" sldId="322"/>
            <ac:spMk id="8" creationId="{8651CFA9-6065-4243-AC48-858E359780B1}"/>
          </ac:spMkLst>
        </pc:spChg>
        <pc:spChg chg="add del mod">
          <ac:chgData name="Stefanie Martin" userId="ce2d68ab62c078d2" providerId="LiveId" clId="{D51914CC-B157-4785-9BB3-035FBD3A97FC}" dt="2022-07-27T14:30:46.179" v="590" actId="21"/>
          <ac:spMkLst>
            <pc:docMk/>
            <pc:sldMk cId="432462533" sldId="322"/>
            <ac:spMk id="9" creationId="{B6B64525-CFB4-771B-F2B2-DC3E49BBEB96}"/>
          </ac:spMkLst>
        </pc:spChg>
        <pc:spChg chg="add del">
          <ac:chgData name="Stefanie Martin" userId="ce2d68ab62c078d2" providerId="LiveId" clId="{D51914CC-B157-4785-9BB3-035FBD3A97FC}" dt="2022-07-27T14:30:00.423" v="583"/>
          <ac:spMkLst>
            <pc:docMk/>
            <pc:sldMk cId="432462533" sldId="322"/>
            <ac:spMk id="10" creationId="{37962AE0-6A1C-4B76-9D52-10E5E6D7D3BB}"/>
          </ac:spMkLst>
        </pc:spChg>
        <pc:picChg chg="add del mod">
          <ac:chgData name="Stefanie Martin" userId="ce2d68ab62c078d2" providerId="LiveId" clId="{D51914CC-B157-4785-9BB3-035FBD3A97FC}" dt="2022-07-27T14:30:31.463" v="585" actId="21"/>
          <ac:picMkLst>
            <pc:docMk/>
            <pc:sldMk cId="432462533" sldId="322"/>
            <ac:picMk id="5" creationId="{58237E91-1A50-33DC-762A-CA8697F4A5CF}"/>
          </ac:picMkLst>
        </pc:picChg>
        <pc:picChg chg="add del mod">
          <ac:chgData name="Stefanie Martin" userId="ce2d68ab62c078d2" providerId="LiveId" clId="{D51914CC-B157-4785-9BB3-035FBD3A97FC}" dt="2022-07-27T14:30:37.040" v="587" actId="21"/>
          <ac:picMkLst>
            <pc:docMk/>
            <pc:sldMk cId="432462533" sldId="322"/>
            <ac:picMk id="7" creationId="{9563240E-193C-4621-659A-AB73E99A5B47}"/>
          </ac:picMkLst>
        </pc:pic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432462533" sldId="322"/>
            <ac:picMk id="12" creationId="{A72D06A1-BA08-4820-BBC8-B24DDB32A376}"/>
          </ac:picMkLst>
        </pc:picChg>
        <pc:picChg chg="add del">
          <ac:chgData name="Stefanie Martin" userId="ce2d68ab62c078d2" providerId="LiveId" clId="{D51914CC-B157-4785-9BB3-035FBD3A97FC}" dt="2022-07-27T14:30:00.423" v="583"/>
          <ac:picMkLst>
            <pc:docMk/>
            <pc:sldMk cId="432462533" sldId="322"/>
            <ac:picMk id="14" creationId="{1295E665-0408-4072-94B3-49BA5ACBCBD3}"/>
          </ac:picMkLst>
        </pc:picChg>
      </pc:sldChg>
      <pc:sldChg chg="addSp delSp modSp del mod">
        <pc:chgData name="Stefanie Martin" userId="ce2d68ab62c078d2" providerId="LiveId" clId="{D51914CC-B157-4785-9BB3-035FBD3A97FC}" dt="2022-07-27T17:23:42.468" v="660" actId="47"/>
        <pc:sldMkLst>
          <pc:docMk/>
          <pc:sldMk cId="3858364351" sldId="323"/>
        </pc:sldMkLst>
        <pc:spChg chg="del">
          <ac:chgData name="Stefanie Martin" userId="ce2d68ab62c078d2" providerId="LiveId" clId="{D51914CC-B157-4785-9BB3-035FBD3A97FC}" dt="2022-07-27T14:30:28.964" v="584" actId="478"/>
          <ac:spMkLst>
            <pc:docMk/>
            <pc:sldMk cId="3858364351" sldId="323"/>
            <ac:spMk id="2" creationId="{290F3E1F-D5F6-7B66-949D-3CD7FC611938}"/>
          </ac:spMkLst>
        </pc:spChg>
        <pc:spChg chg="add mod">
          <ac:chgData name="Stefanie Martin" userId="ce2d68ab62c078d2" providerId="LiveId" clId="{D51914CC-B157-4785-9BB3-035FBD3A97FC}" dt="2022-07-27T14:30:47.944" v="591"/>
          <ac:spMkLst>
            <pc:docMk/>
            <pc:sldMk cId="3858364351" sldId="323"/>
            <ac:spMk id="5" creationId="{D6D3C80D-87E0-206C-7A9D-0DC9F772C7ED}"/>
          </ac:spMkLst>
        </pc:spChg>
        <pc:picChg chg="add mod">
          <ac:chgData name="Stefanie Martin" userId="ce2d68ab62c078d2" providerId="LiveId" clId="{D51914CC-B157-4785-9BB3-035FBD3A97FC}" dt="2022-07-27T14:30:33.245" v="586"/>
          <ac:picMkLst>
            <pc:docMk/>
            <pc:sldMk cId="3858364351" sldId="323"/>
            <ac:picMk id="3" creationId="{DE48D797-097F-A703-7349-6960C43736A2}"/>
          </ac:picMkLst>
        </pc:picChg>
        <pc:picChg chg="add mod">
          <ac:chgData name="Stefanie Martin" userId="ce2d68ab62c078d2" providerId="LiveId" clId="{D51914CC-B157-4785-9BB3-035FBD3A97FC}" dt="2022-07-27T14:30:42.367" v="589" actId="1076"/>
          <ac:picMkLst>
            <pc:docMk/>
            <pc:sldMk cId="3858364351" sldId="323"/>
            <ac:picMk id="4" creationId="{A556E70C-D67A-BF4C-C18D-4A2DB3FD6CED}"/>
          </ac:picMkLst>
        </pc:picChg>
      </pc:sldChg>
      <pc:sldChg chg="addSp delSp modSp add mod ord">
        <pc:chgData name="Stefanie Martin" userId="ce2d68ab62c078d2" providerId="LiveId" clId="{D51914CC-B157-4785-9BB3-035FBD3A97FC}" dt="2022-07-27T14:33:08.080" v="607" actId="20577"/>
        <pc:sldMkLst>
          <pc:docMk/>
          <pc:sldMk cId="522490923" sldId="324"/>
        </pc:sldMkLst>
        <pc:spChg chg="mod">
          <ac:chgData name="Stefanie Martin" userId="ce2d68ab62c078d2" providerId="LiveId" clId="{D51914CC-B157-4785-9BB3-035FBD3A97FC}" dt="2022-07-27T14:33:08.080" v="607" actId="20577"/>
          <ac:spMkLst>
            <pc:docMk/>
            <pc:sldMk cId="522490923" sldId="324"/>
            <ac:spMk id="5" creationId="{D6D3C80D-87E0-206C-7A9D-0DC9F772C7ED}"/>
          </ac:spMkLst>
        </pc:spChg>
        <pc:picChg chg="del">
          <ac:chgData name="Stefanie Martin" userId="ce2d68ab62c078d2" providerId="LiveId" clId="{D51914CC-B157-4785-9BB3-035FBD3A97FC}" dt="2022-07-27T14:32:56.925" v="595" actId="478"/>
          <ac:picMkLst>
            <pc:docMk/>
            <pc:sldMk cId="522490923" sldId="324"/>
            <ac:picMk id="3" creationId="{DE48D797-097F-A703-7349-6960C43736A2}"/>
          </ac:picMkLst>
        </pc:picChg>
        <pc:picChg chg="del">
          <ac:chgData name="Stefanie Martin" userId="ce2d68ab62c078d2" providerId="LiveId" clId="{D51914CC-B157-4785-9BB3-035FBD3A97FC}" dt="2022-07-27T14:32:57.973" v="596" actId="478"/>
          <ac:picMkLst>
            <pc:docMk/>
            <pc:sldMk cId="522490923" sldId="324"/>
            <ac:picMk id="4" creationId="{A556E70C-D67A-BF4C-C18D-4A2DB3FD6CED}"/>
          </ac:picMkLst>
        </pc:picChg>
        <pc:picChg chg="add mod">
          <ac:chgData name="Stefanie Martin" userId="ce2d68ab62c078d2" providerId="LiveId" clId="{D51914CC-B157-4785-9BB3-035FBD3A97FC}" dt="2022-07-27T14:33:05.205" v="599" actId="1076"/>
          <ac:picMkLst>
            <pc:docMk/>
            <pc:sldMk cId="522490923" sldId="324"/>
            <ac:picMk id="6" creationId="{5951D155-C624-EB1A-30CD-8C2FFA3D86CD}"/>
          </ac:picMkLst>
        </pc:picChg>
      </pc:sldChg>
      <pc:sldChg chg="addSp delSp modSp mod delAnim modAnim">
        <pc:chgData name="Stefanie Martin" userId="ce2d68ab62c078d2" providerId="LiveId" clId="{D51914CC-B157-4785-9BB3-035FBD3A97FC}" dt="2022-07-27T19:59:16.613" v="701" actId="478"/>
        <pc:sldMkLst>
          <pc:docMk/>
          <pc:sldMk cId="0" sldId="325"/>
        </pc:sldMkLst>
        <pc:spChg chg="add mod">
          <ac:chgData name="Stefanie Martin" userId="ce2d68ab62c078d2" providerId="LiveId" clId="{D51914CC-B157-4785-9BB3-035FBD3A97FC}" dt="2022-07-27T14:34:29.582" v="622" actId="1076"/>
          <ac:spMkLst>
            <pc:docMk/>
            <pc:sldMk cId="0" sldId="325"/>
            <ac:spMk id="2" creationId="{CD97A8C0-3AB9-751A-170C-4632F567CD7F}"/>
          </ac:spMkLst>
        </pc:spChg>
        <pc:spChg chg="mod">
          <ac:chgData name="Stefanie Martin" userId="ce2d68ab62c078d2" providerId="LiveId" clId="{D51914CC-B157-4785-9BB3-035FBD3A97FC}" dt="2022-07-27T14:34:09.835" v="609" actId="27636"/>
          <ac:spMkLst>
            <pc:docMk/>
            <pc:sldMk cId="0" sldId="325"/>
            <ac:spMk id="67" creationId="{00000000-0000-0000-0000-000000000000}"/>
          </ac:spMkLst>
        </pc:spChg>
        <pc:picChg chg="add del mod">
          <ac:chgData name="Stefanie Martin" userId="ce2d68ab62c078d2" providerId="LiveId" clId="{D51914CC-B157-4785-9BB3-035FBD3A97FC}" dt="2022-07-27T15:05:50.053" v="628" actId="478"/>
          <ac:picMkLst>
            <pc:docMk/>
            <pc:sldMk cId="0" sldId="325"/>
            <ac:picMk id="3" creationId="{0350CF86-EE27-6D7B-2846-EDD63F3D0C38}"/>
          </ac:picMkLst>
        </pc:picChg>
        <pc:picChg chg="add del mod">
          <ac:chgData name="Stefanie Martin" userId="ce2d68ab62c078d2" providerId="LiveId" clId="{D51914CC-B157-4785-9BB3-035FBD3A97FC}" dt="2022-07-27T19:59:16.613" v="701" actId="478"/>
          <ac:picMkLst>
            <pc:docMk/>
            <pc:sldMk cId="0" sldId="325"/>
            <ac:picMk id="4" creationId="{F30DCFF5-4AEE-7F14-9136-73A7B75E4334}"/>
          </ac:picMkLst>
        </pc:picChg>
      </pc:sldChg>
      <pc:sldChg chg="modSp mod">
        <pc:chgData name="Stefanie Martin" userId="ce2d68ab62c078d2" providerId="LiveId" clId="{D51914CC-B157-4785-9BB3-035FBD3A97FC}" dt="2022-07-27T14:34:09.850" v="611" actId="27636"/>
        <pc:sldMkLst>
          <pc:docMk/>
          <pc:sldMk cId="0" sldId="326"/>
        </pc:sldMkLst>
        <pc:spChg chg="mod">
          <ac:chgData name="Stefanie Martin" userId="ce2d68ab62c078d2" providerId="LiveId" clId="{D51914CC-B157-4785-9BB3-035FBD3A97FC}" dt="2022-07-27T14:34:09.850" v="611" actId="27636"/>
          <ac:spMkLst>
            <pc:docMk/>
            <pc:sldMk cId="0" sldId="326"/>
            <ac:spMk id="73" creationId="{00000000-0000-0000-0000-000000000000}"/>
          </ac:spMkLst>
        </pc:spChg>
        <pc:spChg chg="mod">
          <ac:chgData name="Stefanie Martin" userId="ce2d68ab62c078d2" providerId="LiveId" clId="{D51914CC-B157-4785-9BB3-035FBD3A97FC}" dt="2022-07-27T14:34:09.850" v="610" actId="27636"/>
          <ac:spMkLst>
            <pc:docMk/>
            <pc:sldMk cId="0" sldId="326"/>
            <ac:spMk id="74" creationId="{00000000-0000-0000-0000-000000000000}"/>
          </ac:spMkLst>
        </pc:spChg>
      </pc:sldChg>
      <pc:sldChg chg="modSp mod">
        <pc:chgData name="Stefanie Martin" userId="ce2d68ab62c078d2" providerId="LiveId" clId="{D51914CC-B157-4785-9BB3-035FBD3A97FC}" dt="2022-07-27T14:34:09.850" v="612" actId="27636"/>
        <pc:sldMkLst>
          <pc:docMk/>
          <pc:sldMk cId="0" sldId="331"/>
        </pc:sldMkLst>
        <pc:spChg chg="mod">
          <ac:chgData name="Stefanie Martin" userId="ce2d68ab62c078d2" providerId="LiveId" clId="{D51914CC-B157-4785-9BB3-035FBD3A97FC}" dt="2022-07-27T14:34:09.850" v="612" actId="27636"/>
          <ac:spMkLst>
            <pc:docMk/>
            <pc:sldMk cId="0" sldId="331"/>
            <ac:spMk id="110" creationId="{00000000-0000-0000-0000-000000000000}"/>
          </ac:spMkLst>
        </pc:spChg>
      </pc:sldChg>
      <pc:sldChg chg="addSp modSp mod">
        <pc:chgData name="Stefanie Martin" userId="ce2d68ab62c078d2" providerId="LiveId" clId="{D51914CC-B157-4785-9BB3-035FBD3A97FC}" dt="2022-07-27T17:06:49.552" v="648" actId="1036"/>
        <pc:sldMkLst>
          <pc:docMk/>
          <pc:sldMk cId="514835213" sldId="334"/>
        </pc:sldMkLst>
        <pc:spChg chg="add mod">
          <ac:chgData name="Stefanie Martin" userId="ce2d68ab62c078d2" providerId="LiveId" clId="{D51914CC-B157-4785-9BB3-035FBD3A97FC}" dt="2022-07-27T17:06:49.552" v="648" actId="1036"/>
          <ac:spMkLst>
            <pc:docMk/>
            <pc:sldMk cId="514835213" sldId="334"/>
            <ac:spMk id="2" creationId="{5BFF31C4-588C-B515-5669-9D846A939980}"/>
          </ac:spMkLst>
        </pc:spChg>
      </pc:sldChg>
      <pc:sldChg chg="modSp mod">
        <pc:chgData name="Stefanie Martin" userId="ce2d68ab62c078d2" providerId="LiveId" clId="{D51914CC-B157-4785-9BB3-035FBD3A97FC}" dt="2022-07-27T17:23:45.803" v="661" actId="27636"/>
        <pc:sldMkLst>
          <pc:docMk/>
          <pc:sldMk cId="0" sldId="337"/>
        </pc:sldMkLst>
        <pc:spChg chg="mod">
          <ac:chgData name="Stefanie Martin" userId="ce2d68ab62c078d2" providerId="LiveId" clId="{D51914CC-B157-4785-9BB3-035FBD3A97FC}" dt="2022-07-27T17:23:45.803" v="661" actId="27636"/>
          <ac:spMkLst>
            <pc:docMk/>
            <pc:sldMk cId="0" sldId="337"/>
            <ac:spMk id="74" creationId="{00000000-0000-0000-0000-000000000000}"/>
          </ac:spMkLst>
        </pc:spChg>
      </pc:sldChg>
      <pc:sldChg chg="modSp mod">
        <pc:chgData name="Stefanie Martin" userId="ce2d68ab62c078d2" providerId="LiveId" clId="{D51914CC-B157-4785-9BB3-035FBD3A97FC}" dt="2022-07-27T17:23:45.815" v="662" actId="27636"/>
        <pc:sldMkLst>
          <pc:docMk/>
          <pc:sldMk cId="0" sldId="339"/>
        </pc:sldMkLst>
        <pc:spChg chg="mod">
          <ac:chgData name="Stefanie Martin" userId="ce2d68ab62c078d2" providerId="LiveId" clId="{D51914CC-B157-4785-9BB3-035FBD3A97FC}" dt="2022-07-27T17:23:45.815" v="662" actId="27636"/>
          <ac:spMkLst>
            <pc:docMk/>
            <pc:sldMk cId="0" sldId="339"/>
            <ac:spMk id="88" creationId="{00000000-0000-0000-0000-000000000000}"/>
          </ac:spMkLst>
        </pc:spChg>
      </pc:sldChg>
      <pc:sldChg chg="modSp mod">
        <pc:chgData name="Stefanie Martin" userId="ce2d68ab62c078d2" providerId="LiveId" clId="{D51914CC-B157-4785-9BB3-035FBD3A97FC}" dt="2022-07-27T17:23:45.817" v="663" actId="27636"/>
        <pc:sldMkLst>
          <pc:docMk/>
          <pc:sldMk cId="0" sldId="340"/>
        </pc:sldMkLst>
        <pc:spChg chg="mod">
          <ac:chgData name="Stefanie Martin" userId="ce2d68ab62c078d2" providerId="LiveId" clId="{D51914CC-B157-4785-9BB3-035FBD3A97FC}" dt="2022-07-27T17:23:45.817" v="663" actId="27636"/>
          <ac:spMkLst>
            <pc:docMk/>
            <pc:sldMk cId="0" sldId="340"/>
            <ac:spMk id="101" creationId="{00000000-0000-0000-0000-000000000000}"/>
          </ac:spMkLst>
        </pc:spChg>
      </pc:sldChg>
      <pc:sldChg chg="modSp mod">
        <pc:chgData name="Stefanie Martin" userId="ce2d68ab62c078d2" providerId="LiveId" clId="{D51914CC-B157-4785-9BB3-035FBD3A97FC}" dt="2022-07-27T19:42:36.666" v="674" actId="1035"/>
        <pc:sldMkLst>
          <pc:docMk/>
          <pc:sldMk cId="0" sldId="341"/>
        </pc:sldMkLst>
        <pc:spChg chg="mod">
          <ac:chgData name="Stefanie Martin" userId="ce2d68ab62c078d2" providerId="LiveId" clId="{D51914CC-B157-4785-9BB3-035FBD3A97FC}" dt="2022-07-27T19:42:36.666" v="674" actId="1035"/>
          <ac:spMkLst>
            <pc:docMk/>
            <pc:sldMk cId="0" sldId="341"/>
            <ac:spMk id="7" creationId="{00000000-0000-0000-0000-000000000000}"/>
          </ac:spMkLst>
        </pc:spChg>
      </pc:sldChg>
      <pc:sldChg chg="modSp add mod ord">
        <pc:chgData name="Stefanie Martin" userId="ce2d68ab62c078d2" providerId="LiveId" clId="{D51914CC-B157-4785-9BB3-035FBD3A97FC}" dt="2022-07-27T19:43:54.009" v="693" actId="1076"/>
        <pc:sldMkLst>
          <pc:docMk/>
          <pc:sldMk cId="90747350" sldId="346"/>
        </pc:sldMkLst>
        <pc:spChg chg="mod">
          <ac:chgData name="Stefanie Martin" userId="ce2d68ab62c078d2" providerId="LiveId" clId="{D51914CC-B157-4785-9BB3-035FBD3A97FC}" dt="2022-07-27T19:43:54.009" v="693" actId="1076"/>
          <ac:spMkLst>
            <pc:docMk/>
            <pc:sldMk cId="90747350" sldId="346"/>
            <ac:spMk id="2" creationId="{290F3E1F-D5F6-7B66-949D-3CD7FC611938}"/>
          </ac:spMkLst>
        </pc:spChg>
      </pc:sldChg>
      <pc:sldMasterChg chg="del delSldLayout">
        <pc:chgData name="Stefanie Martin" userId="ce2d68ab62c078d2" providerId="LiveId" clId="{D51914CC-B157-4785-9BB3-035FBD3A97FC}" dt="2022-07-26T12:32:27.785" v="74" actId="47"/>
        <pc:sldMasterMkLst>
          <pc:docMk/>
          <pc:sldMasterMk cId="3091616589" sldId="2147483684"/>
        </pc:sldMasterMkLst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3934643734" sldId="2147483685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158255405" sldId="2147483686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119690319" sldId="2147483687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187055856" sldId="2147483688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229764102" sldId="2147483689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3380154178" sldId="2147483690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313217410" sldId="2147483691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3178342909" sldId="2147483692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1727416032" sldId="2147483693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43617459" sldId="2147483694"/>
          </pc:sldLayoutMkLst>
        </pc:sldLayoutChg>
        <pc:sldLayoutChg chg="del">
          <pc:chgData name="Stefanie Martin" userId="ce2d68ab62c078d2" providerId="LiveId" clId="{D51914CC-B157-4785-9BB3-035FBD3A97FC}" dt="2022-07-26T12:32:27.785" v="74" actId="47"/>
          <pc:sldLayoutMkLst>
            <pc:docMk/>
            <pc:sldMasterMk cId="3091616589" sldId="2147483684"/>
            <pc:sldLayoutMk cId="587479195" sldId="2147483695"/>
          </pc:sldLayoutMkLst>
        </pc:sldLayoutChg>
      </pc:sldMasterChg>
      <pc:sldMasterChg chg="modSldLayout">
        <pc:chgData name="Stefanie Martin" userId="ce2d68ab62c078d2" providerId="LiveId" clId="{D51914CC-B157-4785-9BB3-035FBD3A97FC}" dt="2022-07-27T14:24:49.565" v="460"/>
        <pc:sldMasterMkLst>
          <pc:docMk/>
          <pc:sldMasterMk cId="3039464518" sldId="2147483699"/>
        </pc:sldMasterMkLst>
        <pc:sldLayoutChg chg="delSp">
          <pc:chgData name="Stefanie Martin" userId="ce2d68ab62c078d2" providerId="LiveId" clId="{D51914CC-B157-4785-9BB3-035FBD3A97FC}" dt="2022-07-27T14:24:49.565" v="460"/>
          <pc:sldLayoutMkLst>
            <pc:docMk/>
            <pc:sldMasterMk cId="3039464518" sldId="2147483699"/>
            <pc:sldLayoutMk cId="2330741006" sldId="2147483735"/>
          </pc:sldLayoutMkLst>
          <pc:spChg chg="del">
            <ac:chgData name="Stefanie Martin" userId="ce2d68ab62c078d2" providerId="LiveId" clId="{D51914CC-B157-4785-9BB3-035FBD3A97FC}" dt="2022-07-27T14:24:49.565" v="460"/>
            <ac:spMkLst>
              <pc:docMk/>
              <pc:sldMasterMk cId="3039464518" sldId="2147483699"/>
              <pc:sldLayoutMk cId="2330741006" sldId="2147483735"/>
              <ac:spMk id="19" creationId="{00000000-0000-0000-0000-000000000000}"/>
            </ac:spMkLst>
          </pc:spChg>
          <pc:spChg chg="del">
            <ac:chgData name="Stefanie Martin" userId="ce2d68ab62c078d2" providerId="LiveId" clId="{D51914CC-B157-4785-9BB3-035FBD3A97FC}" dt="2022-07-27T14:24:49.565" v="460"/>
            <ac:spMkLst>
              <pc:docMk/>
              <pc:sldMasterMk cId="3039464518" sldId="2147483699"/>
              <pc:sldLayoutMk cId="2330741006" sldId="2147483735"/>
              <ac:spMk id="20" creationId="{00000000-0000-0000-0000-000000000000}"/>
            </ac:spMkLst>
          </pc:spChg>
        </pc:sldLayoutChg>
      </pc:sldMasterChg>
      <pc:sldMasterChg chg="delSldLayout">
        <pc:chgData name="Stefanie Martin" userId="ce2d68ab62c078d2" providerId="LiveId" clId="{D51914CC-B157-4785-9BB3-035FBD3A97FC}" dt="2022-07-27T14:33:47.526" v="608" actId="2696"/>
        <pc:sldMasterMkLst>
          <pc:docMk/>
          <pc:sldMasterMk cId="2037684604" sldId="2147483888"/>
        </pc:sldMasterMkLst>
        <pc:sldLayoutChg chg="del">
          <pc:chgData name="Stefanie Martin" userId="ce2d68ab62c078d2" providerId="LiveId" clId="{D51914CC-B157-4785-9BB3-035FBD3A97FC}" dt="2022-07-27T14:33:47.526" v="608" actId="2696"/>
          <pc:sldLayoutMkLst>
            <pc:docMk/>
            <pc:sldMasterMk cId="2037684604" sldId="2147483888"/>
            <pc:sldLayoutMk cId="3578367584" sldId="214748390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BD46F-7710-4780-BD61-08CC3FC3A46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60F78-25CC-4108-BD58-4E7C2FCCAD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29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QUALITATIVA: É superficial, </a:t>
            </a:r>
            <a:r>
              <a:rPr lang="pt-BR" dirty="0" err="1"/>
              <a:t>pq</a:t>
            </a:r>
            <a:r>
              <a:rPr lang="pt-BR" dirty="0"/>
              <a:t> </a:t>
            </a:r>
            <a:r>
              <a:rPr lang="pt-BR" dirty="0" err="1"/>
              <a:t>vc</a:t>
            </a:r>
            <a:r>
              <a:rPr lang="pt-BR" dirty="0"/>
              <a:t> só considera as pesquisas que favorecem </a:t>
            </a:r>
            <a:r>
              <a:rPr lang="pt-BR" dirty="0" err="1"/>
              <a:t>oq</a:t>
            </a:r>
            <a:r>
              <a:rPr lang="pt-BR" dirty="0"/>
              <a:t> </a:t>
            </a:r>
            <a:r>
              <a:rPr lang="pt-BR" dirty="0" err="1"/>
              <a:t>vc</a:t>
            </a:r>
            <a:r>
              <a:rPr lang="pt-BR" dirty="0"/>
              <a:t> quer mostrar, que reflete a sua opinião. Seleção pessoal, não a partir de todos os resultados de um banco de dados. Mistura os tipos de papers: experimentais, discussão...</a:t>
            </a:r>
          </a:p>
          <a:p>
            <a:r>
              <a:rPr lang="pt-BR" dirty="0"/>
              <a:t>SISTEMÁTICA: Revisão exaustiva sobre o assunto. Considera </a:t>
            </a:r>
            <a:r>
              <a:rPr lang="pt-BR" dirty="0" err="1"/>
              <a:t>oq</a:t>
            </a:r>
            <a:r>
              <a:rPr lang="pt-BR" dirty="0"/>
              <a:t> que favorecem e os que desfavorecem minha hipótese.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Faz-se isso pesquisando no Google Scholar, considerando só os títulos e os respectivos resumos. Critérios bem definidos de inclusão e exclusão.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1150B-44D1-49FD-877C-61E2ED8E7E5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2519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f9860f0f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f9860f0f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f9860f0f7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f9860f0f7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Bom lembrar: positividade plotada para baixo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f9860f0f7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3f9860f0f7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lógica: se há efeito de predição no bloco high, então one should observar um "custo" pela ativação do mecanismo de previsão ou pela ativação da previsão em si.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/>
              <a:t>Recrutamento por divulgação no centro médico pediátrico.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69 crianças </a:t>
            </a:r>
            <a:r>
              <a:rPr lang="pt-BR" sz="1200" dirty="0" err="1"/>
              <a:t>neurotípicas</a:t>
            </a:r>
            <a:endParaRPr lang="pt-BR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3 – 5 anos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Mínimo de 36 semanas de gestação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Inglês L1 em casa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Sem acesso anterior ao Jardim de Infância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Sem claustrofobia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Sem implantes de metais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47 completaram o DTI (20 meninos, 27 meninas)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200" dirty="0"/>
              <a:t>$ Famílias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7FF67-2FF8-45DC-9026-41DD0EF0E9A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083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DTI: uma ótima técnica não invasiva para quantificar a integridade da massa branca e sua influência em inúmeros fatores. </a:t>
            </a:r>
          </a:p>
          <a:p>
            <a:r>
              <a:rPr lang="pt-BR" dirty="0"/>
              <a:t>AXIAL: eixo, AXIS: eixos. MIELINIZAÇÃO: faz com que a condução dos impulsos elétricos, ao longo da fibra nervosa, sejam mais rápidos e precisos.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7FF67-2FF8-45DC-9026-41DD0EF0E9A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410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C7FF67-2FF8-45DC-9026-41DD0EF0E9A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8440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 primeiro guia 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(QUORUM) 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é de 1994. 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PRISMA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é um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check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list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-guia baseado em evidências para relatar estudos em </a:t>
            </a:r>
            <a:r>
              <a:rPr lang="pt-BR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revisões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sistemáticas (metodologia e resultados) e meta-análises. A triagem é em camadas: título, abstract,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paper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em si. Biblioteca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Cochraine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: grupo que faz revisões sistemáticas de altíssima qualidade.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1150B-44D1-49FD-877C-61E2ED8E7E5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7093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6e0ae94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6e0ae94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6e0ae946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6e0ae946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6e0ae946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6e0ae946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6e0ae946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6e0ae946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6e0ae946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36e0ae946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6e0ae946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36e0ae946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 RS e a </a:t>
            </a:r>
            <a:r>
              <a:rPr lang="pt-BR" b="1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metanálise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devem considerar apenas estudos são similares, tanto em relação às </a:t>
            </a:r>
            <a:r>
              <a:rPr lang="pt-BR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caracteríscas</a:t>
            </a:r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clínicas dos pacientes incluídos, quanto em relação à intervenção/ exposição em estudo. São práticas comuns nas pesquisas clínicas (saúde).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1150B-44D1-49FD-877C-61E2ED8E7E5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624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f9860f0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f9860f0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f9860f0f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f9860f0f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3f9860f0f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3f9860f0f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f9860f0f7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f9860f0f7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f9860f0f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3f9860f0f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Gráfico de subtração - início do efeito de facilitação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f9860f0f7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f9860f0f7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735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3350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752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2369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7103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32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0596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073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51522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8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44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5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106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0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25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027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463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739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3482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062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0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26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8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94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5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25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7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99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95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8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4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3"/>
          <p:cNvGrpSpPr/>
          <p:nvPr/>
        </p:nvGrpSpPr>
        <p:grpSpPr>
          <a:xfrm>
            <a:off x="10196946" y="-1"/>
            <a:ext cx="635407" cy="6529927"/>
            <a:chOff x="6798998" y="-1296139"/>
            <a:chExt cx="476555" cy="4897445"/>
          </a:xfrm>
        </p:grpSpPr>
        <p:sp>
          <p:nvSpPr>
            <p:cNvPr id="164" name="Google Shape;164;p3"/>
            <p:cNvSpPr/>
            <p:nvPr/>
          </p:nvSpPr>
          <p:spPr>
            <a:xfrm>
              <a:off x="6798998" y="2971595"/>
              <a:ext cx="476555" cy="629711"/>
            </a:xfrm>
            <a:custGeom>
              <a:avLst/>
              <a:gdLst/>
              <a:ahLst/>
              <a:cxnLst/>
              <a:rect l="l" t="t" r="r" b="b"/>
              <a:pathLst>
                <a:path w="476555" h="629711" extrusionOk="0">
                  <a:moveTo>
                    <a:pt x="320201" y="161890"/>
                  </a:moveTo>
                  <a:cubicBezTo>
                    <a:pt x="320201" y="126330"/>
                    <a:pt x="347824" y="28984"/>
                    <a:pt x="296008" y="26762"/>
                  </a:cubicBezTo>
                  <a:cubicBezTo>
                    <a:pt x="297722" y="-5496"/>
                    <a:pt x="165198" y="-10957"/>
                    <a:pt x="178406" y="23460"/>
                  </a:cubicBezTo>
                  <a:cubicBezTo>
                    <a:pt x="166277" y="25936"/>
                    <a:pt x="129701" y="19840"/>
                    <a:pt x="140306" y="41430"/>
                  </a:cubicBezTo>
                  <a:cubicBezTo>
                    <a:pt x="138210" y="84864"/>
                    <a:pt x="137448" y="128425"/>
                    <a:pt x="135797" y="171859"/>
                  </a:cubicBezTo>
                  <a:cubicBezTo>
                    <a:pt x="-17047" y="238661"/>
                    <a:pt x="-46892" y="457165"/>
                    <a:pt x="77123" y="566385"/>
                  </a:cubicBezTo>
                  <a:cubicBezTo>
                    <a:pt x="364651" y="804827"/>
                    <a:pt x="669451" y="303241"/>
                    <a:pt x="320201" y="161890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026850" y="-1296139"/>
              <a:ext cx="17700" cy="42711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" name="Google Shape;166;p3"/>
          <p:cNvGrpSpPr/>
          <p:nvPr/>
        </p:nvGrpSpPr>
        <p:grpSpPr>
          <a:xfrm>
            <a:off x="11470421" y="-4"/>
            <a:ext cx="541587" cy="2053741"/>
            <a:chOff x="5578966" y="2422197"/>
            <a:chExt cx="406190" cy="1540306"/>
          </a:xfrm>
        </p:grpSpPr>
        <p:sp>
          <p:nvSpPr>
            <p:cNvPr id="167" name="Google Shape;167;p3"/>
            <p:cNvSpPr/>
            <p:nvPr/>
          </p:nvSpPr>
          <p:spPr>
            <a:xfrm>
              <a:off x="5578966" y="2971595"/>
              <a:ext cx="406190" cy="990908"/>
            </a:xfrm>
            <a:custGeom>
              <a:avLst/>
              <a:gdLst/>
              <a:ahLst/>
              <a:cxnLst/>
              <a:rect l="l" t="t" r="r" b="b"/>
              <a:pathLst>
                <a:path w="406190" h="990908" extrusionOk="0">
                  <a:moveTo>
                    <a:pt x="340083" y="447063"/>
                  </a:moveTo>
                  <a:cubicBezTo>
                    <a:pt x="341480" y="444205"/>
                    <a:pt x="372913" y="448269"/>
                    <a:pt x="369865" y="426933"/>
                  </a:cubicBezTo>
                  <a:cubicBezTo>
                    <a:pt x="378628" y="356321"/>
                    <a:pt x="379771" y="266786"/>
                    <a:pt x="314811" y="222019"/>
                  </a:cubicBezTo>
                  <a:cubicBezTo>
                    <a:pt x="316334" y="182014"/>
                    <a:pt x="330368" y="29931"/>
                    <a:pt x="276266" y="35328"/>
                  </a:cubicBezTo>
                  <a:cubicBezTo>
                    <a:pt x="257216" y="-16234"/>
                    <a:pt x="121643" y="-11789"/>
                    <a:pt x="117897" y="51521"/>
                  </a:cubicBezTo>
                  <a:cubicBezTo>
                    <a:pt x="68303" y="56474"/>
                    <a:pt x="94719" y="194840"/>
                    <a:pt x="95608" y="232242"/>
                  </a:cubicBezTo>
                  <a:cubicBezTo>
                    <a:pt x="33823" y="278470"/>
                    <a:pt x="28616" y="363941"/>
                    <a:pt x="30775" y="435442"/>
                  </a:cubicBezTo>
                  <a:cubicBezTo>
                    <a:pt x="31219" y="460842"/>
                    <a:pt x="59794" y="448840"/>
                    <a:pt x="72685" y="450746"/>
                  </a:cubicBezTo>
                  <a:cubicBezTo>
                    <a:pt x="75860" y="483511"/>
                    <a:pt x="77003" y="521611"/>
                    <a:pt x="48999" y="544408"/>
                  </a:cubicBezTo>
                  <a:cubicBezTo>
                    <a:pt x="22774" y="559775"/>
                    <a:pt x="3851" y="611464"/>
                    <a:pt x="46078" y="617497"/>
                  </a:cubicBezTo>
                  <a:cubicBezTo>
                    <a:pt x="2835" y="630197"/>
                    <a:pt x="-17041" y="715159"/>
                    <a:pt x="37824" y="733384"/>
                  </a:cubicBezTo>
                  <a:cubicBezTo>
                    <a:pt x="-17041" y="742719"/>
                    <a:pt x="-9611" y="809584"/>
                    <a:pt x="43284" y="813584"/>
                  </a:cubicBezTo>
                  <a:cubicBezTo>
                    <a:pt x="-1801" y="839747"/>
                    <a:pt x="-6309" y="908200"/>
                    <a:pt x="55095" y="912772"/>
                  </a:cubicBezTo>
                  <a:cubicBezTo>
                    <a:pt x="90782" y="913153"/>
                    <a:pt x="126025" y="903310"/>
                    <a:pt x="161268" y="898421"/>
                  </a:cubicBezTo>
                  <a:cubicBezTo>
                    <a:pt x="139233" y="913788"/>
                    <a:pt x="126279" y="946998"/>
                    <a:pt x="144313" y="970176"/>
                  </a:cubicBezTo>
                  <a:cubicBezTo>
                    <a:pt x="172888" y="1006688"/>
                    <a:pt x="224577" y="986051"/>
                    <a:pt x="260327" y="975319"/>
                  </a:cubicBezTo>
                  <a:cubicBezTo>
                    <a:pt x="299570" y="961285"/>
                    <a:pt x="348021" y="957857"/>
                    <a:pt x="376088" y="923821"/>
                  </a:cubicBezTo>
                  <a:cubicBezTo>
                    <a:pt x="399646" y="896008"/>
                    <a:pt x="387327" y="849653"/>
                    <a:pt x="348656" y="845652"/>
                  </a:cubicBezTo>
                  <a:cubicBezTo>
                    <a:pt x="373288" y="834501"/>
                    <a:pt x="384216" y="805495"/>
                    <a:pt x="373065" y="780857"/>
                  </a:cubicBezTo>
                  <a:cubicBezTo>
                    <a:pt x="364353" y="761610"/>
                    <a:pt x="344268" y="750123"/>
                    <a:pt x="323256" y="752371"/>
                  </a:cubicBezTo>
                  <a:cubicBezTo>
                    <a:pt x="387455" y="748370"/>
                    <a:pt x="429999" y="685505"/>
                    <a:pt x="352656" y="659597"/>
                  </a:cubicBezTo>
                  <a:cubicBezTo>
                    <a:pt x="304650" y="655978"/>
                    <a:pt x="438889" y="670011"/>
                    <a:pt x="398503" y="584096"/>
                  </a:cubicBezTo>
                  <a:cubicBezTo>
                    <a:pt x="365928" y="545170"/>
                    <a:pt x="301412" y="524850"/>
                    <a:pt x="340083" y="447063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5774600" y="2422197"/>
              <a:ext cx="17700" cy="552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" name="Google Shape;169;p3"/>
          <p:cNvGrpSpPr/>
          <p:nvPr/>
        </p:nvGrpSpPr>
        <p:grpSpPr>
          <a:xfrm>
            <a:off x="10618481" y="1"/>
            <a:ext cx="622016" cy="3800207"/>
            <a:chOff x="6176324" y="940075"/>
            <a:chExt cx="466512" cy="2850155"/>
          </a:xfrm>
        </p:grpSpPr>
        <p:sp>
          <p:nvSpPr>
            <p:cNvPr id="170" name="Google Shape;170;p3"/>
            <p:cNvSpPr/>
            <p:nvPr/>
          </p:nvSpPr>
          <p:spPr>
            <a:xfrm>
              <a:off x="6176324" y="2971595"/>
              <a:ext cx="466512" cy="818636"/>
            </a:xfrm>
            <a:custGeom>
              <a:avLst/>
              <a:gdLst/>
              <a:ahLst/>
              <a:cxnLst/>
              <a:rect l="l" t="t" r="r" b="b"/>
              <a:pathLst>
                <a:path w="466512" h="818636" extrusionOk="0">
                  <a:moveTo>
                    <a:pt x="332323" y="212841"/>
                  </a:moveTo>
                  <a:cubicBezTo>
                    <a:pt x="341531" y="160708"/>
                    <a:pt x="342674" y="107476"/>
                    <a:pt x="335880" y="54980"/>
                  </a:cubicBezTo>
                  <a:cubicBezTo>
                    <a:pt x="332578" y="42280"/>
                    <a:pt x="316004" y="50599"/>
                    <a:pt x="306479" y="48630"/>
                  </a:cubicBezTo>
                  <a:cubicBezTo>
                    <a:pt x="306923" y="-17537"/>
                    <a:pt x="162779" y="-14870"/>
                    <a:pt x="159984" y="48630"/>
                  </a:cubicBezTo>
                  <a:cubicBezTo>
                    <a:pt x="98580" y="52250"/>
                    <a:pt x="140934" y="172709"/>
                    <a:pt x="140554" y="213159"/>
                  </a:cubicBezTo>
                  <a:cubicBezTo>
                    <a:pt x="105057" y="231383"/>
                    <a:pt x="103723" y="274563"/>
                    <a:pt x="102454" y="310060"/>
                  </a:cubicBezTo>
                  <a:cubicBezTo>
                    <a:pt x="97246" y="356427"/>
                    <a:pt x="82324" y="401182"/>
                    <a:pt x="58766" y="441441"/>
                  </a:cubicBezTo>
                  <a:cubicBezTo>
                    <a:pt x="-124178" y="764783"/>
                    <a:pt x="171287" y="823140"/>
                    <a:pt x="250027" y="818377"/>
                  </a:cubicBezTo>
                  <a:cubicBezTo>
                    <a:pt x="471579" y="804979"/>
                    <a:pt x="517362" y="615177"/>
                    <a:pt x="413476" y="441441"/>
                  </a:cubicBezTo>
                  <a:cubicBezTo>
                    <a:pt x="355628" y="353938"/>
                    <a:pt x="388838" y="243448"/>
                    <a:pt x="332323" y="212841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400713" y="940075"/>
              <a:ext cx="17700" cy="20349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" name="Google Shape;172;p3"/>
          <p:cNvGrpSpPr/>
          <p:nvPr/>
        </p:nvGrpSpPr>
        <p:grpSpPr>
          <a:xfrm>
            <a:off x="8249785" y="1"/>
            <a:ext cx="227296" cy="1759505"/>
            <a:chOff x="7576714" y="2009363"/>
            <a:chExt cx="170472" cy="1319629"/>
          </a:xfrm>
        </p:grpSpPr>
        <p:sp>
          <p:nvSpPr>
            <p:cNvPr id="173" name="Google Shape;173;p3"/>
            <p:cNvSpPr/>
            <p:nvPr/>
          </p:nvSpPr>
          <p:spPr>
            <a:xfrm>
              <a:off x="7576714" y="2971595"/>
              <a:ext cx="170472" cy="357397"/>
            </a:xfrm>
            <a:custGeom>
              <a:avLst/>
              <a:gdLst/>
              <a:ahLst/>
              <a:cxnLst/>
              <a:rect l="l" t="t" r="r" b="b"/>
              <a:pathLst>
                <a:path w="170472" h="357397" extrusionOk="0">
                  <a:moveTo>
                    <a:pt x="127257" y="26425"/>
                  </a:moveTo>
                  <a:cubicBezTo>
                    <a:pt x="134369" y="-8309"/>
                    <a:pt x="34039" y="-8500"/>
                    <a:pt x="34611" y="24075"/>
                  </a:cubicBezTo>
                  <a:cubicBezTo>
                    <a:pt x="7052" y="26044"/>
                    <a:pt x="27879" y="109610"/>
                    <a:pt x="21911" y="127835"/>
                  </a:cubicBezTo>
                  <a:cubicBezTo>
                    <a:pt x="-89214" y="468004"/>
                    <a:pt x="264544" y="398789"/>
                    <a:pt x="145736" y="124596"/>
                  </a:cubicBezTo>
                  <a:cubicBezTo>
                    <a:pt x="152086" y="122247"/>
                    <a:pt x="157864" y="17281"/>
                    <a:pt x="127257" y="2642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652975" y="2009363"/>
              <a:ext cx="17700" cy="9657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9151931" y="-1"/>
            <a:ext cx="384500" cy="4684989"/>
            <a:chOff x="7883572" y="308161"/>
            <a:chExt cx="288375" cy="3513742"/>
          </a:xfrm>
        </p:grpSpPr>
        <p:sp>
          <p:nvSpPr>
            <p:cNvPr id="176" name="Google Shape;176;p3"/>
            <p:cNvSpPr/>
            <p:nvPr/>
          </p:nvSpPr>
          <p:spPr>
            <a:xfrm>
              <a:off x="7883572" y="2971595"/>
              <a:ext cx="288375" cy="850309"/>
            </a:xfrm>
            <a:custGeom>
              <a:avLst/>
              <a:gdLst/>
              <a:ahLst/>
              <a:cxnLst/>
              <a:rect l="l" t="t" r="r" b="b"/>
              <a:pathLst>
                <a:path w="288375" h="850309" extrusionOk="0">
                  <a:moveTo>
                    <a:pt x="226863" y="202395"/>
                  </a:moveTo>
                  <a:cubicBezTo>
                    <a:pt x="222671" y="167343"/>
                    <a:pt x="255946" y="35010"/>
                    <a:pt x="207051" y="37295"/>
                  </a:cubicBezTo>
                  <a:cubicBezTo>
                    <a:pt x="200701" y="-10202"/>
                    <a:pt x="93830" y="-14965"/>
                    <a:pt x="96497" y="38311"/>
                  </a:cubicBezTo>
                  <a:cubicBezTo>
                    <a:pt x="44998" y="23897"/>
                    <a:pt x="95354" y="195792"/>
                    <a:pt x="59222" y="197824"/>
                  </a:cubicBezTo>
                  <a:cubicBezTo>
                    <a:pt x="-24216" y="202459"/>
                    <a:pt x="4930" y="466873"/>
                    <a:pt x="4930" y="713126"/>
                  </a:cubicBezTo>
                  <a:cubicBezTo>
                    <a:pt x="4930" y="781261"/>
                    <a:pt x="39093" y="845714"/>
                    <a:pt x="141201" y="850095"/>
                  </a:cubicBezTo>
                  <a:cubicBezTo>
                    <a:pt x="238420" y="854223"/>
                    <a:pt x="280901" y="798280"/>
                    <a:pt x="281283" y="718016"/>
                  </a:cubicBezTo>
                  <a:cubicBezTo>
                    <a:pt x="282172" y="443314"/>
                    <a:pt x="316208" y="200173"/>
                    <a:pt x="226863" y="202395"/>
                  </a:cubicBezTo>
                  <a:close/>
                </a:path>
              </a:pathLst>
            </a:cu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024899" y="308161"/>
              <a:ext cx="17700" cy="2667000"/>
            </a:xfrm>
            <a:prstGeom prst="rect">
              <a:avLst/>
            </a:prstGeom>
            <a:solidFill>
              <a:srgbClr val="001F6E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8" name="Google Shape;178;p3"/>
          <p:cNvSpPr txBox="1">
            <a:spLocks noGrp="1"/>
          </p:cNvSpPr>
          <p:nvPr>
            <p:ph type="ctrTitle"/>
          </p:nvPr>
        </p:nvSpPr>
        <p:spPr>
          <a:xfrm>
            <a:off x="2114433" y="2738000"/>
            <a:ext cx="6194800" cy="841200"/>
          </a:xfrm>
          <a:prstGeom prst="rect">
            <a:avLst/>
          </a:prstGeom>
          <a:effectLst>
            <a:outerShdw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6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79" name="Google Shape;179;p3"/>
          <p:cNvSpPr txBox="1">
            <a:spLocks noGrp="1"/>
          </p:cNvSpPr>
          <p:nvPr>
            <p:ph type="subTitle" idx="1"/>
          </p:nvPr>
        </p:nvSpPr>
        <p:spPr>
          <a:xfrm>
            <a:off x="2114433" y="3606800"/>
            <a:ext cx="6194800" cy="5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1067"/>
              </a:spcBef>
              <a:spcAft>
                <a:spcPts val="1067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305525" y="2312800"/>
            <a:ext cx="2232400" cy="22324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-38801" y="2579524"/>
            <a:ext cx="1699200" cy="16992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995215" y="992318"/>
            <a:ext cx="240539" cy="253407"/>
            <a:chOff x="3770248" y="2527300"/>
            <a:chExt cx="180404" cy="190055"/>
          </a:xfrm>
        </p:grpSpPr>
        <p:sp>
          <p:nvSpPr>
            <p:cNvPr id="183" name="Google Shape;183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3"/>
          <p:cNvGrpSpPr/>
          <p:nvPr/>
        </p:nvGrpSpPr>
        <p:grpSpPr>
          <a:xfrm>
            <a:off x="1374453" y="4166627"/>
            <a:ext cx="285951" cy="327472"/>
            <a:chOff x="3462796" y="2555878"/>
            <a:chExt cx="157798" cy="180711"/>
          </a:xfrm>
        </p:grpSpPr>
        <p:sp>
          <p:nvSpPr>
            <p:cNvPr id="188" name="Google Shape;188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3"/>
          <p:cNvGrpSpPr/>
          <p:nvPr/>
        </p:nvGrpSpPr>
        <p:grpSpPr>
          <a:xfrm>
            <a:off x="11649893" y="3741984"/>
            <a:ext cx="326916" cy="344405"/>
            <a:chOff x="3770248" y="2527300"/>
            <a:chExt cx="180404" cy="190055"/>
          </a:xfrm>
        </p:grpSpPr>
        <p:sp>
          <p:nvSpPr>
            <p:cNvPr id="195" name="Google Shape;195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3"/>
          <p:cNvGrpSpPr/>
          <p:nvPr/>
        </p:nvGrpSpPr>
        <p:grpSpPr>
          <a:xfrm rot="5400000">
            <a:off x="11496663" y="6087416"/>
            <a:ext cx="285931" cy="327424"/>
            <a:chOff x="3462796" y="2555878"/>
            <a:chExt cx="157798" cy="180711"/>
          </a:xfrm>
        </p:grpSpPr>
        <p:sp>
          <p:nvSpPr>
            <p:cNvPr id="200" name="Google Shape;200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3"/>
          <p:cNvGrpSpPr/>
          <p:nvPr/>
        </p:nvGrpSpPr>
        <p:grpSpPr>
          <a:xfrm>
            <a:off x="217664" y="2246018"/>
            <a:ext cx="240539" cy="253407"/>
            <a:chOff x="3770248" y="2527300"/>
            <a:chExt cx="180404" cy="190055"/>
          </a:xfrm>
        </p:grpSpPr>
        <p:sp>
          <p:nvSpPr>
            <p:cNvPr id="207" name="Google Shape;207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 rot="-2700000">
            <a:off x="10286273" y="992330"/>
            <a:ext cx="240536" cy="253404"/>
            <a:chOff x="3770248" y="2527300"/>
            <a:chExt cx="180404" cy="190055"/>
          </a:xfrm>
        </p:grpSpPr>
        <p:sp>
          <p:nvSpPr>
            <p:cNvPr id="212" name="Google Shape;212;p3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3"/>
          <p:cNvGrpSpPr/>
          <p:nvPr/>
        </p:nvGrpSpPr>
        <p:grpSpPr>
          <a:xfrm>
            <a:off x="8869016" y="-9"/>
            <a:ext cx="1395600" cy="2359160"/>
            <a:chOff x="2484475" y="1329455"/>
            <a:chExt cx="1046700" cy="1769370"/>
          </a:xfrm>
        </p:grpSpPr>
        <p:sp>
          <p:nvSpPr>
            <p:cNvPr id="217" name="Google Shape;217;p3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9" name="Google Shape;219;p3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220" name="Google Shape;220;p3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221" name="Google Shape;221;p3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3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3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4" name="Google Shape;224;p3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5" name="Google Shape;225;p3"/>
            <p:cNvSpPr/>
            <p:nvPr/>
          </p:nvSpPr>
          <p:spPr>
            <a:xfrm>
              <a:off x="2848289" y="2564652"/>
              <a:ext cx="130735" cy="158472"/>
            </a:xfrm>
            <a:custGeom>
              <a:avLst/>
              <a:gdLst/>
              <a:ahLst/>
              <a:cxnLst/>
              <a:rect l="l" t="t" r="r" b="b"/>
              <a:pathLst>
                <a:path w="4784" h="5799" extrusionOk="0">
                  <a:moveTo>
                    <a:pt x="0" y="0"/>
                  </a:moveTo>
                  <a:cubicBezTo>
                    <a:pt x="0" y="2506"/>
                    <a:pt x="2375" y="5110"/>
                    <a:pt x="4784" y="5799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26" name="Google Shape;226;p3"/>
          <p:cNvGrpSpPr/>
          <p:nvPr/>
        </p:nvGrpSpPr>
        <p:grpSpPr>
          <a:xfrm>
            <a:off x="11036091" y="-2"/>
            <a:ext cx="1207055" cy="3740915"/>
            <a:chOff x="3961868" y="-891976"/>
            <a:chExt cx="905291" cy="2805686"/>
          </a:xfrm>
        </p:grpSpPr>
        <p:grpSp>
          <p:nvGrpSpPr>
            <p:cNvPr id="227" name="Google Shape;227;p3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228" name="Google Shape;228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4155315" y="-891976"/>
              <a:ext cx="522826" cy="2613070"/>
              <a:chOff x="2447534" y="1219291"/>
              <a:chExt cx="478297" cy="2390513"/>
            </a:xfrm>
          </p:grpSpPr>
          <p:grpSp>
            <p:nvGrpSpPr>
              <p:cNvPr id="231" name="Google Shape;231;p3"/>
              <p:cNvGrpSpPr/>
              <p:nvPr/>
            </p:nvGrpSpPr>
            <p:grpSpPr>
              <a:xfrm>
                <a:off x="2447534" y="1219291"/>
                <a:ext cx="478297" cy="2390513"/>
                <a:chOff x="2447534" y="1219291"/>
                <a:chExt cx="478297" cy="2390513"/>
              </a:xfrm>
            </p:grpSpPr>
            <p:grpSp>
              <p:nvGrpSpPr>
                <p:cNvPr id="232" name="Google Shape;232;p3"/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D9D2E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235;p3"/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6" name="Google Shape;236;p3"/>
                <p:cNvSpPr/>
                <p:nvPr/>
              </p:nvSpPr>
              <p:spPr>
                <a:xfrm>
                  <a:off x="2675610" y="1219291"/>
                  <a:ext cx="17700" cy="17586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7" name="Google Shape;237;p3"/>
              <p:cNvSpPr/>
              <p:nvPr/>
            </p:nvSpPr>
            <p:spPr>
              <a:xfrm>
                <a:off x="2546350" y="3472450"/>
                <a:ext cx="97850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2465" extrusionOk="0">
                    <a:moveTo>
                      <a:pt x="0" y="0"/>
                    </a:moveTo>
                    <a:cubicBezTo>
                      <a:pt x="946" y="1217"/>
                      <a:pt x="2412" y="2117"/>
                      <a:pt x="3914" y="2465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38" name="Google Shape;238;p3"/>
              <p:cNvSpPr/>
              <p:nvPr/>
            </p:nvSpPr>
            <p:spPr>
              <a:xfrm>
                <a:off x="2515525" y="3392700"/>
                <a:ext cx="90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798" extrusionOk="0">
                    <a:moveTo>
                      <a:pt x="0" y="0"/>
                    </a:moveTo>
                    <a:cubicBezTo>
                      <a:pt x="182" y="399"/>
                      <a:pt x="182" y="399"/>
                      <a:pt x="363" y="798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39" name="Google Shape;239;p3"/>
          <p:cNvGrpSpPr/>
          <p:nvPr/>
        </p:nvGrpSpPr>
        <p:grpSpPr>
          <a:xfrm>
            <a:off x="10301791" y="2"/>
            <a:ext cx="697103" cy="2603023"/>
            <a:chOff x="5194218" y="-536312"/>
            <a:chExt cx="522827" cy="1952267"/>
          </a:xfrm>
        </p:grpSpPr>
        <p:grpSp>
          <p:nvGrpSpPr>
            <p:cNvPr id="240" name="Google Shape;240;p3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241" name="Google Shape;241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" name="Google Shape;243;p3"/>
            <p:cNvGrpSpPr/>
            <p:nvPr/>
          </p:nvGrpSpPr>
          <p:grpSpPr>
            <a:xfrm>
              <a:off x="5371921" y="-536312"/>
              <a:ext cx="182209" cy="1814066"/>
              <a:chOff x="3305183" y="1663032"/>
              <a:chExt cx="166690" cy="1659561"/>
            </a:xfrm>
          </p:grpSpPr>
          <p:grpSp>
            <p:nvGrpSpPr>
              <p:cNvPr id="244" name="Google Shape;244;p3"/>
              <p:cNvGrpSpPr/>
              <p:nvPr/>
            </p:nvGrpSpPr>
            <p:grpSpPr>
              <a:xfrm>
                <a:off x="3305183" y="1663032"/>
                <a:ext cx="166690" cy="1659561"/>
                <a:chOff x="3305183" y="1663032"/>
                <a:chExt cx="166690" cy="1659561"/>
              </a:xfrm>
            </p:grpSpPr>
            <p:grpSp>
              <p:nvGrpSpPr>
                <p:cNvPr id="245" name="Google Shape;245;p3"/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"/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9CB9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9" name="Google Shape;249;p3"/>
                <p:cNvSpPr/>
                <p:nvPr/>
              </p:nvSpPr>
              <p:spPr>
                <a:xfrm>
                  <a:off x="3375902" y="1663032"/>
                  <a:ext cx="17700" cy="13149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50" name="Google Shape;250;p3"/>
              <p:cNvSpPr/>
              <p:nvPr/>
            </p:nvSpPr>
            <p:spPr>
              <a:xfrm>
                <a:off x="3352825" y="3244100"/>
                <a:ext cx="27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160" extrusionOk="0">
                    <a:moveTo>
                      <a:pt x="0" y="0"/>
                    </a:moveTo>
                    <a:cubicBezTo>
                      <a:pt x="294" y="441"/>
                      <a:pt x="670" y="834"/>
                      <a:pt x="1088" y="116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51" name="Google Shape;251;p3"/>
          <p:cNvGrpSpPr/>
          <p:nvPr/>
        </p:nvGrpSpPr>
        <p:grpSpPr>
          <a:xfrm>
            <a:off x="10595063" y="-8"/>
            <a:ext cx="1147463" cy="6331381"/>
            <a:chOff x="7824797" y="-1724181"/>
            <a:chExt cx="860597" cy="4748536"/>
          </a:xfrm>
        </p:grpSpPr>
        <p:grpSp>
          <p:nvGrpSpPr>
            <p:cNvPr id="252" name="Google Shape;252;p3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253" name="Google Shape;253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" name="Google Shape;255;p3"/>
            <p:cNvGrpSpPr/>
            <p:nvPr/>
          </p:nvGrpSpPr>
          <p:grpSpPr>
            <a:xfrm>
              <a:off x="8100547" y="-1724181"/>
              <a:ext cx="300376" cy="4529867"/>
              <a:chOff x="3792712" y="-322375"/>
              <a:chExt cx="274793" cy="4144055"/>
            </a:xfrm>
          </p:grpSpPr>
          <p:grpSp>
            <p:nvGrpSpPr>
              <p:cNvPr id="256" name="Google Shape;256;p3"/>
              <p:cNvGrpSpPr/>
              <p:nvPr/>
            </p:nvGrpSpPr>
            <p:grpSpPr>
              <a:xfrm>
                <a:off x="3792712" y="-322375"/>
                <a:ext cx="274793" cy="4144055"/>
                <a:chOff x="3792712" y="-322375"/>
                <a:chExt cx="274793" cy="4144055"/>
              </a:xfrm>
            </p:grpSpPr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CFE2F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260;p3"/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61" name="Google Shape;261;p3"/>
                <p:cNvSpPr/>
                <p:nvPr/>
              </p:nvSpPr>
              <p:spPr>
                <a:xfrm>
                  <a:off x="3923169" y="-322375"/>
                  <a:ext cx="17700" cy="3300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2" name="Google Shape;262;p3"/>
              <p:cNvSpPr/>
              <p:nvPr/>
            </p:nvSpPr>
            <p:spPr>
              <a:xfrm>
                <a:off x="3834925" y="3637375"/>
                <a:ext cx="76100" cy="1359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5437" extrusionOk="0">
                    <a:moveTo>
                      <a:pt x="0" y="0"/>
                    </a:moveTo>
                    <a:cubicBezTo>
                      <a:pt x="372" y="2043"/>
                      <a:pt x="1116" y="4666"/>
                      <a:pt x="3044" y="5437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63" name="Google Shape;263;p3"/>
              <p:cNvSpPr/>
              <p:nvPr/>
            </p:nvSpPr>
            <p:spPr>
              <a:xfrm>
                <a:off x="3834925" y="3552200"/>
                <a:ext cx="18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73" h="870" extrusionOk="0">
                    <a:moveTo>
                      <a:pt x="0" y="0"/>
                    </a:moveTo>
                    <a:cubicBezTo>
                      <a:pt x="37" y="435"/>
                      <a:pt x="37" y="435"/>
                      <a:pt x="73" y="87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64" name="Google Shape;264;p3"/>
          <p:cNvGrpSpPr/>
          <p:nvPr/>
        </p:nvGrpSpPr>
        <p:grpSpPr>
          <a:xfrm>
            <a:off x="9413868" y="9"/>
            <a:ext cx="1395600" cy="5532144"/>
            <a:chOff x="1192601" y="-1724180"/>
            <a:chExt cx="1046700" cy="4149108"/>
          </a:xfrm>
        </p:grpSpPr>
        <p:grpSp>
          <p:nvGrpSpPr>
            <p:cNvPr id="265" name="Google Shape;265;p3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266" name="Google Shape;266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8" name="Google Shape;268;p3"/>
            <p:cNvGrpSpPr/>
            <p:nvPr/>
          </p:nvGrpSpPr>
          <p:grpSpPr>
            <a:xfrm>
              <a:off x="1417979" y="-1724180"/>
              <a:ext cx="580390" cy="3855366"/>
              <a:chOff x="522260" y="372820"/>
              <a:chExt cx="530958" cy="3527002"/>
            </a:xfrm>
          </p:grpSpPr>
          <p:grpSp>
            <p:nvGrpSpPr>
              <p:cNvPr id="269" name="Google Shape;269;p3"/>
              <p:cNvGrpSpPr/>
              <p:nvPr/>
            </p:nvGrpSpPr>
            <p:grpSpPr>
              <a:xfrm>
                <a:off x="522260" y="372820"/>
                <a:ext cx="530958" cy="3527002"/>
                <a:chOff x="522260" y="372820"/>
                <a:chExt cx="530958" cy="3527002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" name="Google Shape;272;p3"/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C8F3F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"/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3"/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5" name="Google Shape;275;p3"/>
                <p:cNvSpPr/>
                <p:nvPr/>
              </p:nvSpPr>
              <p:spPr>
                <a:xfrm>
                  <a:off x="786939" y="372820"/>
                  <a:ext cx="17700" cy="26052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6" name="Google Shape;276;p3"/>
              <p:cNvSpPr/>
              <p:nvPr/>
            </p:nvSpPr>
            <p:spPr>
              <a:xfrm>
                <a:off x="636125" y="3766050"/>
                <a:ext cx="1214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2972" extrusionOk="0">
                    <a:moveTo>
                      <a:pt x="0" y="0"/>
                    </a:moveTo>
                    <a:cubicBezTo>
                      <a:pt x="1186" y="1482"/>
                      <a:pt x="3080" y="2306"/>
                      <a:pt x="4857" y="2972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77" name="Google Shape;277;p3"/>
          <p:cNvGrpSpPr/>
          <p:nvPr/>
        </p:nvGrpSpPr>
        <p:grpSpPr>
          <a:xfrm>
            <a:off x="8014579" y="2"/>
            <a:ext cx="1395600" cy="3724503"/>
            <a:chOff x="6010934" y="1"/>
            <a:chExt cx="1046700" cy="2793377"/>
          </a:xfrm>
        </p:grpSpPr>
        <p:grpSp>
          <p:nvGrpSpPr>
            <p:cNvPr id="278" name="Google Shape;278;p3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279" name="Google Shape;279;p3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3"/>
            <p:cNvGrpSpPr/>
            <p:nvPr/>
          </p:nvGrpSpPr>
          <p:grpSpPr>
            <a:xfrm>
              <a:off x="6308747" y="1"/>
              <a:ext cx="441786" cy="2571886"/>
              <a:chOff x="1121941" y="1609666"/>
              <a:chExt cx="404159" cy="2352837"/>
            </a:xfrm>
          </p:grpSpPr>
          <p:grpSp>
            <p:nvGrpSpPr>
              <p:cNvPr id="282" name="Google Shape;282;p3"/>
              <p:cNvGrpSpPr/>
              <p:nvPr/>
            </p:nvGrpSpPr>
            <p:grpSpPr>
              <a:xfrm>
                <a:off x="1121941" y="1609666"/>
                <a:ext cx="404159" cy="2352837"/>
                <a:chOff x="1121941" y="1609666"/>
                <a:chExt cx="404159" cy="2352837"/>
              </a:xfrm>
            </p:grpSpPr>
            <p:grpSp>
              <p:nvGrpSpPr>
                <p:cNvPr id="283" name="Google Shape;283;p3"/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284" name="Google Shape;284;p3"/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p3"/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3"/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CFE5B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" name="Google Shape;287;p3"/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88" name="Google Shape;288;p3"/>
                <p:cNvSpPr/>
                <p:nvPr/>
              </p:nvSpPr>
              <p:spPr>
                <a:xfrm>
                  <a:off x="1308648" y="1609666"/>
                  <a:ext cx="17700" cy="13683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3"/>
              <p:cNvSpPr/>
              <p:nvPr/>
            </p:nvSpPr>
            <p:spPr>
              <a:xfrm>
                <a:off x="1183450" y="3621050"/>
                <a:ext cx="707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725" extrusionOk="0">
                    <a:moveTo>
                      <a:pt x="0" y="725"/>
                    </a:moveTo>
                    <a:cubicBezTo>
                      <a:pt x="930" y="439"/>
                      <a:pt x="1889" y="256"/>
                      <a:pt x="2828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0" name="Google Shape;290;p3"/>
              <p:cNvSpPr/>
              <p:nvPr/>
            </p:nvSpPr>
            <p:spPr>
              <a:xfrm>
                <a:off x="1188900" y="3717125"/>
                <a:ext cx="76125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724" extrusionOk="0">
                    <a:moveTo>
                      <a:pt x="0" y="724"/>
                    </a:moveTo>
                    <a:cubicBezTo>
                      <a:pt x="995" y="410"/>
                      <a:pt x="2019" y="187"/>
                      <a:pt x="304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1" name="Google Shape;291;p3"/>
              <p:cNvSpPr/>
              <p:nvPr/>
            </p:nvSpPr>
            <p:spPr>
              <a:xfrm>
                <a:off x="1185275" y="3820425"/>
                <a:ext cx="398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62" extrusionOk="0">
                    <a:moveTo>
                      <a:pt x="0" y="362"/>
                    </a:moveTo>
                    <a:cubicBezTo>
                      <a:pt x="526" y="219"/>
                      <a:pt x="1059" y="97"/>
                      <a:pt x="159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92" name="Google Shape;292;p3"/>
              <p:cNvSpPr/>
              <p:nvPr/>
            </p:nvSpPr>
            <p:spPr>
              <a:xfrm>
                <a:off x="1301250" y="3911025"/>
                <a:ext cx="18125" cy="725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0" extrusionOk="0">
                    <a:moveTo>
                      <a:pt x="0" y="290"/>
                    </a:moveTo>
                    <a:cubicBezTo>
                      <a:pt x="363" y="145"/>
                      <a:pt x="363" y="145"/>
                      <a:pt x="725" y="0"/>
                    </a:cubicBezTo>
                  </a:path>
                </a:pathLst>
              </a:custGeom>
              <a:noFill/>
              <a:ln w="285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293" name="Google Shape;293;p3"/>
          <p:cNvGrpSpPr/>
          <p:nvPr/>
        </p:nvGrpSpPr>
        <p:grpSpPr>
          <a:xfrm>
            <a:off x="9526662" y="5080221"/>
            <a:ext cx="210397" cy="240948"/>
            <a:chOff x="3462796" y="2555878"/>
            <a:chExt cx="157798" cy="180711"/>
          </a:xfrm>
        </p:grpSpPr>
        <p:sp>
          <p:nvSpPr>
            <p:cNvPr id="294" name="Google Shape;294;p3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657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2"/>
        </a:solidFill>
        <a:effectLst/>
      </p:bgPr>
    </p:bg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2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1477" name="Google Shape;1477;p12"/>
          <p:cNvGrpSpPr/>
          <p:nvPr/>
        </p:nvGrpSpPr>
        <p:grpSpPr>
          <a:xfrm>
            <a:off x="9833196" y="6028580"/>
            <a:ext cx="307745" cy="324208"/>
            <a:chOff x="3770248" y="2527300"/>
            <a:chExt cx="180404" cy="190055"/>
          </a:xfrm>
        </p:grpSpPr>
        <p:sp>
          <p:nvSpPr>
            <p:cNvPr id="1478" name="Google Shape;1478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1479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2" name="Google Shape;1482;p12"/>
          <p:cNvGrpSpPr/>
          <p:nvPr/>
        </p:nvGrpSpPr>
        <p:grpSpPr>
          <a:xfrm>
            <a:off x="11663324" y="3232669"/>
            <a:ext cx="307745" cy="324208"/>
            <a:chOff x="3770248" y="2527300"/>
            <a:chExt cx="180404" cy="190055"/>
          </a:xfrm>
        </p:grpSpPr>
        <p:sp>
          <p:nvSpPr>
            <p:cNvPr id="1483" name="Google Shape;1483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87" name="Google Shape;1487;p12"/>
          <p:cNvGrpSpPr/>
          <p:nvPr/>
        </p:nvGrpSpPr>
        <p:grpSpPr>
          <a:xfrm rot="5400000">
            <a:off x="11540504" y="4886962"/>
            <a:ext cx="269161" cy="308221"/>
            <a:chOff x="3462796" y="2555878"/>
            <a:chExt cx="157798" cy="180711"/>
          </a:xfrm>
        </p:grpSpPr>
        <p:sp>
          <p:nvSpPr>
            <p:cNvPr id="1488" name="Google Shape;1488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1490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1491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4" name="Google Shape;1494;p12"/>
          <p:cNvGrpSpPr/>
          <p:nvPr/>
        </p:nvGrpSpPr>
        <p:grpSpPr>
          <a:xfrm rot="-2700000">
            <a:off x="10717507" y="1504119"/>
            <a:ext cx="226453" cy="238568"/>
            <a:chOff x="3770248" y="2527300"/>
            <a:chExt cx="180404" cy="190055"/>
          </a:xfrm>
        </p:grpSpPr>
        <p:sp>
          <p:nvSpPr>
            <p:cNvPr id="1495" name="Google Shape;1495;p12"/>
            <p:cNvSpPr/>
            <p:nvPr/>
          </p:nvSpPr>
          <p:spPr>
            <a:xfrm>
              <a:off x="3775135" y="2655951"/>
              <a:ext cx="51441" cy="61404"/>
            </a:xfrm>
            <a:custGeom>
              <a:avLst/>
              <a:gdLst/>
              <a:ahLst/>
              <a:cxnLst/>
              <a:rect l="l" t="t" r="r" b="b"/>
              <a:pathLst>
                <a:path w="51441" h="61404" extrusionOk="0">
                  <a:moveTo>
                    <a:pt x="50930" y="0"/>
                  </a:moveTo>
                  <a:cubicBezTo>
                    <a:pt x="32959" y="889"/>
                    <a:pt x="-4823" y="43497"/>
                    <a:pt x="511" y="61404"/>
                  </a:cubicBezTo>
                  <a:cubicBezTo>
                    <a:pt x="18545" y="60579"/>
                    <a:pt x="56264" y="17970"/>
                    <a:pt x="50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1496;p12"/>
            <p:cNvSpPr/>
            <p:nvPr/>
          </p:nvSpPr>
          <p:spPr>
            <a:xfrm>
              <a:off x="3894324" y="2527300"/>
              <a:ext cx="51441" cy="61341"/>
            </a:xfrm>
            <a:custGeom>
              <a:avLst/>
              <a:gdLst/>
              <a:ahLst/>
              <a:cxnLst/>
              <a:rect l="l" t="t" r="r" b="b"/>
              <a:pathLst>
                <a:path w="51441" h="61341" extrusionOk="0">
                  <a:moveTo>
                    <a:pt x="50931" y="0"/>
                  </a:moveTo>
                  <a:cubicBezTo>
                    <a:pt x="32897" y="826"/>
                    <a:pt x="-4822" y="43434"/>
                    <a:pt x="512" y="61341"/>
                  </a:cubicBezTo>
                  <a:cubicBezTo>
                    <a:pt x="18482" y="60325"/>
                    <a:pt x="56265" y="17717"/>
                    <a:pt x="50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1497;p12"/>
            <p:cNvSpPr/>
            <p:nvPr/>
          </p:nvSpPr>
          <p:spPr>
            <a:xfrm>
              <a:off x="3770248" y="2531866"/>
              <a:ext cx="58420" cy="54430"/>
            </a:xfrm>
            <a:custGeom>
              <a:avLst/>
              <a:gdLst/>
              <a:ahLst/>
              <a:cxnLst/>
              <a:rect l="l" t="t" r="r" b="b"/>
              <a:pathLst>
                <a:path w="58420" h="54430" extrusionOk="0">
                  <a:moveTo>
                    <a:pt x="58421" y="54107"/>
                  </a:moveTo>
                  <a:cubicBezTo>
                    <a:pt x="58421" y="36137"/>
                    <a:pt x="18225" y="-3995"/>
                    <a:pt x="1" y="323"/>
                  </a:cubicBezTo>
                  <a:cubicBezTo>
                    <a:pt x="-190" y="18357"/>
                    <a:pt x="40260" y="58425"/>
                    <a:pt x="58421" y="54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1498;p12"/>
            <p:cNvSpPr/>
            <p:nvPr/>
          </p:nvSpPr>
          <p:spPr>
            <a:xfrm>
              <a:off x="3892168" y="2658113"/>
              <a:ext cx="58484" cy="54484"/>
            </a:xfrm>
            <a:custGeom>
              <a:avLst/>
              <a:gdLst/>
              <a:ahLst/>
              <a:cxnLst/>
              <a:rect l="l" t="t" r="r" b="b"/>
              <a:pathLst>
                <a:path w="58484" h="54484" extrusionOk="0">
                  <a:moveTo>
                    <a:pt x="58484" y="54162"/>
                  </a:moveTo>
                  <a:cubicBezTo>
                    <a:pt x="58484" y="36128"/>
                    <a:pt x="18225" y="-3940"/>
                    <a:pt x="1" y="314"/>
                  </a:cubicBezTo>
                  <a:cubicBezTo>
                    <a:pt x="-190" y="18348"/>
                    <a:pt x="40260" y="58480"/>
                    <a:pt x="58484" y="541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9" name="Google Shape;1499;p12"/>
          <p:cNvGrpSpPr/>
          <p:nvPr/>
        </p:nvGrpSpPr>
        <p:grpSpPr>
          <a:xfrm>
            <a:off x="9066846" y="32"/>
            <a:ext cx="1313817" cy="2220913"/>
            <a:chOff x="2484475" y="1329455"/>
            <a:chExt cx="1046700" cy="1769370"/>
          </a:xfrm>
        </p:grpSpPr>
        <p:sp>
          <p:nvSpPr>
            <p:cNvPr id="1500" name="Google Shape;1500;p12"/>
            <p:cNvSpPr/>
            <p:nvPr/>
          </p:nvSpPr>
          <p:spPr>
            <a:xfrm>
              <a:off x="2484475" y="2052125"/>
              <a:ext cx="1046700" cy="10467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2"/>
            <p:cNvSpPr/>
            <p:nvPr/>
          </p:nvSpPr>
          <p:spPr>
            <a:xfrm>
              <a:off x="2643144" y="2210793"/>
              <a:ext cx="729300" cy="729300"/>
            </a:xfrm>
            <a:prstGeom prst="ellipse">
              <a:avLst/>
            </a:pr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12"/>
            <p:cNvGrpSpPr/>
            <p:nvPr/>
          </p:nvGrpSpPr>
          <p:grpSpPr>
            <a:xfrm>
              <a:off x="2769703" y="1329455"/>
              <a:ext cx="510180" cy="1483501"/>
              <a:chOff x="1818382" y="2433081"/>
              <a:chExt cx="466728" cy="1357150"/>
            </a:xfrm>
          </p:grpSpPr>
          <p:grpSp>
            <p:nvGrpSpPr>
              <p:cNvPr id="1503" name="Google Shape;1503;p12"/>
              <p:cNvGrpSpPr/>
              <p:nvPr/>
            </p:nvGrpSpPr>
            <p:grpSpPr>
              <a:xfrm>
                <a:off x="1818382" y="2971595"/>
                <a:ext cx="466728" cy="818636"/>
                <a:chOff x="1818382" y="2942618"/>
                <a:chExt cx="466728" cy="818636"/>
              </a:xfrm>
            </p:grpSpPr>
            <p:sp>
              <p:nvSpPr>
                <p:cNvPr id="1504" name="Google Shape;1504;p12"/>
                <p:cNvSpPr/>
                <p:nvPr/>
              </p:nvSpPr>
              <p:spPr>
                <a:xfrm>
                  <a:off x="1951772" y="2948396"/>
                  <a:ext cx="202080" cy="20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080" h="208143" extrusionOk="0">
                      <a:moveTo>
                        <a:pt x="15038" y="208143"/>
                      </a:moveTo>
                      <a:cubicBezTo>
                        <a:pt x="13132" y="168837"/>
                        <a:pt x="-13030" y="86033"/>
                        <a:pt x="8370" y="57521"/>
                      </a:cubicBezTo>
                      <a:cubicBezTo>
                        <a:pt x="12625" y="47552"/>
                        <a:pt x="30278" y="53140"/>
                        <a:pt x="32881" y="42726"/>
                      </a:cubicBezTo>
                      <a:cubicBezTo>
                        <a:pt x="35485" y="-11186"/>
                        <a:pt x="164834" y="-17218"/>
                        <a:pt x="166739" y="42726"/>
                      </a:cubicBezTo>
                      <a:cubicBezTo>
                        <a:pt x="166739" y="51679"/>
                        <a:pt x="176899" y="48123"/>
                        <a:pt x="182106" y="47679"/>
                      </a:cubicBezTo>
                      <a:cubicBezTo>
                        <a:pt x="221285" y="61458"/>
                        <a:pt x="190869" y="163884"/>
                        <a:pt x="190171" y="205921"/>
                      </a:cubicBezTo>
                      <a:cubicBezTo>
                        <a:pt x="129528" y="203254"/>
                        <a:pt x="70029" y="200523"/>
                        <a:pt x="15038" y="208143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p12"/>
                <p:cNvSpPr/>
                <p:nvPr/>
              </p:nvSpPr>
              <p:spPr>
                <a:xfrm>
                  <a:off x="1833104" y="3156294"/>
                  <a:ext cx="444195" cy="59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195" h="592827" extrusionOk="0">
                      <a:moveTo>
                        <a:pt x="211556" y="592827"/>
                      </a:moveTo>
                      <a:cubicBezTo>
                        <a:pt x="2006" y="586922"/>
                        <a:pt x="-51715" y="421377"/>
                        <a:pt x="49695" y="230877"/>
                      </a:cubicBezTo>
                      <a:cubicBezTo>
                        <a:pt x="155993" y="12945"/>
                        <a:pt x="800" y="-5978"/>
                        <a:pt x="315315" y="1198"/>
                      </a:cubicBezTo>
                      <a:cubicBezTo>
                        <a:pt x="366115" y="53077"/>
                        <a:pt x="345160" y="156709"/>
                        <a:pt x="388277" y="228972"/>
                      </a:cubicBezTo>
                      <a:cubicBezTo>
                        <a:pt x="514134" y="439856"/>
                        <a:pt x="415645" y="578159"/>
                        <a:pt x="211556" y="59282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p12"/>
                <p:cNvSpPr/>
                <p:nvPr/>
              </p:nvSpPr>
              <p:spPr>
                <a:xfrm>
                  <a:off x="1818382" y="2942618"/>
                  <a:ext cx="466728" cy="818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728" h="818636" extrusionOk="0">
                      <a:moveTo>
                        <a:pt x="413730" y="440997"/>
                      </a:moveTo>
                      <a:cubicBezTo>
                        <a:pt x="355564" y="353938"/>
                        <a:pt x="388838" y="243448"/>
                        <a:pt x="332323" y="212841"/>
                      </a:cubicBezTo>
                      <a:cubicBezTo>
                        <a:pt x="341474" y="160701"/>
                        <a:pt x="342668" y="107476"/>
                        <a:pt x="335879" y="54980"/>
                      </a:cubicBezTo>
                      <a:cubicBezTo>
                        <a:pt x="332577" y="42280"/>
                        <a:pt x="316004" y="50599"/>
                        <a:pt x="306479" y="48630"/>
                      </a:cubicBezTo>
                      <a:cubicBezTo>
                        <a:pt x="306860" y="-17537"/>
                        <a:pt x="162715" y="-14870"/>
                        <a:pt x="159921" y="48630"/>
                      </a:cubicBezTo>
                      <a:cubicBezTo>
                        <a:pt x="98580" y="52250"/>
                        <a:pt x="141252" y="172709"/>
                        <a:pt x="140553" y="213159"/>
                      </a:cubicBezTo>
                      <a:cubicBezTo>
                        <a:pt x="105057" y="231383"/>
                        <a:pt x="103723" y="274563"/>
                        <a:pt x="102453" y="310060"/>
                      </a:cubicBezTo>
                      <a:cubicBezTo>
                        <a:pt x="97234" y="356427"/>
                        <a:pt x="82349" y="401182"/>
                        <a:pt x="58765" y="441441"/>
                      </a:cubicBezTo>
                      <a:cubicBezTo>
                        <a:pt x="-124178" y="764783"/>
                        <a:pt x="171288" y="823140"/>
                        <a:pt x="250027" y="818377"/>
                      </a:cubicBezTo>
                      <a:cubicBezTo>
                        <a:pt x="471833" y="804535"/>
                        <a:pt x="517553" y="614542"/>
                        <a:pt x="413730" y="440997"/>
                      </a:cubicBezTo>
                      <a:close/>
                      <a:moveTo>
                        <a:pt x="322417" y="107431"/>
                      </a:moveTo>
                      <a:cubicBezTo>
                        <a:pt x="322862" y="119369"/>
                        <a:pt x="322862" y="131371"/>
                        <a:pt x="322417" y="143309"/>
                      </a:cubicBezTo>
                      <a:cubicBezTo>
                        <a:pt x="265788" y="153837"/>
                        <a:pt x="209934" y="168156"/>
                        <a:pt x="155222" y="186171"/>
                      </a:cubicBezTo>
                      <a:cubicBezTo>
                        <a:pt x="153825" y="175757"/>
                        <a:pt x="152555" y="165343"/>
                        <a:pt x="151348" y="154866"/>
                      </a:cubicBezTo>
                      <a:cubicBezTo>
                        <a:pt x="209191" y="142185"/>
                        <a:pt x="266302" y="126348"/>
                        <a:pt x="322417" y="107431"/>
                      </a:cubicBezTo>
                      <a:close/>
                      <a:moveTo>
                        <a:pt x="270538" y="514911"/>
                      </a:moveTo>
                      <a:cubicBezTo>
                        <a:pt x="290921" y="432742"/>
                        <a:pt x="171033" y="476811"/>
                        <a:pt x="221770" y="547423"/>
                      </a:cubicBezTo>
                      <a:cubicBezTo>
                        <a:pt x="201005" y="569394"/>
                        <a:pt x="150777" y="562726"/>
                        <a:pt x="161064" y="525135"/>
                      </a:cubicBezTo>
                      <a:cubicBezTo>
                        <a:pt x="172367" y="494210"/>
                        <a:pt x="197449" y="470143"/>
                        <a:pt x="209133" y="439028"/>
                      </a:cubicBezTo>
                      <a:cubicBezTo>
                        <a:pt x="238966" y="372588"/>
                        <a:pt x="245906" y="298128"/>
                        <a:pt x="228882" y="227319"/>
                      </a:cubicBezTo>
                      <a:cubicBezTo>
                        <a:pt x="235124" y="229339"/>
                        <a:pt x="241887" y="229040"/>
                        <a:pt x="247932" y="226494"/>
                      </a:cubicBezTo>
                      <a:cubicBezTo>
                        <a:pt x="236185" y="314949"/>
                        <a:pt x="272697" y="400547"/>
                        <a:pt x="308511" y="479605"/>
                      </a:cubicBezTo>
                      <a:cubicBezTo>
                        <a:pt x="345150" y="534913"/>
                        <a:pt x="303494" y="594603"/>
                        <a:pt x="246471" y="547804"/>
                      </a:cubicBezTo>
                      <a:cubicBezTo>
                        <a:pt x="256295" y="538253"/>
                        <a:pt x="264340" y="527027"/>
                        <a:pt x="270220" y="514657"/>
                      </a:cubicBezTo>
                      <a:close/>
                      <a:moveTo>
                        <a:pt x="235803" y="534596"/>
                      </a:moveTo>
                      <a:cubicBezTo>
                        <a:pt x="220436" y="518467"/>
                        <a:pt x="229072" y="474017"/>
                        <a:pt x="255235" y="493956"/>
                      </a:cubicBezTo>
                      <a:cubicBezTo>
                        <a:pt x="261394" y="509196"/>
                        <a:pt x="244439" y="523039"/>
                        <a:pt x="235486" y="534342"/>
                      </a:cubicBezTo>
                      <a:close/>
                      <a:moveTo>
                        <a:pt x="157317" y="205602"/>
                      </a:moveTo>
                      <a:cubicBezTo>
                        <a:pt x="157317" y="204904"/>
                        <a:pt x="157317" y="204205"/>
                        <a:pt x="157317" y="203507"/>
                      </a:cubicBezTo>
                      <a:cubicBezTo>
                        <a:pt x="210956" y="185962"/>
                        <a:pt x="265655" y="171839"/>
                        <a:pt x="321084" y="161216"/>
                      </a:cubicBezTo>
                      <a:cubicBezTo>
                        <a:pt x="320004" y="176138"/>
                        <a:pt x="318353" y="190997"/>
                        <a:pt x="315941" y="205666"/>
                      </a:cubicBezTo>
                      <a:cubicBezTo>
                        <a:pt x="298795" y="200713"/>
                        <a:pt x="178971" y="199443"/>
                        <a:pt x="157317" y="205602"/>
                      </a:cubicBezTo>
                      <a:close/>
                      <a:moveTo>
                        <a:pt x="318925" y="66537"/>
                      </a:moveTo>
                      <a:cubicBezTo>
                        <a:pt x="319750" y="74157"/>
                        <a:pt x="320449" y="81714"/>
                        <a:pt x="320957" y="89334"/>
                      </a:cubicBezTo>
                      <a:cubicBezTo>
                        <a:pt x="264493" y="108111"/>
                        <a:pt x="207095" y="123967"/>
                        <a:pt x="148999" y="136832"/>
                      </a:cubicBezTo>
                      <a:cubicBezTo>
                        <a:pt x="148173" y="129402"/>
                        <a:pt x="147602" y="121909"/>
                        <a:pt x="147094" y="114480"/>
                      </a:cubicBezTo>
                      <a:cubicBezTo>
                        <a:pt x="199367" y="108301"/>
                        <a:pt x="249945" y="92020"/>
                        <a:pt x="296001" y="66537"/>
                      </a:cubicBezTo>
                      <a:close/>
                      <a:moveTo>
                        <a:pt x="177002" y="47805"/>
                      </a:moveTo>
                      <a:cubicBezTo>
                        <a:pt x="177828" y="8498"/>
                        <a:pt x="287810" y="8625"/>
                        <a:pt x="288699" y="48313"/>
                      </a:cubicBezTo>
                      <a:cubicBezTo>
                        <a:pt x="251424" y="48313"/>
                        <a:pt x="214213" y="48694"/>
                        <a:pt x="176939" y="48313"/>
                      </a:cubicBezTo>
                      <a:cubicBezTo>
                        <a:pt x="177193" y="48059"/>
                        <a:pt x="177257" y="47932"/>
                        <a:pt x="177257" y="47805"/>
                      </a:cubicBezTo>
                      <a:close/>
                      <a:moveTo>
                        <a:pt x="146713" y="71871"/>
                      </a:moveTo>
                      <a:cubicBezTo>
                        <a:pt x="177002" y="57520"/>
                        <a:pt x="222532" y="70411"/>
                        <a:pt x="256949" y="66537"/>
                      </a:cubicBezTo>
                      <a:cubicBezTo>
                        <a:pt x="221592" y="81917"/>
                        <a:pt x="184178" y="92039"/>
                        <a:pt x="145888" y="96573"/>
                      </a:cubicBezTo>
                      <a:cubicBezTo>
                        <a:pt x="146141" y="88381"/>
                        <a:pt x="143792" y="79555"/>
                        <a:pt x="146967" y="71871"/>
                      </a:cubicBezTo>
                      <a:close/>
                      <a:moveTo>
                        <a:pt x="350675" y="770371"/>
                      </a:moveTo>
                      <a:cubicBezTo>
                        <a:pt x="158270" y="868796"/>
                        <a:pt x="-63536" y="698362"/>
                        <a:pt x="54193" y="490971"/>
                      </a:cubicBezTo>
                      <a:cubicBezTo>
                        <a:pt x="77371" y="438901"/>
                        <a:pt x="106010" y="388355"/>
                        <a:pt x="116804" y="331713"/>
                      </a:cubicBezTo>
                      <a:cubicBezTo>
                        <a:pt x="121885" y="263641"/>
                        <a:pt x="121122" y="204713"/>
                        <a:pt x="210721" y="223255"/>
                      </a:cubicBezTo>
                      <a:cubicBezTo>
                        <a:pt x="226723" y="301360"/>
                        <a:pt x="222278" y="385688"/>
                        <a:pt x="180939" y="456554"/>
                      </a:cubicBezTo>
                      <a:cubicBezTo>
                        <a:pt x="165001" y="485129"/>
                        <a:pt x="126457" y="522975"/>
                        <a:pt x="147030" y="558154"/>
                      </a:cubicBezTo>
                      <a:cubicBezTo>
                        <a:pt x="165636" y="587936"/>
                        <a:pt x="208752" y="581459"/>
                        <a:pt x="231739" y="560377"/>
                      </a:cubicBezTo>
                      <a:cubicBezTo>
                        <a:pt x="277777" y="613590"/>
                        <a:pt x="364772" y="561710"/>
                        <a:pt x="334482" y="495924"/>
                      </a:cubicBezTo>
                      <a:cubicBezTo>
                        <a:pt x="299240" y="409120"/>
                        <a:pt x="249964" y="319521"/>
                        <a:pt x="265267" y="222874"/>
                      </a:cubicBezTo>
                      <a:cubicBezTo>
                        <a:pt x="351310" y="205475"/>
                        <a:pt x="350675" y="267324"/>
                        <a:pt x="355438" y="332031"/>
                      </a:cubicBezTo>
                      <a:cubicBezTo>
                        <a:pt x="394553" y="482907"/>
                        <a:pt x="549557" y="659881"/>
                        <a:pt x="350929" y="7701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07" name="Google Shape;1507;p12"/>
              <p:cNvSpPr/>
              <p:nvPr/>
            </p:nvSpPr>
            <p:spPr>
              <a:xfrm>
                <a:off x="2046046" y="2433081"/>
                <a:ext cx="17700" cy="544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08" name="Google Shape;1508;p12"/>
          <p:cNvGrpSpPr/>
          <p:nvPr/>
        </p:nvGrpSpPr>
        <p:grpSpPr>
          <a:xfrm>
            <a:off x="11106926" y="2"/>
            <a:ext cx="1136321" cy="2986065"/>
            <a:chOff x="3961868" y="-465246"/>
            <a:chExt cx="905291" cy="2378956"/>
          </a:xfrm>
        </p:grpSpPr>
        <p:grpSp>
          <p:nvGrpSpPr>
            <p:cNvPr id="1509" name="Google Shape;1509;p12"/>
            <p:cNvGrpSpPr/>
            <p:nvPr/>
          </p:nvGrpSpPr>
          <p:grpSpPr>
            <a:xfrm>
              <a:off x="3961868" y="1008419"/>
              <a:ext cx="905291" cy="905291"/>
              <a:chOff x="764100" y="3623300"/>
              <a:chExt cx="1046700" cy="1046700"/>
            </a:xfrm>
          </p:grpSpPr>
          <p:sp>
            <p:nvSpPr>
              <p:cNvPr id="1510" name="Google Shape;151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2" name="Google Shape;1512;p12"/>
            <p:cNvGrpSpPr/>
            <p:nvPr/>
          </p:nvGrpSpPr>
          <p:grpSpPr>
            <a:xfrm>
              <a:off x="4155315" y="-465246"/>
              <a:ext cx="522826" cy="2186340"/>
              <a:chOff x="2447534" y="1609676"/>
              <a:chExt cx="478297" cy="2000128"/>
            </a:xfrm>
          </p:grpSpPr>
          <p:grpSp>
            <p:nvGrpSpPr>
              <p:cNvPr id="1513" name="Google Shape;1513;p12"/>
              <p:cNvGrpSpPr/>
              <p:nvPr/>
            </p:nvGrpSpPr>
            <p:grpSpPr>
              <a:xfrm>
                <a:off x="2447534" y="2971595"/>
                <a:ext cx="478297" cy="638209"/>
                <a:chOff x="2447534" y="3081786"/>
                <a:chExt cx="478297" cy="638209"/>
              </a:xfrm>
            </p:grpSpPr>
            <p:sp>
              <p:nvSpPr>
                <p:cNvPr id="1514" name="Google Shape;1514;p12"/>
                <p:cNvSpPr/>
                <p:nvPr/>
              </p:nvSpPr>
              <p:spPr>
                <a:xfrm>
                  <a:off x="2591014" y="3097533"/>
                  <a:ext cx="179593" cy="168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93" h="168416" extrusionOk="0">
                      <a:moveTo>
                        <a:pt x="0" y="168417"/>
                      </a:moveTo>
                      <a:cubicBezTo>
                        <a:pt x="0" y="125745"/>
                        <a:pt x="5779" y="81168"/>
                        <a:pt x="2349" y="39004"/>
                      </a:cubicBezTo>
                      <a:cubicBezTo>
                        <a:pt x="8128" y="33924"/>
                        <a:pt x="29020" y="36527"/>
                        <a:pt x="37148" y="34622"/>
                      </a:cubicBezTo>
                      <a:cubicBezTo>
                        <a:pt x="48577" y="31575"/>
                        <a:pt x="35052" y="16652"/>
                        <a:pt x="41148" y="11254"/>
                      </a:cubicBezTo>
                      <a:cubicBezTo>
                        <a:pt x="60198" y="-10653"/>
                        <a:pt x="146685" y="1412"/>
                        <a:pt x="147320" y="30304"/>
                      </a:cubicBezTo>
                      <a:cubicBezTo>
                        <a:pt x="146577" y="33733"/>
                        <a:pt x="148761" y="37112"/>
                        <a:pt x="152184" y="37855"/>
                      </a:cubicBezTo>
                      <a:cubicBezTo>
                        <a:pt x="152527" y="37925"/>
                        <a:pt x="152876" y="37969"/>
                        <a:pt x="153226" y="37988"/>
                      </a:cubicBezTo>
                      <a:cubicBezTo>
                        <a:pt x="199009" y="46307"/>
                        <a:pt x="171196" y="124983"/>
                        <a:pt x="171514" y="162194"/>
                      </a:cubicBezTo>
                      <a:cubicBezTo>
                        <a:pt x="116268" y="155717"/>
                        <a:pt x="51435" y="152225"/>
                        <a:pt x="0" y="16841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5" name="Google Shape;1515;p12"/>
                <p:cNvSpPr/>
                <p:nvPr/>
              </p:nvSpPr>
              <p:spPr>
                <a:xfrm>
                  <a:off x="2458233" y="3250561"/>
                  <a:ext cx="453667" cy="46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667" h="462047" extrusionOk="0">
                      <a:moveTo>
                        <a:pt x="221935" y="462048"/>
                      </a:moveTo>
                      <a:cubicBezTo>
                        <a:pt x="-59306" y="460714"/>
                        <a:pt x="-82865" y="22373"/>
                        <a:pt x="206568" y="847"/>
                      </a:cubicBezTo>
                      <a:cubicBezTo>
                        <a:pt x="522671" y="-22712"/>
                        <a:pt x="543753" y="452904"/>
                        <a:pt x="221935" y="46204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6" name="Google Shape;1516;p12"/>
                <p:cNvSpPr/>
                <p:nvPr/>
              </p:nvSpPr>
              <p:spPr>
                <a:xfrm>
                  <a:off x="2447534" y="3081786"/>
                  <a:ext cx="478297" cy="638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97" h="638209" extrusionOk="0">
                      <a:moveTo>
                        <a:pt x="474760" y="358979"/>
                      </a:moveTo>
                      <a:cubicBezTo>
                        <a:pt x="461679" y="274778"/>
                        <a:pt x="399195" y="202960"/>
                        <a:pt x="320201" y="173178"/>
                      </a:cubicBezTo>
                      <a:cubicBezTo>
                        <a:pt x="320201" y="137618"/>
                        <a:pt x="347824" y="40273"/>
                        <a:pt x="296008" y="38050"/>
                      </a:cubicBezTo>
                      <a:cubicBezTo>
                        <a:pt x="297722" y="5792"/>
                        <a:pt x="256955" y="7316"/>
                        <a:pt x="234286" y="3379"/>
                      </a:cubicBezTo>
                      <a:cubicBezTo>
                        <a:pt x="210981" y="-4749"/>
                        <a:pt x="165198" y="331"/>
                        <a:pt x="178406" y="34748"/>
                      </a:cubicBezTo>
                      <a:cubicBezTo>
                        <a:pt x="166277" y="37224"/>
                        <a:pt x="129765" y="31129"/>
                        <a:pt x="140306" y="52718"/>
                      </a:cubicBezTo>
                      <a:cubicBezTo>
                        <a:pt x="138210" y="96153"/>
                        <a:pt x="137448" y="139713"/>
                        <a:pt x="135797" y="183148"/>
                      </a:cubicBezTo>
                      <a:cubicBezTo>
                        <a:pt x="-17047" y="249949"/>
                        <a:pt x="-46892" y="468453"/>
                        <a:pt x="77123" y="577673"/>
                      </a:cubicBezTo>
                      <a:cubicBezTo>
                        <a:pt x="240636" y="727914"/>
                        <a:pt x="512416" y="577165"/>
                        <a:pt x="474760" y="358979"/>
                      </a:cubicBezTo>
                      <a:close/>
                      <a:moveTo>
                        <a:pt x="304771" y="167971"/>
                      </a:moveTo>
                      <a:cubicBezTo>
                        <a:pt x="286165" y="163081"/>
                        <a:pt x="266226" y="157748"/>
                        <a:pt x="246922" y="159144"/>
                      </a:cubicBezTo>
                      <a:cubicBezTo>
                        <a:pt x="215172" y="156033"/>
                        <a:pt x="182914" y="164288"/>
                        <a:pt x="153514" y="175273"/>
                      </a:cubicBezTo>
                      <a:cubicBezTo>
                        <a:pt x="153514" y="170829"/>
                        <a:pt x="153514" y="166320"/>
                        <a:pt x="153958" y="161875"/>
                      </a:cubicBezTo>
                      <a:cubicBezTo>
                        <a:pt x="206600" y="153398"/>
                        <a:pt x="258035" y="138666"/>
                        <a:pt x="307184" y="117997"/>
                      </a:cubicBezTo>
                      <a:cubicBezTo>
                        <a:pt x="306422" y="134634"/>
                        <a:pt x="305342" y="151334"/>
                        <a:pt x="304771" y="167971"/>
                      </a:cubicBezTo>
                      <a:close/>
                      <a:moveTo>
                        <a:pt x="292515" y="378092"/>
                      </a:moveTo>
                      <a:cubicBezTo>
                        <a:pt x="301278" y="393079"/>
                        <a:pt x="305215" y="416700"/>
                        <a:pt x="297087" y="432131"/>
                      </a:cubicBezTo>
                      <a:cubicBezTo>
                        <a:pt x="286356" y="434925"/>
                        <a:pt x="294928" y="387363"/>
                        <a:pt x="292515" y="378092"/>
                      </a:cubicBezTo>
                      <a:close/>
                      <a:moveTo>
                        <a:pt x="233524" y="360440"/>
                      </a:moveTo>
                      <a:cubicBezTo>
                        <a:pt x="220881" y="353181"/>
                        <a:pt x="206085" y="350622"/>
                        <a:pt x="191741" y="353200"/>
                      </a:cubicBezTo>
                      <a:cubicBezTo>
                        <a:pt x="193900" y="295606"/>
                        <a:pt x="196313" y="237948"/>
                        <a:pt x="198599" y="180354"/>
                      </a:cubicBezTo>
                      <a:cubicBezTo>
                        <a:pt x="213394" y="176480"/>
                        <a:pt x="265528" y="177750"/>
                        <a:pt x="276005" y="180354"/>
                      </a:cubicBezTo>
                      <a:cubicBezTo>
                        <a:pt x="275707" y="235389"/>
                        <a:pt x="275415" y="290418"/>
                        <a:pt x="275116" y="345454"/>
                      </a:cubicBezTo>
                      <a:cubicBezTo>
                        <a:pt x="259679" y="343733"/>
                        <a:pt x="244312" y="349263"/>
                        <a:pt x="233524" y="360440"/>
                      </a:cubicBezTo>
                      <a:close/>
                      <a:moveTo>
                        <a:pt x="244636" y="403619"/>
                      </a:moveTo>
                      <a:cubicBezTo>
                        <a:pt x="254860" y="460769"/>
                        <a:pt x="203615" y="463119"/>
                        <a:pt x="235365" y="386855"/>
                      </a:cubicBezTo>
                      <a:cubicBezTo>
                        <a:pt x="239537" y="391777"/>
                        <a:pt x="242687" y="397473"/>
                        <a:pt x="244636" y="403619"/>
                      </a:cubicBezTo>
                      <a:close/>
                      <a:moveTo>
                        <a:pt x="203234" y="18174"/>
                      </a:moveTo>
                      <a:cubicBezTo>
                        <a:pt x="226920" y="23191"/>
                        <a:pt x="260384" y="18174"/>
                        <a:pt x="278228" y="35383"/>
                      </a:cubicBezTo>
                      <a:cubicBezTo>
                        <a:pt x="250357" y="33268"/>
                        <a:pt x="222392" y="32805"/>
                        <a:pt x="194471" y="33986"/>
                      </a:cubicBezTo>
                      <a:cubicBezTo>
                        <a:pt x="198916" y="25413"/>
                        <a:pt x="186407" y="19063"/>
                        <a:pt x="203234" y="18174"/>
                      </a:cubicBezTo>
                      <a:close/>
                      <a:moveTo>
                        <a:pt x="157451" y="54369"/>
                      </a:moveTo>
                      <a:cubicBezTo>
                        <a:pt x="205711" y="53036"/>
                        <a:pt x="261591" y="43511"/>
                        <a:pt x="306358" y="62688"/>
                      </a:cubicBezTo>
                      <a:lnTo>
                        <a:pt x="156308" y="90501"/>
                      </a:lnTo>
                      <a:close/>
                      <a:moveTo>
                        <a:pt x="308136" y="80468"/>
                      </a:moveTo>
                      <a:cubicBezTo>
                        <a:pt x="308701" y="80385"/>
                        <a:pt x="309254" y="80239"/>
                        <a:pt x="309787" y="80023"/>
                      </a:cubicBezTo>
                      <a:cubicBezTo>
                        <a:pt x="309279" y="87135"/>
                        <a:pt x="308263" y="92723"/>
                        <a:pt x="308136" y="99073"/>
                      </a:cubicBezTo>
                      <a:cubicBezTo>
                        <a:pt x="258975" y="120276"/>
                        <a:pt x="207381" y="135338"/>
                        <a:pt x="154530" y="143904"/>
                      </a:cubicBezTo>
                      <a:lnTo>
                        <a:pt x="155673" y="109043"/>
                      </a:lnTo>
                      <a:close/>
                      <a:moveTo>
                        <a:pt x="378685" y="571513"/>
                      </a:moveTo>
                      <a:cubicBezTo>
                        <a:pt x="88871" y="776746"/>
                        <a:pt x="-158652" y="297384"/>
                        <a:pt x="181009" y="184735"/>
                      </a:cubicBezTo>
                      <a:cubicBezTo>
                        <a:pt x="178787" y="242774"/>
                        <a:pt x="176183" y="300749"/>
                        <a:pt x="174151" y="358788"/>
                      </a:cubicBezTo>
                      <a:cubicBezTo>
                        <a:pt x="71345" y="420066"/>
                        <a:pt x="191741" y="557798"/>
                        <a:pt x="191360" y="371488"/>
                      </a:cubicBezTo>
                      <a:cubicBezTo>
                        <a:pt x="201799" y="369437"/>
                        <a:pt x="212626" y="371031"/>
                        <a:pt x="222030" y="375997"/>
                      </a:cubicBezTo>
                      <a:cubicBezTo>
                        <a:pt x="159673" y="513474"/>
                        <a:pt x="315756" y="467310"/>
                        <a:pt x="246795" y="371107"/>
                      </a:cubicBezTo>
                      <a:cubicBezTo>
                        <a:pt x="254364" y="364078"/>
                        <a:pt x="265052" y="361500"/>
                        <a:pt x="274989" y="364313"/>
                      </a:cubicBezTo>
                      <a:cubicBezTo>
                        <a:pt x="279561" y="390666"/>
                        <a:pt x="263115" y="429528"/>
                        <a:pt x="284324" y="449276"/>
                      </a:cubicBezTo>
                      <a:cubicBezTo>
                        <a:pt x="335124" y="459118"/>
                        <a:pt x="324964" y="368631"/>
                        <a:pt x="292642" y="351804"/>
                      </a:cubicBezTo>
                      <a:lnTo>
                        <a:pt x="293531" y="184481"/>
                      </a:lnTo>
                      <a:cubicBezTo>
                        <a:pt x="465172" y="225438"/>
                        <a:pt x="517686" y="462167"/>
                        <a:pt x="378685" y="571513"/>
                      </a:cubicBezTo>
                      <a:close/>
                      <a:moveTo>
                        <a:pt x="173453" y="378537"/>
                      </a:moveTo>
                      <a:cubicBezTo>
                        <a:pt x="170786" y="400508"/>
                        <a:pt x="176882" y="430226"/>
                        <a:pt x="158848" y="446926"/>
                      </a:cubicBezTo>
                      <a:cubicBezTo>
                        <a:pt x="145830" y="424638"/>
                        <a:pt x="150085" y="391681"/>
                        <a:pt x="173453" y="3782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17" name="Google Shape;1517;p12"/>
              <p:cNvSpPr/>
              <p:nvPr/>
            </p:nvSpPr>
            <p:spPr>
              <a:xfrm>
                <a:off x="2675605" y="1609676"/>
                <a:ext cx="17700" cy="1368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18" name="Google Shape;1518;p12"/>
          <p:cNvGrpSpPr/>
          <p:nvPr/>
        </p:nvGrpSpPr>
        <p:grpSpPr>
          <a:xfrm>
            <a:off x="10415698" y="25"/>
            <a:ext cx="656252" cy="1529691"/>
            <a:chOff x="5194218" y="197272"/>
            <a:chExt cx="522827" cy="1218683"/>
          </a:xfrm>
        </p:grpSpPr>
        <p:grpSp>
          <p:nvGrpSpPr>
            <p:cNvPr id="1519" name="Google Shape;1519;p12"/>
            <p:cNvGrpSpPr/>
            <p:nvPr/>
          </p:nvGrpSpPr>
          <p:grpSpPr>
            <a:xfrm>
              <a:off x="5194218" y="893129"/>
              <a:ext cx="522827" cy="522827"/>
              <a:chOff x="764100" y="3623300"/>
              <a:chExt cx="1046700" cy="1046700"/>
            </a:xfrm>
          </p:grpSpPr>
          <p:sp>
            <p:nvSpPr>
              <p:cNvPr id="1520" name="Google Shape;152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2" name="Google Shape;1522;p12"/>
            <p:cNvGrpSpPr/>
            <p:nvPr/>
          </p:nvGrpSpPr>
          <p:grpSpPr>
            <a:xfrm>
              <a:off x="5371921" y="197272"/>
              <a:ext cx="182209" cy="1080483"/>
              <a:chOff x="3305183" y="2334136"/>
              <a:chExt cx="166690" cy="988457"/>
            </a:xfrm>
          </p:grpSpPr>
          <p:grpSp>
            <p:nvGrpSpPr>
              <p:cNvPr id="1523" name="Google Shape;1523;p12"/>
              <p:cNvGrpSpPr/>
              <p:nvPr/>
            </p:nvGrpSpPr>
            <p:grpSpPr>
              <a:xfrm>
                <a:off x="3305183" y="2971595"/>
                <a:ext cx="166690" cy="350998"/>
                <a:chOff x="3305183" y="3146560"/>
                <a:chExt cx="166690" cy="350998"/>
              </a:xfrm>
            </p:grpSpPr>
            <p:sp>
              <p:nvSpPr>
                <p:cNvPr id="1524" name="Google Shape;1524;p12"/>
                <p:cNvSpPr/>
                <p:nvPr/>
              </p:nvSpPr>
              <p:spPr>
                <a:xfrm>
                  <a:off x="3324821" y="3152836"/>
                  <a:ext cx="119489" cy="11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89" h="117177" extrusionOk="0">
                      <a:moveTo>
                        <a:pt x="5460" y="117177"/>
                      </a:moveTo>
                      <a:cubicBezTo>
                        <a:pt x="4508" y="91777"/>
                        <a:pt x="-9653" y="30373"/>
                        <a:pt x="11810" y="23896"/>
                      </a:cubicBezTo>
                      <a:cubicBezTo>
                        <a:pt x="18160" y="22118"/>
                        <a:pt x="14668" y="14561"/>
                        <a:pt x="19494" y="10688"/>
                      </a:cubicBezTo>
                      <a:cubicBezTo>
                        <a:pt x="31241" y="-2901"/>
                        <a:pt x="96456" y="-6838"/>
                        <a:pt x="96456" y="18879"/>
                      </a:cubicBezTo>
                      <a:cubicBezTo>
                        <a:pt x="95751" y="22315"/>
                        <a:pt x="97967" y="25668"/>
                        <a:pt x="101409" y="26373"/>
                      </a:cubicBezTo>
                      <a:cubicBezTo>
                        <a:pt x="101866" y="26467"/>
                        <a:pt x="102336" y="26506"/>
                        <a:pt x="102806" y="26499"/>
                      </a:cubicBezTo>
                      <a:cubicBezTo>
                        <a:pt x="133731" y="28849"/>
                        <a:pt x="111569" y="90507"/>
                        <a:pt x="114744" y="11393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5" name="Google Shape;1525;p12"/>
                <p:cNvSpPr/>
                <p:nvPr/>
              </p:nvSpPr>
              <p:spPr>
                <a:xfrm>
                  <a:off x="3312763" y="3270014"/>
                  <a:ext cx="150661" cy="22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61" h="221107" extrusionOk="0">
                      <a:moveTo>
                        <a:pt x="72636" y="221107"/>
                      </a:moveTo>
                      <a:cubicBezTo>
                        <a:pt x="-3564" y="204978"/>
                        <a:pt x="-15057" y="136779"/>
                        <a:pt x="16184" y="2477"/>
                      </a:cubicBezTo>
                      <a:cubicBezTo>
                        <a:pt x="54284" y="1207"/>
                        <a:pt x="87558" y="1270"/>
                        <a:pt x="125595" y="0"/>
                      </a:cubicBezTo>
                      <a:cubicBezTo>
                        <a:pt x="164330" y="92202"/>
                        <a:pt x="166299" y="206629"/>
                        <a:pt x="72636" y="22110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6" name="Google Shape;1526;p12"/>
                <p:cNvSpPr/>
                <p:nvPr/>
              </p:nvSpPr>
              <p:spPr>
                <a:xfrm>
                  <a:off x="3305183" y="3146560"/>
                  <a:ext cx="166690" cy="35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90" h="350998" extrusionOk="0">
                      <a:moveTo>
                        <a:pt x="140987" y="124596"/>
                      </a:moveTo>
                      <a:cubicBezTo>
                        <a:pt x="147337" y="122247"/>
                        <a:pt x="143336" y="59572"/>
                        <a:pt x="144542" y="54238"/>
                      </a:cubicBezTo>
                      <a:cubicBezTo>
                        <a:pt x="146828" y="39252"/>
                        <a:pt x="140097" y="24647"/>
                        <a:pt x="122571" y="26425"/>
                      </a:cubicBezTo>
                      <a:cubicBezTo>
                        <a:pt x="129683" y="-8309"/>
                        <a:pt x="29417" y="-8500"/>
                        <a:pt x="29925" y="24075"/>
                      </a:cubicBezTo>
                      <a:cubicBezTo>
                        <a:pt x="15891" y="25536"/>
                        <a:pt x="12399" y="39633"/>
                        <a:pt x="13478" y="51635"/>
                      </a:cubicBezTo>
                      <a:cubicBezTo>
                        <a:pt x="16145" y="75955"/>
                        <a:pt x="8335" y="105292"/>
                        <a:pt x="17034" y="127263"/>
                      </a:cubicBezTo>
                      <a:cubicBezTo>
                        <a:pt x="17034" y="127263"/>
                        <a:pt x="17034" y="127644"/>
                        <a:pt x="17034" y="127835"/>
                      </a:cubicBezTo>
                      <a:cubicBezTo>
                        <a:pt x="-77835" y="451748"/>
                        <a:pt x="259922" y="398789"/>
                        <a:pt x="140987" y="124596"/>
                      </a:cubicBezTo>
                      <a:close/>
                      <a:moveTo>
                        <a:pt x="126254" y="42427"/>
                      </a:moveTo>
                      <a:cubicBezTo>
                        <a:pt x="126699" y="51254"/>
                        <a:pt x="126699" y="64842"/>
                        <a:pt x="126889" y="74177"/>
                      </a:cubicBezTo>
                      <a:lnTo>
                        <a:pt x="31258" y="101736"/>
                      </a:lnTo>
                      <a:cubicBezTo>
                        <a:pt x="31258" y="96719"/>
                        <a:pt x="31258" y="91640"/>
                        <a:pt x="31258" y="86560"/>
                      </a:cubicBezTo>
                      <a:cubicBezTo>
                        <a:pt x="57865" y="73415"/>
                        <a:pt x="88408" y="58556"/>
                        <a:pt x="112348" y="40903"/>
                      </a:cubicBezTo>
                      <a:cubicBezTo>
                        <a:pt x="116793" y="41665"/>
                        <a:pt x="123778" y="38490"/>
                        <a:pt x="126254" y="42427"/>
                      </a:cubicBezTo>
                      <a:close/>
                      <a:moveTo>
                        <a:pt x="89044" y="212671"/>
                      </a:moveTo>
                      <a:cubicBezTo>
                        <a:pt x="81112" y="208784"/>
                        <a:pt x="71771" y="209070"/>
                        <a:pt x="64088" y="213433"/>
                      </a:cubicBezTo>
                      <a:cubicBezTo>
                        <a:pt x="67943" y="186762"/>
                        <a:pt x="70883" y="159947"/>
                        <a:pt x="72914" y="132978"/>
                      </a:cubicBezTo>
                      <a:lnTo>
                        <a:pt x="83964" y="132978"/>
                      </a:lnTo>
                      <a:cubicBezTo>
                        <a:pt x="83049" y="159642"/>
                        <a:pt x="84751" y="186337"/>
                        <a:pt x="89044" y="212671"/>
                      </a:cubicBezTo>
                      <a:close/>
                      <a:moveTo>
                        <a:pt x="50944" y="114118"/>
                      </a:moveTo>
                      <a:lnTo>
                        <a:pt x="127144" y="92148"/>
                      </a:lnTo>
                      <a:lnTo>
                        <a:pt x="127144" y="113420"/>
                      </a:lnTo>
                      <a:cubicBezTo>
                        <a:pt x="101299" y="114880"/>
                        <a:pt x="75899" y="115135"/>
                        <a:pt x="50626" y="114118"/>
                      </a:cubicBezTo>
                      <a:close/>
                      <a:moveTo>
                        <a:pt x="90695" y="39950"/>
                      </a:moveTo>
                      <a:cubicBezTo>
                        <a:pt x="74692" y="48269"/>
                        <a:pt x="47832" y="59826"/>
                        <a:pt x="31385" y="67255"/>
                      </a:cubicBezTo>
                      <a:cubicBezTo>
                        <a:pt x="31385" y="58937"/>
                        <a:pt x="31766" y="47634"/>
                        <a:pt x="31385" y="39379"/>
                      </a:cubicBezTo>
                      <a:cubicBezTo>
                        <a:pt x="33036" y="39379"/>
                        <a:pt x="75835" y="39442"/>
                        <a:pt x="90377" y="39950"/>
                      </a:cubicBezTo>
                      <a:close/>
                      <a:moveTo>
                        <a:pt x="45736" y="22361"/>
                      </a:moveTo>
                      <a:cubicBezTo>
                        <a:pt x="60214" y="644"/>
                        <a:pt x="112920" y="11122"/>
                        <a:pt x="111395" y="26616"/>
                      </a:cubicBezTo>
                      <a:cubicBezTo>
                        <a:pt x="92028" y="25854"/>
                        <a:pt x="63834" y="27314"/>
                        <a:pt x="44466" y="26616"/>
                      </a:cubicBezTo>
                      <a:cubicBezTo>
                        <a:pt x="44339" y="26171"/>
                        <a:pt x="45165" y="22742"/>
                        <a:pt x="45419" y="22361"/>
                      </a:cubicBezTo>
                      <a:close/>
                      <a:moveTo>
                        <a:pt x="125556" y="309127"/>
                      </a:moveTo>
                      <a:cubicBezTo>
                        <a:pt x="22686" y="406028"/>
                        <a:pt x="-873" y="195335"/>
                        <a:pt x="33798" y="131708"/>
                      </a:cubicBezTo>
                      <a:cubicBezTo>
                        <a:pt x="41101" y="132153"/>
                        <a:pt x="48467" y="132470"/>
                        <a:pt x="55833" y="132661"/>
                      </a:cubicBezTo>
                      <a:cubicBezTo>
                        <a:pt x="60913" y="148536"/>
                        <a:pt x="25734" y="268678"/>
                        <a:pt x="58500" y="243023"/>
                      </a:cubicBezTo>
                      <a:cubicBezTo>
                        <a:pt x="62310" y="237436"/>
                        <a:pt x="67708" y="228101"/>
                        <a:pt x="75454" y="228037"/>
                      </a:cubicBezTo>
                      <a:cubicBezTo>
                        <a:pt x="84979" y="228037"/>
                        <a:pt x="91076" y="238960"/>
                        <a:pt x="95394" y="245881"/>
                      </a:cubicBezTo>
                      <a:cubicBezTo>
                        <a:pt x="128985" y="268931"/>
                        <a:pt x="92536" y="150631"/>
                        <a:pt x="101744" y="132661"/>
                      </a:cubicBezTo>
                      <a:cubicBezTo>
                        <a:pt x="109173" y="132661"/>
                        <a:pt x="116602" y="132089"/>
                        <a:pt x="124032" y="131644"/>
                      </a:cubicBezTo>
                      <a:cubicBezTo>
                        <a:pt x="155591" y="183968"/>
                        <a:pt x="160671" y="257311"/>
                        <a:pt x="125239" y="30912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27" name="Google Shape;1527;p12"/>
              <p:cNvSpPr/>
              <p:nvPr/>
            </p:nvSpPr>
            <p:spPr>
              <a:xfrm>
                <a:off x="3375892" y="2334136"/>
                <a:ext cx="17700" cy="6438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28" name="Google Shape;1528;p12"/>
          <p:cNvGrpSpPr/>
          <p:nvPr/>
        </p:nvGrpSpPr>
        <p:grpSpPr>
          <a:xfrm>
            <a:off x="10691839" y="1"/>
            <a:ext cx="1080221" cy="4962791"/>
            <a:chOff x="7824797" y="-929429"/>
            <a:chExt cx="860597" cy="3953785"/>
          </a:xfrm>
        </p:grpSpPr>
        <p:grpSp>
          <p:nvGrpSpPr>
            <p:cNvPr id="1529" name="Google Shape;1529;p12"/>
            <p:cNvGrpSpPr/>
            <p:nvPr/>
          </p:nvGrpSpPr>
          <p:grpSpPr>
            <a:xfrm>
              <a:off x="7824797" y="1891931"/>
              <a:ext cx="860597" cy="1132425"/>
              <a:chOff x="764100" y="3623300"/>
              <a:chExt cx="1046700" cy="1046700"/>
            </a:xfrm>
          </p:grpSpPr>
          <p:sp>
            <p:nvSpPr>
              <p:cNvPr id="1530" name="Google Shape;153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2" name="Google Shape;1532;p12"/>
            <p:cNvGrpSpPr/>
            <p:nvPr/>
          </p:nvGrpSpPr>
          <p:grpSpPr>
            <a:xfrm>
              <a:off x="8100547" y="-929429"/>
              <a:ext cx="300376" cy="3735115"/>
              <a:chOff x="3792712" y="404687"/>
              <a:chExt cx="274793" cy="3416993"/>
            </a:xfrm>
          </p:grpSpPr>
          <p:grpSp>
            <p:nvGrpSpPr>
              <p:cNvPr id="1533" name="Google Shape;1533;p12"/>
              <p:cNvGrpSpPr/>
              <p:nvPr/>
            </p:nvGrpSpPr>
            <p:grpSpPr>
              <a:xfrm>
                <a:off x="3792712" y="2971595"/>
                <a:ext cx="274793" cy="850085"/>
                <a:chOff x="3792712" y="2879468"/>
                <a:chExt cx="274793" cy="850085"/>
              </a:xfrm>
            </p:grpSpPr>
            <p:sp>
              <p:nvSpPr>
                <p:cNvPr id="1534" name="Google Shape;1534;p12"/>
                <p:cNvSpPr/>
                <p:nvPr/>
              </p:nvSpPr>
              <p:spPr>
                <a:xfrm>
                  <a:off x="3798083" y="3085793"/>
                  <a:ext cx="261578" cy="637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578" h="637356" extrusionOk="0">
                      <a:moveTo>
                        <a:pt x="126686" y="637357"/>
                      </a:moveTo>
                      <a:cubicBezTo>
                        <a:pt x="-60449" y="630435"/>
                        <a:pt x="18736" y="394850"/>
                        <a:pt x="6417" y="267723"/>
                      </a:cubicBezTo>
                      <a:cubicBezTo>
                        <a:pt x="12322" y="197048"/>
                        <a:pt x="-10665" y="53665"/>
                        <a:pt x="31817" y="8008"/>
                      </a:cubicBezTo>
                      <a:cubicBezTo>
                        <a:pt x="291595" y="-16566"/>
                        <a:pt x="262449" y="-1263"/>
                        <a:pt x="258829" y="299283"/>
                      </a:cubicBezTo>
                      <a:cubicBezTo>
                        <a:pt x="256988" y="426728"/>
                        <a:pt x="295024" y="626816"/>
                        <a:pt x="126686" y="637357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p12"/>
                <p:cNvSpPr/>
                <p:nvPr/>
              </p:nvSpPr>
              <p:spPr>
                <a:xfrm>
                  <a:off x="3849902" y="2886279"/>
                  <a:ext cx="160096" cy="197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96" h="197298" extrusionOk="0">
                      <a:moveTo>
                        <a:pt x="0" y="197298"/>
                      </a:moveTo>
                      <a:cubicBezTo>
                        <a:pt x="14795" y="163453"/>
                        <a:pt x="-19495" y="39120"/>
                        <a:pt x="29908" y="37913"/>
                      </a:cubicBezTo>
                      <a:cubicBezTo>
                        <a:pt x="41275" y="35754"/>
                        <a:pt x="33401" y="17911"/>
                        <a:pt x="43053" y="12513"/>
                      </a:cubicBezTo>
                      <a:cubicBezTo>
                        <a:pt x="64008" y="-9902"/>
                        <a:pt x="129984" y="-1393"/>
                        <a:pt x="134239" y="31563"/>
                      </a:cubicBezTo>
                      <a:cubicBezTo>
                        <a:pt x="135826" y="40517"/>
                        <a:pt x="147891" y="34484"/>
                        <a:pt x="151955" y="41406"/>
                      </a:cubicBezTo>
                      <a:cubicBezTo>
                        <a:pt x="171640" y="64583"/>
                        <a:pt x="149479" y="158246"/>
                        <a:pt x="149161" y="196663"/>
                      </a:cubicBezTo>
                      <a:cubicBezTo>
                        <a:pt x="98234" y="196155"/>
                        <a:pt x="49847" y="189170"/>
                        <a:pt x="0" y="19729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p12"/>
                <p:cNvSpPr/>
                <p:nvPr/>
              </p:nvSpPr>
              <p:spPr>
                <a:xfrm>
                  <a:off x="3792712" y="2879468"/>
                  <a:ext cx="274793" cy="850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93" h="850085" extrusionOk="0">
                      <a:moveTo>
                        <a:pt x="19916" y="786532"/>
                      </a:moveTo>
                      <a:cubicBezTo>
                        <a:pt x="39854" y="827489"/>
                        <a:pt x="67541" y="848572"/>
                        <a:pt x="131866" y="850032"/>
                      </a:cubicBezTo>
                      <a:cubicBezTo>
                        <a:pt x="255818" y="852953"/>
                        <a:pt x="279440" y="735732"/>
                        <a:pt x="271947" y="651213"/>
                      </a:cubicBezTo>
                      <a:cubicBezTo>
                        <a:pt x="272963" y="537612"/>
                        <a:pt x="275312" y="423947"/>
                        <a:pt x="274678" y="310345"/>
                      </a:cubicBezTo>
                      <a:cubicBezTo>
                        <a:pt x="276202" y="268245"/>
                        <a:pt x="263057" y="215095"/>
                        <a:pt x="217528" y="202395"/>
                      </a:cubicBezTo>
                      <a:cubicBezTo>
                        <a:pt x="213336" y="167343"/>
                        <a:pt x="246610" y="35073"/>
                        <a:pt x="197716" y="37295"/>
                      </a:cubicBezTo>
                      <a:cubicBezTo>
                        <a:pt x="191366" y="-10202"/>
                        <a:pt x="84495" y="-14965"/>
                        <a:pt x="87098" y="38311"/>
                      </a:cubicBezTo>
                      <a:cubicBezTo>
                        <a:pt x="75478" y="36978"/>
                        <a:pt x="60047" y="37041"/>
                        <a:pt x="58778" y="55583"/>
                      </a:cubicBezTo>
                      <a:cubicBezTo>
                        <a:pt x="55603" y="103081"/>
                        <a:pt x="55285" y="150833"/>
                        <a:pt x="49887" y="197760"/>
                      </a:cubicBezTo>
                      <a:cubicBezTo>
                        <a:pt x="-19010" y="224303"/>
                        <a:pt x="12613" y="404262"/>
                        <a:pt x="5437" y="474048"/>
                      </a:cubicBezTo>
                      <a:cubicBezTo>
                        <a:pt x="10264" y="577299"/>
                        <a:pt x="-17549" y="687980"/>
                        <a:pt x="19916" y="786532"/>
                      </a:cubicBezTo>
                      <a:close/>
                      <a:moveTo>
                        <a:pt x="102466" y="38248"/>
                      </a:moveTo>
                      <a:cubicBezTo>
                        <a:pt x="106148" y="7895"/>
                        <a:pt x="173585" y="17166"/>
                        <a:pt x="178983" y="37105"/>
                      </a:cubicBezTo>
                      <a:cubicBezTo>
                        <a:pt x="154281" y="37549"/>
                        <a:pt x="103101" y="39962"/>
                        <a:pt x="102592" y="38311"/>
                      </a:cubicBezTo>
                      <a:close/>
                      <a:moveTo>
                        <a:pt x="76177" y="56663"/>
                      </a:moveTo>
                      <a:lnTo>
                        <a:pt x="174983" y="55393"/>
                      </a:lnTo>
                      <a:cubicBezTo>
                        <a:pt x="190222" y="53361"/>
                        <a:pt x="211304" y="53298"/>
                        <a:pt x="206733" y="75459"/>
                      </a:cubicBezTo>
                      <a:lnTo>
                        <a:pt x="75287" y="111400"/>
                      </a:lnTo>
                      <a:cubicBezTo>
                        <a:pt x="75967" y="93194"/>
                        <a:pt x="76303" y="74970"/>
                        <a:pt x="76303" y="56726"/>
                      </a:cubicBezTo>
                      <a:close/>
                      <a:moveTo>
                        <a:pt x="73700" y="129879"/>
                      </a:moveTo>
                      <a:lnTo>
                        <a:pt x="205399" y="94382"/>
                      </a:lnTo>
                      <a:lnTo>
                        <a:pt x="203684" y="134069"/>
                      </a:lnTo>
                      <a:lnTo>
                        <a:pt x="71478" y="159469"/>
                      </a:lnTo>
                      <a:cubicBezTo>
                        <a:pt x="72430" y="149563"/>
                        <a:pt x="73192" y="139785"/>
                        <a:pt x="73827" y="129942"/>
                      </a:cubicBezTo>
                      <a:close/>
                      <a:moveTo>
                        <a:pt x="69191" y="177885"/>
                      </a:moveTo>
                      <a:lnTo>
                        <a:pt x="202541" y="152104"/>
                      </a:lnTo>
                      <a:cubicBezTo>
                        <a:pt x="201906" y="166391"/>
                        <a:pt x="201335" y="180615"/>
                        <a:pt x="200700" y="194839"/>
                      </a:cubicBezTo>
                      <a:lnTo>
                        <a:pt x="67350" y="193379"/>
                      </a:lnTo>
                      <a:cubicBezTo>
                        <a:pt x="68239" y="188298"/>
                        <a:pt x="68937" y="183282"/>
                        <a:pt x="69318" y="177948"/>
                      </a:cubicBezTo>
                      <a:close/>
                      <a:moveTo>
                        <a:pt x="19217" y="648102"/>
                      </a:moveTo>
                      <a:cubicBezTo>
                        <a:pt x="23154" y="519832"/>
                        <a:pt x="21947" y="391117"/>
                        <a:pt x="28171" y="263101"/>
                      </a:cubicBezTo>
                      <a:cubicBezTo>
                        <a:pt x="34965" y="198204"/>
                        <a:pt x="74589" y="211222"/>
                        <a:pt x="121960" y="210968"/>
                      </a:cubicBezTo>
                      <a:cubicBezTo>
                        <a:pt x="123103" y="217851"/>
                        <a:pt x="123674" y="224817"/>
                        <a:pt x="123674" y="231796"/>
                      </a:cubicBezTo>
                      <a:cubicBezTo>
                        <a:pt x="72874" y="256370"/>
                        <a:pt x="60174" y="344889"/>
                        <a:pt x="124246" y="360891"/>
                      </a:cubicBezTo>
                      <a:lnTo>
                        <a:pt x="124627" y="429281"/>
                      </a:lnTo>
                      <a:cubicBezTo>
                        <a:pt x="46966" y="432710"/>
                        <a:pt x="45951" y="548915"/>
                        <a:pt x="125135" y="549486"/>
                      </a:cubicBezTo>
                      <a:lnTo>
                        <a:pt x="125516" y="627083"/>
                      </a:lnTo>
                      <a:cubicBezTo>
                        <a:pt x="40" y="680677"/>
                        <a:pt x="157647" y="791422"/>
                        <a:pt x="143550" y="638069"/>
                      </a:cubicBezTo>
                      <a:cubicBezTo>
                        <a:pt x="209971" y="620416"/>
                        <a:pt x="220385" y="540533"/>
                        <a:pt x="142661" y="533675"/>
                      </a:cubicBezTo>
                      <a:lnTo>
                        <a:pt x="142280" y="444204"/>
                      </a:lnTo>
                      <a:cubicBezTo>
                        <a:pt x="216321" y="434298"/>
                        <a:pt x="216130" y="356764"/>
                        <a:pt x="141772" y="346604"/>
                      </a:cubicBezTo>
                      <a:cubicBezTo>
                        <a:pt x="141772" y="311425"/>
                        <a:pt x="141772" y="215413"/>
                        <a:pt x="140566" y="212429"/>
                      </a:cubicBezTo>
                      <a:cubicBezTo>
                        <a:pt x="140566" y="212429"/>
                        <a:pt x="194096" y="213762"/>
                        <a:pt x="198541" y="213381"/>
                      </a:cubicBezTo>
                      <a:cubicBezTo>
                        <a:pt x="218543" y="211666"/>
                        <a:pt x="234291" y="230589"/>
                        <a:pt x="243943" y="246845"/>
                      </a:cubicBezTo>
                      <a:cubicBezTo>
                        <a:pt x="271376" y="315997"/>
                        <a:pt x="250865" y="395880"/>
                        <a:pt x="255754" y="469095"/>
                      </a:cubicBezTo>
                      <a:cubicBezTo>
                        <a:pt x="240832" y="580093"/>
                        <a:pt x="308015" y="834538"/>
                        <a:pt x="136819" y="834855"/>
                      </a:cubicBezTo>
                      <a:cubicBezTo>
                        <a:pt x="35727" y="844063"/>
                        <a:pt x="10073" y="729382"/>
                        <a:pt x="19344" y="648166"/>
                      </a:cubicBezTo>
                      <a:close/>
                      <a:moveTo>
                        <a:pt x="125008" y="678137"/>
                      </a:moveTo>
                      <a:cubicBezTo>
                        <a:pt x="115928" y="731541"/>
                        <a:pt x="62968" y="668041"/>
                        <a:pt x="125643" y="645435"/>
                      </a:cubicBezTo>
                      <a:cubicBezTo>
                        <a:pt x="126272" y="656357"/>
                        <a:pt x="126100" y="667304"/>
                        <a:pt x="125135" y="678201"/>
                      </a:cubicBezTo>
                      <a:close/>
                      <a:moveTo>
                        <a:pt x="125008" y="531198"/>
                      </a:moveTo>
                      <a:cubicBezTo>
                        <a:pt x="69953" y="529293"/>
                        <a:pt x="68620" y="448966"/>
                        <a:pt x="124627" y="447315"/>
                      </a:cubicBezTo>
                      <a:close/>
                      <a:moveTo>
                        <a:pt x="124119" y="340698"/>
                      </a:moveTo>
                      <a:cubicBezTo>
                        <a:pt x="85193" y="326284"/>
                        <a:pt x="93004" y="270848"/>
                        <a:pt x="123674" y="251798"/>
                      </a:cubicBezTo>
                      <a:cubicBezTo>
                        <a:pt x="123973" y="281643"/>
                        <a:pt x="124183" y="311380"/>
                        <a:pt x="124309" y="341016"/>
                      </a:cubicBezTo>
                      <a:close/>
                      <a:moveTo>
                        <a:pt x="141835" y="365591"/>
                      </a:moveTo>
                      <a:cubicBezTo>
                        <a:pt x="190730" y="374798"/>
                        <a:pt x="194159" y="419057"/>
                        <a:pt x="141835" y="426106"/>
                      </a:cubicBezTo>
                      <a:close/>
                      <a:moveTo>
                        <a:pt x="142724" y="551899"/>
                      </a:moveTo>
                      <a:cubicBezTo>
                        <a:pt x="195493" y="559138"/>
                        <a:pt x="188127" y="605684"/>
                        <a:pt x="143296" y="619781"/>
                      </a:cubicBezTo>
                      <a:cubicBezTo>
                        <a:pt x="143042" y="601429"/>
                        <a:pt x="142978" y="571204"/>
                        <a:pt x="142915" y="55221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37" name="Google Shape;1537;p12"/>
              <p:cNvSpPr/>
              <p:nvPr/>
            </p:nvSpPr>
            <p:spPr>
              <a:xfrm>
                <a:off x="3923177" y="404687"/>
                <a:ext cx="17700" cy="2573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38" name="Google Shape;1538;p12"/>
          <p:cNvGrpSpPr/>
          <p:nvPr/>
        </p:nvGrpSpPr>
        <p:grpSpPr>
          <a:xfrm>
            <a:off x="9681330" y="1"/>
            <a:ext cx="1313817" cy="6147905"/>
            <a:chOff x="1192601" y="-2473021"/>
            <a:chExt cx="1046700" cy="4897949"/>
          </a:xfrm>
        </p:grpSpPr>
        <p:grpSp>
          <p:nvGrpSpPr>
            <p:cNvPr id="1539" name="Google Shape;1539;p12"/>
            <p:cNvGrpSpPr/>
            <p:nvPr/>
          </p:nvGrpSpPr>
          <p:grpSpPr>
            <a:xfrm>
              <a:off x="1192601" y="1378228"/>
              <a:ext cx="1046700" cy="1046700"/>
              <a:chOff x="764100" y="3623300"/>
              <a:chExt cx="1046700" cy="1046700"/>
            </a:xfrm>
          </p:grpSpPr>
          <p:sp>
            <p:nvSpPr>
              <p:cNvPr id="1540" name="Google Shape;1540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12"/>
            <p:cNvGrpSpPr/>
            <p:nvPr/>
          </p:nvGrpSpPr>
          <p:grpSpPr>
            <a:xfrm>
              <a:off x="1417979" y="-2473021"/>
              <a:ext cx="580390" cy="4604206"/>
              <a:chOff x="522260" y="-312241"/>
              <a:chExt cx="530958" cy="4212063"/>
            </a:xfrm>
          </p:grpSpPr>
          <p:grpSp>
            <p:nvGrpSpPr>
              <p:cNvPr id="1543" name="Google Shape;1543;p12"/>
              <p:cNvGrpSpPr/>
              <p:nvPr/>
            </p:nvGrpSpPr>
            <p:grpSpPr>
              <a:xfrm>
                <a:off x="522260" y="2971595"/>
                <a:ext cx="530958" cy="928227"/>
                <a:chOff x="522260" y="2971595"/>
                <a:chExt cx="530958" cy="928227"/>
              </a:xfrm>
            </p:grpSpPr>
            <p:sp>
              <p:nvSpPr>
                <p:cNvPr id="1544" name="Google Shape;1544;p12"/>
                <p:cNvSpPr/>
                <p:nvPr/>
              </p:nvSpPr>
              <p:spPr>
                <a:xfrm>
                  <a:off x="531045" y="3193814"/>
                  <a:ext cx="510950" cy="50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950" h="500199" extrusionOk="0">
                      <a:moveTo>
                        <a:pt x="230344" y="500189"/>
                      </a:moveTo>
                      <a:cubicBezTo>
                        <a:pt x="153916" y="500507"/>
                        <a:pt x="77640" y="493446"/>
                        <a:pt x="2570" y="479108"/>
                      </a:cubicBezTo>
                      <a:cubicBezTo>
                        <a:pt x="-4606" y="452501"/>
                        <a:pt x="4348" y="418084"/>
                        <a:pt x="15841" y="404622"/>
                      </a:cubicBezTo>
                      <a:cubicBezTo>
                        <a:pt x="93" y="296672"/>
                        <a:pt x="174591" y="153479"/>
                        <a:pt x="126458" y="68770"/>
                      </a:cubicBezTo>
                      <a:cubicBezTo>
                        <a:pt x="128236" y="16510"/>
                        <a:pt x="219295" y="6350"/>
                        <a:pt x="261142" y="0"/>
                      </a:cubicBezTo>
                      <a:cubicBezTo>
                        <a:pt x="310926" y="4953"/>
                        <a:pt x="383443" y="12002"/>
                        <a:pt x="388777" y="70612"/>
                      </a:cubicBezTo>
                      <a:cubicBezTo>
                        <a:pt x="365980" y="191262"/>
                        <a:pt x="524603" y="342392"/>
                        <a:pt x="509998" y="472630"/>
                      </a:cubicBezTo>
                      <a:cubicBezTo>
                        <a:pt x="417936" y="491147"/>
                        <a:pt x="324248" y="500380"/>
                        <a:pt x="230344" y="50018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5" name="Google Shape;1545;p12"/>
                <p:cNvSpPr/>
                <p:nvPr/>
              </p:nvSpPr>
              <p:spPr>
                <a:xfrm>
                  <a:off x="551585" y="3672350"/>
                  <a:ext cx="488949" cy="214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949" h="214629" extrusionOk="0">
                      <a:moveTo>
                        <a:pt x="243395" y="214630"/>
                      </a:moveTo>
                      <a:cubicBezTo>
                        <a:pt x="147256" y="214630"/>
                        <a:pt x="26352" y="160401"/>
                        <a:pt x="0" y="8001"/>
                      </a:cubicBezTo>
                      <a:cubicBezTo>
                        <a:pt x="165925" y="39751"/>
                        <a:pt x="327279" y="29528"/>
                        <a:pt x="488950" y="0"/>
                      </a:cubicBezTo>
                      <a:cubicBezTo>
                        <a:pt x="471043" y="147384"/>
                        <a:pt x="350266" y="214630"/>
                        <a:pt x="243395" y="214630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6" name="Google Shape;1546;p12"/>
                <p:cNvSpPr/>
                <p:nvPr/>
              </p:nvSpPr>
              <p:spPr>
                <a:xfrm>
                  <a:off x="685838" y="2977833"/>
                  <a:ext cx="219884" cy="234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884" h="234649" extrusionOk="0">
                      <a:moveTo>
                        <a:pt x="2590" y="234649"/>
                      </a:moveTo>
                      <a:cubicBezTo>
                        <a:pt x="7987" y="210011"/>
                        <a:pt x="-12142" y="33672"/>
                        <a:pt x="12877" y="45419"/>
                      </a:cubicBezTo>
                      <a:cubicBezTo>
                        <a:pt x="33197" y="50182"/>
                        <a:pt x="23545" y="24210"/>
                        <a:pt x="35038" y="16590"/>
                      </a:cubicBezTo>
                      <a:cubicBezTo>
                        <a:pt x="50913" y="906"/>
                        <a:pt x="85394" y="1604"/>
                        <a:pt x="109714" y="1922"/>
                      </a:cubicBezTo>
                      <a:cubicBezTo>
                        <a:pt x="145528" y="-936"/>
                        <a:pt x="189026" y="-6841"/>
                        <a:pt x="188835" y="38879"/>
                      </a:cubicBezTo>
                      <a:cubicBezTo>
                        <a:pt x="250875" y="39895"/>
                        <a:pt x="199503" y="186770"/>
                        <a:pt x="206869" y="233824"/>
                      </a:cubicBezTo>
                      <a:cubicBezTo>
                        <a:pt x="139369" y="212361"/>
                        <a:pt x="71932" y="215091"/>
                        <a:pt x="2590" y="234649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7" name="Google Shape;1547;p12"/>
                <p:cNvSpPr/>
                <p:nvPr/>
              </p:nvSpPr>
              <p:spPr>
                <a:xfrm>
                  <a:off x="522260" y="2971595"/>
                  <a:ext cx="530958" cy="92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958" h="928227" extrusionOk="0">
                      <a:moveTo>
                        <a:pt x="516306" y="619347"/>
                      </a:moveTo>
                      <a:cubicBezTo>
                        <a:pt x="501638" y="504285"/>
                        <a:pt x="397942" y="417798"/>
                        <a:pt x="399530" y="298926"/>
                      </a:cubicBezTo>
                      <a:cubicBezTo>
                        <a:pt x="413182" y="300514"/>
                        <a:pt x="390830" y="254159"/>
                        <a:pt x="381178" y="244380"/>
                      </a:cubicBezTo>
                      <a:cubicBezTo>
                        <a:pt x="383210" y="187992"/>
                        <a:pt x="385369" y="132175"/>
                        <a:pt x="387528" y="75787"/>
                      </a:cubicBezTo>
                      <a:cubicBezTo>
                        <a:pt x="392481" y="54070"/>
                        <a:pt x="381559" y="34449"/>
                        <a:pt x="356731" y="40227"/>
                      </a:cubicBezTo>
                      <a:cubicBezTo>
                        <a:pt x="358255" y="-10573"/>
                        <a:pt x="307645" y="730"/>
                        <a:pt x="273609" y="1810"/>
                      </a:cubicBezTo>
                      <a:cubicBezTo>
                        <a:pt x="240780" y="1429"/>
                        <a:pt x="184074" y="-222"/>
                        <a:pt x="184328" y="45244"/>
                      </a:cubicBezTo>
                      <a:cubicBezTo>
                        <a:pt x="174803" y="45815"/>
                        <a:pt x="158928" y="42640"/>
                        <a:pt x="158928" y="56547"/>
                      </a:cubicBezTo>
                      <a:cubicBezTo>
                        <a:pt x="158928" y="118777"/>
                        <a:pt x="158039" y="180435"/>
                        <a:pt x="158357" y="242475"/>
                      </a:cubicBezTo>
                      <a:cubicBezTo>
                        <a:pt x="144260" y="248825"/>
                        <a:pt x="112383" y="292767"/>
                        <a:pt x="140577" y="307753"/>
                      </a:cubicBezTo>
                      <a:cubicBezTo>
                        <a:pt x="150102" y="385159"/>
                        <a:pt x="15736" y="506508"/>
                        <a:pt x="18784" y="626967"/>
                      </a:cubicBezTo>
                      <a:cubicBezTo>
                        <a:pt x="-3124" y="640493"/>
                        <a:pt x="-8013" y="706215"/>
                        <a:pt x="15672" y="712756"/>
                      </a:cubicBezTo>
                      <a:cubicBezTo>
                        <a:pt x="65075" y="1013238"/>
                        <a:pt x="505638" y="992854"/>
                        <a:pt x="526720" y="692753"/>
                      </a:cubicBezTo>
                      <a:cubicBezTo>
                        <a:pt x="534785" y="671862"/>
                        <a:pt x="531356" y="631984"/>
                        <a:pt x="516306" y="619347"/>
                      </a:cubicBezTo>
                      <a:close/>
                      <a:moveTo>
                        <a:pt x="498399" y="620300"/>
                      </a:moveTo>
                      <a:cubicBezTo>
                        <a:pt x="475749" y="621824"/>
                        <a:pt x="453079" y="623176"/>
                        <a:pt x="430391" y="624364"/>
                      </a:cubicBezTo>
                      <a:cubicBezTo>
                        <a:pt x="405708" y="518319"/>
                        <a:pt x="384842" y="411531"/>
                        <a:pt x="367780" y="304006"/>
                      </a:cubicBezTo>
                      <a:cubicBezTo>
                        <a:pt x="372606" y="303308"/>
                        <a:pt x="377432" y="302673"/>
                        <a:pt x="382194" y="301911"/>
                      </a:cubicBezTo>
                      <a:cubicBezTo>
                        <a:pt x="378511" y="420973"/>
                        <a:pt x="481889" y="506762"/>
                        <a:pt x="498399" y="620300"/>
                      </a:cubicBezTo>
                      <a:close/>
                      <a:moveTo>
                        <a:pt x="278689" y="312579"/>
                      </a:moveTo>
                      <a:cubicBezTo>
                        <a:pt x="287389" y="312198"/>
                        <a:pt x="296025" y="311690"/>
                        <a:pt x="304661" y="311118"/>
                      </a:cubicBezTo>
                      <a:cubicBezTo>
                        <a:pt x="318040" y="416738"/>
                        <a:pt x="331477" y="522383"/>
                        <a:pt x="344983" y="628047"/>
                      </a:cubicBezTo>
                      <a:cubicBezTo>
                        <a:pt x="322568" y="628809"/>
                        <a:pt x="300216" y="629507"/>
                        <a:pt x="277800" y="629952"/>
                      </a:cubicBezTo>
                      <a:cubicBezTo>
                        <a:pt x="271844" y="524237"/>
                        <a:pt x="272136" y="418262"/>
                        <a:pt x="278689" y="312579"/>
                      </a:cubicBezTo>
                      <a:close/>
                      <a:moveTo>
                        <a:pt x="322504" y="309531"/>
                      </a:moveTo>
                      <a:cubicBezTo>
                        <a:pt x="331775" y="308642"/>
                        <a:pt x="341046" y="307626"/>
                        <a:pt x="350317" y="306483"/>
                      </a:cubicBezTo>
                      <a:cubicBezTo>
                        <a:pt x="367253" y="413417"/>
                        <a:pt x="387928" y="519633"/>
                        <a:pt x="412357" y="625126"/>
                      </a:cubicBezTo>
                      <a:cubicBezTo>
                        <a:pt x="395910" y="625951"/>
                        <a:pt x="379400" y="626713"/>
                        <a:pt x="362954" y="627348"/>
                      </a:cubicBezTo>
                      <a:cubicBezTo>
                        <a:pt x="349111" y="521430"/>
                        <a:pt x="335541" y="415493"/>
                        <a:pt x="322250" y="309531"/>
                      </a:cubicBezTo>
                      <a:close/>
                      <a:moveTo>
                        <a:pt x="365684" y="58452"/>
                      </a:moveTo>
                      <a:cubicBezTo>
                        <a:pt x="375273" y="59277"/>
                        <a:pt x="368542" y="74581"/>
                        <a:pt x="369939" y="81248"/>
                      </a:cubicBezTo>
                      <a:lnTo>
                        <a:pt x="175946" y="137382"/>
                      </a:lnTo>
                      <a:cubicBezTo>
                        <a:pt x="175946" y="127984"/>
                        <a:pt x="175946" y="118332"/>
                        <a:pt x="175946" y="109125"/>
                      </a:cubicBezTo>
                      <a:cubicBezTo>
                        <a:pt x="212713" y="94837"/>
                        <a:pt x="258496" y="85947"/>
                        <a:pt x="287643" y="60547"/>
                      </a:cubicBezTo>
                      <a:cubicBezTo>
                        <a:pt x="313360" y="60611"/>
                        <a:pt x="339649" y="57309"/>
                        <a:pt x="365430" y="58452"/>
                      </a:cubicBezTo>
                      <a:close/>
                      <a:moveTo>
                        <a:pt x="175438" y="205454"/>
                      </a:moveTo>
                      <a:lnTo>
                        <a:pt x="366827" y="159671"/>
                      </a:lnTo>
                      <a:lnTo>
                        <a:pt x="364224" y="230791"/>
                      </a:lnTo>
                      <a:cubicBezTo>
                        <a:pt x="308090" y="199041"/>
                        <a:pt x="233033" y="208248"/>
                        <a:pt x="175311" y="231616"/>
                      </a:cubicBezTo>
                      <a:close/>
                      <a:moveTo>
                        <a:pt x="175438" y="187230"/>
                      </a:moveTo>
                      <a:cubicBezTo>
                        <a:pt x="175438" y="176688"/>
                        <a:pt x="175438" y="166084"/>
                        <a:pt x="175438" y="155480"/>
                      </a:cubicBezTo>
                      <a:lnTo>
                        <a:pt x="368796" y="99536"/>
                      </a:lnTo>
                      <a:lnTo>
                        <a:pt x="367272" y="141256"/>
                      </a:lnTo>
                      <a:close/>
                      <a:moveTo>
                        <a:pt x="229032" y="21622"/>
                      </a:moveTo>
                      <a:cubicBezTo>
                        <a:pt x="256401" y="25305"/>
                        <a:pt x="342570" y="-222"/>
                        <a:pt x="338760" y="40672"/>
                      </a:cubicBezTo>
                      <a:lnTo>
                        <a:pt x="201600" y="44418"/>
                      </a:lnTo>
                      <a:cubicBezTo>
                        <a:pt x="197155" y="28861"/>
                        <a:pt x="217793" y="22765"/>
                        <a:pt x="229096" y="21749"/>
                      </a:cubicBezTo>
                      <a:close/>
                      <a:moveTo>
                        <a:pt x="263830" y="59150"/>
                      </a:moveTo>
                      <a:cubicBezTo>
                        <a:pt x="235046" y="71260"/>
                        <a:pt x="205645" y="81858"/>
                        <a:pt x="175756" y="90900"/>
                      </a:cubicBezTo>
                      <a:lnTo>
                        <a:pt x="175756" y="63722"/>
                      </a:lnTo>
                      <a:cubicBezTo>
                        <a:pt x="201664" y="62897"/>
                        <a:pt x="238113" y="59976"/>
                        <a:pt x="263894" y="59404"/>
                      </a:cubicBezTo>
                      <a:close/>
                      <a:moveTo>
                        <a:pt x="260973" y="230600"/>
                      </a:moveTo>
                      <a:cubicBezTo>
                        <a:pt x="306439" y="226028"/>
                        <a:pt x="366891" y="233838"/>
                        <a:pt x="384036" y="283432"/>
                      </a:cubicBezTo>
                      <a:cubicBezTo>
                        <a:pt x="303873" y="296939"/>
                        <a:pt x="222193" y="298945"/>
                        <a:pt x="141466" y="289401"/>
                      </a:cubicBezTo>
                      <a:cubicBezTo>
                        <a:pt x="157404" y="243554"/>
                        <a:pt x="218110" y="233521"/>
                        <a:pt x="261036" y="230854"/>
                      </a:cubicBezTo>
                      <a:close/>
                      <a:moveTo>
                        <a:pt x="259639" y="630269"/>
                      </a:moveTo>
                      <a:cubicBezTo>
                        <a:pt x="238005" y="630606"/>
                        <a:pt x="216313" y="630796"/>
                        <a:pt x="194552" y="630841"/>
                      </a:cubicBezTo>
                      <a:cubicBezTo>
                        <a:pt x="210300" y="525005"/>
                        <a:pt x="226003" y="419176"/>
                        <a:pt x="241669" y="313341"/>
                      </a:cubicBezTo>
                      <a:cubicBezTo>
                        <a:pt x="248019" y="313341"/>
                        <a:pt x="254369" y="313341"/>
                        <a:pt x="260719" y="313341"/>
                      </a:cubicBezTo>
                      <a:cubicBezTo>
                        <a:pt x="254172" y="418871"/>
                        <a:pt x="253810" y="524694"/>
                        <a:pt x="259639" y="630269"/>
                      </a:cubicBezTo>
                      <a:close/>
                      <a:moveTo>
                        <a:pt x="177089" y="630904"/>
                      </a:moveTo>
                      <a:cubicBezTo>
                        <a:pt x="155309" y="630904"/>
                        <a:pt x="133528" y="630904"/>
                        <a:pt x="111748" y="630333"/>
                      </a:cubicBezTo>
                      <a:cubicBezTo>
                        <a:pt x="143498" y="524478"/>
                        <a:pt x="175248" y="418751"/>
                        <a:pt x="206490" y="312833"/>
                      </a:cubicBezTo>
                      <a:lnTo>
                        <a:pt x="224206" y="313277"/>
                      </a:lnTo>
                      <a:cubicBezTo>
                        <a:pt x="208630" y="419195"/>
                        <a:pt x="192920" y="525069"/>
                        <a:pt x="177089" y="630904"/>
                      </a:cubicBezTo>
                      <a:close/>
                      <a:moveTo>
                        <a:pt x="76759" y="501047"/>
                      </a:moveTo>
                      <a:cubicBezTo>
                        <a:pt x="112129" y="441801"/>
                        <a:pt x="157849" y="381857"/>
                        <a:pt x="157468" y="309721"/>
                      </a:cubicBezTo>
                      <a:cubicBezTo>
                        <a:pt x="168009" y="310737"/>
                        <a:pt x="178550" y="311499"/>
                        <a:pt x="189218" y="312071"/>
                      </a:cubicBezTo>
                      <a:cubicBezTo>
                        <a:pt x="157550" y="417906"/>
                        <a:pt x="125908" y="523887"/>
                        <a:pt x="94285" y="630015"/>
                      </a:cubicBezTo>
                      <a:cubicBezTo>
                        <a:pt x="74854" y="629571"/>
                        <a:pt x="55423" y="629126"/>
                        <a:pt x="35992" y="628491"/>
                      </a:cubicBezTo>
                      <a:cubicBezTo>
                        <a:pt x="33960" y="582454"/>
                        <a:pt x="54026" y="539591"/>
                        <a:pt x="76886" y="500920"/>
                      </a:cubicBezTo>
                      <a:close/>
                      <a:moveTo>
                        <a:pt x="356858" y="897604"/>
                      </a:moveTo>
                      <a:cubicBezTo>
                        <a:pt x="221222" y="951325"/>
                        <a:pt x="58725" y="859504"/>
                        <a:pt x="34024" y="716248"/>
                      </a:cubicBezTo>
                      <a:cubicBezTo>
                        <a:pt x="191294" y="742912"/>
                        <a:pt x="352178" y="739813"/>
                        <a:pt x="508305" y="707104"/>
                      </a:cubicBezTo>
                      <a:lnTo>
                        <a:pt x="509194" y="707549"/>
                      </a:lnTo>
                      <a:cubicBezTo>
                        <a:pt x="496145" y="793623"/>
                        <a:pt x="438030" y="866134"/>
                        <a:pt x="356858" y="897604"/>
                      </a:cubicBezTo>
                      <a:close/>
                      <a:moveTo>
                        <a:pt x="512560" y="681704"/>
                      </a:moveTo>
                      <a:cubicBezTo>
                        <a:pt x="511855" y="684092"/>
                        <a:pt x="510985" y="686422"/>
                        <a:pt x="509956" y="688689"/>
                      </a:cubicBezTo>
                      <a:cubicBezTo>
                        <a:pt x="348952" y="722706"/>
                        <a:pt x="182842" y="724865"/>
                        <a:pt x="21006" y="695039"/>
                      </a:cubicBezTo>
                      <a:cubicBezTo>
                        <a:pt x="14332" y="679355"/>
                        <a:pt x="14961" y="661511"/>
                        <a:pt x="22721" y="646335"/>
                      </a:cubicBezTo>
                      <a:cubicBezTo>
                        <a:pt x="183897" y="651967"/>
                        <a:pt x="345263" y="649148"/>
                        <a:pt x="506146" y="637889"/>
                      </a:cubicBezTo>
                      <a:cubicBezTo>
                        <a:pt x="514351" y="650945"/>
                        <a:pt x="516681" y="666845"/>
                        <a:pt x="512560" y="68170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48" name="Google Shape;1548;p12"/>
              <p:cNvSpPr/>
              <p:nvPr/>
            </p:nvSpPr>
            <p:spPr>
              <a:xfrm>
                <a:off x="786930" y="-312241"/>
                <a:ext cx="17700" cy="3290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49" name="Google Shape;1549;p12"/>
          <p:cNvGrpSpPr/>
          <p:nvPr/>
        </p:nvGrpSpPr>
        <p:grpSpPr>
          <a:xfrm>
            <a:off x="9746753" y="2409622"/>
            <a:ext cx="198068" cy="226828"/>
            <a:chOff x="3462796" y="2555878"/>
            <a:chExt cx="157798" cy="180711"/>
          </a:xfrm>
        </p:grpSpPr>
        <p:sp>
          <p:nvSpPr>
            <p:cNvPr id="1550" name="Google Shape;1550;p12"/>
            <p:cNvSpPr/>
            <p:nvPr/>
          </p:nvSpPr>
          <p:spPr>
            <a:xfrm>
              <a:off x="3528860" y="2555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12"/>
            <p:cNvSpPr/>
            <p:nvPr/>
          </p:nvSpPr>
          <p:spPr>
            <a:xfrm>
              <a:off x="3528860" y="2682878"/>
              <a:ext cx="20839" cy="53711"/>
            </a:xfrm>
            <a:custGeom>
              <a:avLst/>
              <a:gdLst/>
              <a:ahLst/>
              <a:cxnLst/>
              <a:rect l="l" t="t" r="r" b="b"/>
              <a:pathLst>
                <a:path w="20839" h="53711" extrusionOk="0">
                  <a:moveTo>
                    <a:pt x="9741" y="60"/>
                  </a:moveTo>
                  <a:cubicBezTo>
                    <a:pt x="-2451" y="2600"/>
                    <a:pt x="-4483" y="55686"/>
                    <a:pt x="11074" y="53654"/>
                  </a:cubicBezTo>
                  <a:cubicBezTo>
                    <a:pt x="23266" y="51114"/>
                    <a:pt x="25362" y="-2035"/>
                    <a:pt x="9741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2"/>
            <p:cNvSpPr/>
            <p:nvPr/>
          </p:nvSpPr>
          <p:spPr>
            <a:xfrm>
              <a:off x="3571315" y="2597137"/>
              <a:ext cx="47570" cy="33554"/>
            </a:xfrm>
            <a:custGeom>
              <a:avLst/>
              <a:gdLst/>
              <a:ahLst/>
              <a:cxnLst/>
              <a:rect l="l" t="t" r="r" b="b"/>
              <a:pathLst>
                <a:path w="47570" h="33554" extrusionOk="0">
                  <a:moveTo>
                    <a:pt x="47423" y="3886"/>
                  </a:moveTo>
                  <a:cubicBezTo>
                    <a:pt x="36183" y="-9449"/>
                    <a:pt x="10910" y="15189"/>
                    <a:pt x="306" y="22936"/>
                  </a:cubicBezTo>
                  <a:cubicBezTo>
                    <a:pt x="-4584" y="50305"/>
                    <a:pt x="50788" y="17729"/>
                    <a:pt x="47423" y="3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3" name="Google Shape;1553;p12"/>
            <p:cNvSpPr/>
            <p:nvPr/>
          </p:nvSpPr>
          <p:spPr>
            <a:xfrm>
              <a:off x="3572203" y="2660050"/>
              <a:ext cx="48391" cy="35006"/>
            </a:xfrm>
            <a:custGeom>
              <a:avLst/>
              <a:gdLst/>
              <a:ahLst/>
              <a:cxnLst/>
              <a:rect l="l" t="t" r="r" b="b"/>
              <a:pathLst>
                <a:path w="48391" h="35006" extrusionOk="0">
                  <a:moveTo>
                    <a:pt x="45900" y="20221"/>
                  </a:moveTo>
                  <a:cubicBezTo>
                    <a:pt x="32120" y="15713"/>
                    <a:pt x="14849" y="-8608"/>
                    <a:pt x="1450" y="3203"/>
                  </a:cubicBezTo>
                  <a:cubicBezTo>
                    <a:pt x="-11123" y="21047"/>
                    <a:pt x="62664" y="54384"/>
                    <a:pt x="45900" y="202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4" name="Google Shape;1554;p12"/>
            <p:cNvSpPr/>
            <p:nvPr/>
          </p:nvSpPr>
          <p:spPr>
            <a:xfrm>
              <a:off x="3466564" y="2662661"/>
              <a:ext cx="42019" cy="33548"/>
            </a:xfrm>
            <a:custGeom>
              <a:avLst/>
              <a:gdLst/>
              <a:ahLst/>
              <a:cxnLst/>
              <a:rect l="l" t="t" r="r" b="b"/>
              <a:pathLst>
                <a:path w="42019" h="33548" extrusionOk="0">
                  <a:moveTo>
                    <a:pt x="41239" y="1798"/>
                  </a:moveTo>
                  <a:cubicBezTo>
                    <a:pt x="31397" y="-7981"/>
                    <a:pt x="-17625" y="24912"/>
                    <a:pt x="6695" y="33548"/>
                  </a:cubicBezTo>
                  <a:cubicBezTo>
                    <a:pt x="17935" y="27452"/>
                    <a:pt x="47145" y="17991"/>
                    <a:pt x="41239" y="1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12"/>
            <p:cNvSpPr/>
            <p:nvPr/>
          </p:nvSpPr>
          <p:spPr>
            <a:xfrm>
              <a:off x="3462796" y="2597064"/>
              <a:ext cx="40843" cy="33781"/>
            </a:xfrm>
            <a:custGeom>
              <a:avLst/>
              <a:gdLst/>
              <a:ahLst/>
              <a:cxnLst/>
              <a:rect l="l" t="t" r="r" b="b"/>
              <a:pathLst>
                <a:path w="40843" h="33781" extrusionOk="0">
                  <a:moveTo>
                    <a:pt x="38339" y="18755"/>
                  </a:moveTo>
                  <a:cubicBezTo>
                    <a:pt x="27163" y="13865"/>
                    <a:pt x="13447" y="-8614"/>
                    <a:pt x="1509" y="3578"/>
                  </a:cubicBezTo>
                  <a:cubicBezTo>
                    <a:pt x="-10556" y="21676"/>
                    <a:pt x="54151" y="52346"/>
                    <a:pt x="38339" y="187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6" name="Google Shape;1556;p12"/>
          <p:cNvGrpSpPr/>
          <p:nvPr/>
        </p:nvGrpSpPr>
        <p:grpSpPr>
          <a:xfrm>
            <a:off x="8567374" y="0"/>
            <a:ext cx="1313817" cy="4014256"/>
            <a:chOff x="6010934" y="-404723"/>
            <a:chExt cx="1046700" cy="3198101"/>
          </a:xfrm>
        </p:grpSpPr>
        <p:grpSp>
          <p:nvGrpSpPr>
            <p:cNvPr id="1557" name="Google Shape;1557;p12"/>
            <p:cNvGrpSpPr/>
            <p:nvPr/>
          </p:nvGrpSpPr>
          <p:grpSpPr>
            <a:xfrm>
              <a:off x="6010934" y="1746678"/>
              <a:ext cx="1046700" cy="1046700"/>
              <a:chOff x="764100" y="3623300"/>
              <a:chExt cx="1046700" cy="1046700"/>
            </a:xfrm>
          </p:grpSpPr>
          <p:sp>
            <p:nvSpPr>
              <p:cNvPr id="1558" name="Google Shape;1558;p12"/>
              <p:cNvSpPr/>
              <p:nvPr/>
            </p:nvSpPr>
            <p:spPr>
              <a:xfrm>
                <a:off x="764100" y="3623300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2"/>
              <p:cNvSpPr/>
              <p:nvPr/>
            </p:nvSpPr>
            <p:spPr>
              <a:xfrm>
                <a:off x="922769" y="3781968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2"/>
            <p:cNvGrpSpPr/>
            <p:nvPr/>
          </p:nvGrpSpPr>
          <p:grpSpPr>
            <a:xfrm>
              <a:off x="6308747" y="-404723"/>
              <a:ext cx="441786" cy="2976610"/>
              <a:chOff x="1121941" y="1239413"/>
              <a:chExt cx="404159" cy="2723090"/>
            </a:xfrm>
          </p:grpSpPr>
          <p:sp>
            <p:nvSpPr>
              <p:cNvPr id="1561" name="Google Shape;1561;p12"/>
              <p:cNvSpPr/>
              <p:nvPr/>
            </p:nvSpPr>
            <p:spPr>
              <a:xfrm>
                <a:off x="1308652" y="1239413"/>
                <a:ext cx="17700" cy="17385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62" name="Google Shape;1562;p12"/>
              <p:cNvGrpSpPr/>
              <p:nvPr/>
            </p:nvGrpSpPr>
            <p:grpSpPr>
              <a:xfrm>
                <a:off x="1121941" y="2971595"/>
                <a:ext cx="404159" cy="990908"/>
                <a:chOff x="1121941" y="2969319"/>
                <a:chExt cx="404159" cy="990908"/>
              </a:xfrm>
            </p:grpSpPr>
            <p:sp>
              <p:nvSpPr>
                <p:cNvPr id="1563" name="Google Shape;1563;p12"/>
                <p:cNvSpPr/>
                <p:nvPr/>
              </p:nvSpPr>
              <p:spPr>
                <a:xfrm>
                  <a:off x="1210876" y="2975878"/>
                  <a:ext cx="215728" cy="222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28" h="222824" extrusionOk="0">
                      <a:moveTo>
                        <a:pt x="14190" y="222824"/>
                      </a:moveTo>
                      <a:cubicBezTo>
                        <a:pt x="13301" y="174692"/>
                        <a:pt x="-21687" y="79251"/>
                        <a:pt x="21620" y="60582"/>
                      </a:cubicBezTo>
                      <a:cubicBezTo>
                        <a:pt x="36987" y="27244"/>
                        <a:pt x="55021" y="2797"/>
                        <a:pt x="105440" y="321"/>
                      </a:cubicBezTo>
                      <a:cubicBezTo>
                        <a:pt x="154017" y="-2156"/>
                        <a:pt x="177385" y="9655"/>
                        <a:pt x="182021" y="37976"/>
                      </a:cubicBezTo>
                      <a:cubicBezTo>
                        <a:pt x="233265" y="47692"/>
                        <a:pt x="210405" y="171326"/>
                        <a:pt x="211993" y="215776"/>
                      </a:cubicBezTo>
                      <a:cubicBezTo>
                        <a:pt x="143159" y="198060"/>
                        <a:pt x="79024" y="196790"/>
                        <a:pt x="14190" y="22282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4" name="Google Shape;1564;p12"/>
                <p:cNvSpPr/>
                <p:nvPr/>
              </p:nvSpPr>
              <p:spPr>
                <a:xfrm>
                  <a:off x="1128931" y="3411844"/>
                  <a:ext cx="389306" cy="540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306" h="540604" extrusionOk="0">
                      <a:moveTo>
                        <a:pt x="192718" y="540604"/>
                      </a:moveTo>
                      <a:cubicBezTo>
                        <a:pt x="42795" y="527142"/>
                        <a:pt x="232596" y="425161"/>
                        <a:pt x="116836" y="455260"/>
                      </a:cubicBezTo>
                      <a:cubicBezTo>
                        <a:pt x="83054" y="460150"/>
                        <a:pt x="19744" y="479835"/>
                        <a:pt x="7679" y="435512"/>
                      </a:cubicBezTo>
                      <a:cubicBezTo>
                        <a:pt x="-6227" y="397920"/>
                        <a:pt x="57844" y="371440"/>
                        <a:pt x="34857" y="364582"/>
                      </a:cubicBezTo>
                      <a:cubicBezTo>
                        <a:pt x="15807" y="363122"/>
                        <a:pt x="3107" y="353533"/>
                        <a:pt x="1393" y="338801"/>
                      </a:cubicBezTo>
                      <a:cubicBezTo>
                        <a:pt x="-3560" y="319434"/>
                        <a:pt x="17585" y="304638"/>
                        <a:pt x="35175" y="291748"/>
                      </a:cubicBezTo>
                      <a:cubicBezTo>
                        <a:pt x="33651" y="285398"/>
                        <a:pt x="30158" y="276762"/>
                        <a:pt x="28380" y="270412"/>
                      </a:cubicBezTo>
                      <a:cubicBezTo>
                        <a:pt x="-19689" y="256061"/>
                        <a:pt x="-258" y="192307"/>
                        <a:pt x="38985" y="180877"/>
                      </a:cubicBezTo>
                      <a:cubicBezTo>
                        <a:pt x="42490" y="180629"/>
                        <a:pt x="45138" y="177588"/>
                        <a:pt x="44890" y="174082"/>
                      </a:cubicBezTo>
                      <a:cubicBezTo>
                        <a:pt x="44643" y="170577"/>
                        <a:pt x="41601" y="167929"/>
                        <a:pt x="38096" y="168177"/>
                      </a:cubicBezTo>
                      <a:cubicBezTo>
                        <a:pt x="3044" y="163224"/>
                        <a:pt x="21776" y="119663"/>
                        <a:pt x="43303" y="106836"/>
                      </a:cubicBezTo>
                      <a:cubicBezTo>
                        <a:pt x="74418" y="82706"/>
                        <a:pt x="71370" y="31969"/>
                        <a:pt x="69020" y="5680"/>
                      </a:cubicBezTo>
                      <a:cubicBezTo>
                        <a:pt x="85911" y="5045"/>
                        <a:pt x="131758" y="4664"/>
                        <a:pt x="151570" y="4601"/>
                      </a:cubicBezTo>
                      <a:cubicBezTo>
                        <a:pt x="174303" y="59274"/>
                        <a:pt x="87499" y="134903"/>
                        <a:pt x="126170" y="158652"/>
                      </a:cubicBezTo>
                      <a:cubicBezTo>
                        <a:pt x="332545" y="108296"/>
                        <a:pt x="234120" y="166526"/>
                        <a:pt x="237422" y="1362"/>
                      </a:cubicBezTo>
                      <a:cubicBezTo>
                        <a:pt x="249741" y="-2130"/>
                        <a:pt x="299271" y="2378"/>
                        <a:pt x="325624" y="854"/>
                      </a:cubicBezTo>
                      <a:cubicBezTo>
                        <a:pt x="266823" y="105439"/>
                        <a:pt x="408174" y="108804"/>
                        <a:pt x="387155" y="185449"/>
                      </a:cubicBezTo>
                      <a:cubicBezTo>
                        <a:pt x="375090" y="210849"/>
                        <a:pt x="334958" y="200752"/>
                        <a:pt x="326830" y="215802"/>
                      </a:cubicBezTo>
                      <a:cubicBezTo>
                        <a:pt x="326830" y="221707"/>
                        <a:pt x="332101" y="222152"/>
                        <a:pt x="337054" y="222152"/>
                      </a:cubicBezTo>
                      <a:cubicBezTo>
                        <a:pt x="407539" y="236439"/>
                        <a:pt x="379472" y="299177"/>
                        <a:pt x="313876" y="302733"/>
                      </a:cubicBezTo>
                      <a:cubicBezTo>
                        <a:pt x="286508" y="321783"/>
                        <a:pt x="354897" y="305337"/>
                        <a:pt x="360866" y="348326"/>
                      </a:cubicBezTo>
                      <a:cubicBezTo>
                        <a:pt x="367661" y="376711"/>
                        <a:pt x="350135" y="382108"/>
                        <a:pt x="333307" y="403444"/>
                      </a:cubicBezTo>
                      <a:cubicBezTo>
                        <a:pt x="365565" y="417414"/>
                        <a:pt x="387663" y="440084"/>
                        <a:pt x="362200" y="476469"/>
                      </a:cubicBezTo>
                      <a:cubicBezTo>
                        <a:pt x="318321" y="516411"/>
                        <a:pt x="249868" y="528857"/>
                        <a:pt x="192718" y="540604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5" name="Google Shape;1565;p12"/>
                <p:cNvSpPr/>
                <p:nvPr/>
              </p:nvSpPr>
              <p:spPr>
                <a:xfrm>
                  <a:off x="1121941" y="2969319"/>
                  <a:ext cx="404159" cy="990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59" h="990908" extrusionOk="0">
                      <a:moveTo>
                        <a:pt x="396558" y="583905"/>
                      </a:moveTo>
                      <a:cubicBezTo>
                        <a:pt x="363665" y="545170"/>
                        <a:pt x="299149" y="524850"/>
                        <a:pt x="338075" y="447063"/>
                      </a:cubicBezTo>
                      <a:cubicBezTo>
                        <a:pt x="339535" y="444205"/>
                        <a:pt x="370904" y="448269"/>
                        <a:pt x="367920" y="426933"/>
                      </a:cubicBezTo>
                      <a:cubicBezTo>
                        <a:pt x="376619" y="356321"/>
                        <a:pt x="377762" y="266786"/>
                        <a:pt x="312865" y="222019"/>
                      </a:cubicBezTo>
                      <a:cubicBezTo>
                        <a:pt x="314326" y="182014"/>
                        <a:pt x="328359" y="29931"/>
                        <a:pt x="274257" y="35328"/>
                      </a:cubicBezTo>
                      <a:cubicBezTo>
                        <a:pt x="255207" y="-16234"/>
                        <a:pt x="119635" y="-11789"/>
                        <a:pt x="115888" y="51521"/>
                      </a:cubicBezTo>
                      <a:cubicBezTo>
                        <a:pt x="66358" y="56474"/>
                        <a:pt x="92711" y="194840"/>
                        <a:pt x="93600" y="232242"/>
                      </a:cubicBezTo>
                      <a:cubicBezTo>
                        <a:pt x="31814" y="278470"/>
                        <a:pt x="26607" y="363941"/>
                        <a:pt x="28766" y="435442"/>
                      </a:cubicBezTo>
                      <a:cubicBezTo>
                        <a:pt x="29211" y="460842"/>
                        <a:pt x="57849" y="448840"/>
                        <a:pt x="70740" y="450746"/>
                      </a:cubicBezTo>
                      <a:cubicBezTo>
                        <a:pt x="73851" y="483511"/>
                        <a:pt x="74994" y="521611"/>
                        <a:pt x="46991" y="544408"/>
                      </a:cubicBezTo>
                      <a:cubicBezTo>
                        <a:pt x="20829" y="559775"/>
                        <a:pt x="1906" y="611464"/>
                        <a:pt x="44133" y="617497"/>
                      </a:cubicBezTo>
                      <a:cubicBezTo>
                        <a:pt x="890" y="630197"/>
                        <a:pt x="-22097" y="700682"/>
                        <a:pt x="29973" y="716557"/>
                      </a:cubicBezTo>
                      <a:cubicBezTo>
                        <a:pt x="31179" y="718461"/>
                        <a:pt x="32132" y="730336"/>
                        <a:pt x="35878" y="733384"/>
                      </a:cubicBezTo>
                      <a:cubicBezTo>
                        <a:pt x="-9588" y="750021"/>
                        <a:pt x="-11620" y="809584"/>
                        <a:pt x="41276" y="813584"/>
                      </a:cubicBezTo>
                      <a:cubicBezTo>
                        <a:pt x="-3746" y="839747"/>
                        <a:pt x="-8318" y="908200"/>
                        <a:pt x="53150" y="912772"/>
                      </a:cubicBezTo>
                      <a:cubicBezTo>
                        <a:pt x="88837" y="913153"/>
                        <a:pt x="124016" y="903310"/>
                        <a:pt x="159259" y="898421"/>
                      </a:cubicBezTo>
                      <a:cubicBezTo>
                        <a:pt x="137224" y="913788"/>
                        <a:pt x="124270" y="946998"/>
                        <a:pt x="142368" y="970176"/>
                      </a:cubicBezTo>
                      <a:cubicBezTo>
                        <a:pt x="170879" y="1006688"/>
                        <a:pt x="222568" y="986051"/>
                        <a:pt x="258319" y="975319"/>
                      </a:cubicBezTo>
                      <a:cubicBezTo>
                        <a:pt x="297562" y="961285"/>
                        <a:pt x="346012" y="957857"/>
                        <a:pt x="374079" y="923821"/>
                      </a:cubicBezTo>
                      <a:cubicBezTo>
                        <a:pt x="397638" y="896008"/>
                        <a:pt x="385382" y="849653"/>
                        <a:pt x="346647" y="845652"/>
                      </a:cubicBezTo>
                      <a:cubicBezTo>
                        <a:pt x="371279" y="834501"/>
                        <a:pt x="382207" y="805495"/>
                        <a:pt x="371057" y="780857"/>
                      </a:cubicBezTo>
                      <a:cubicBezTo>
                        <a:pt x="362344" y="761610"/>
                        <a:pt x="342259" y="750123"/>
                        <a:pt x="321247" y="752371"/>
                      </a:cubicBezTo>
                      <a:cubicBezTo>
                        <a:pt x="385382" y="748434"/>
                        <a:pt x="427991" y="685505"/>
                        <a:pt x="350584" y="659597"/>
                      </a:cubicBezTo>
                      <a:cubicBezTo>
                        <a:pt x="302515" y="655787"/>
                        <a:pt x="436690" y="669821"/>
                        <a:pt x="396558" y="583905"/>
                      </a:cubicBezTo>
                      <a:close/>
                      <a:moveTo>
                        <a:pt x="291339" y="83525"/>
                      </a:moveTo>
                      <a:cubicBezTo>
                        <a:pt x="291847" y="98828"/>
                        <a:pt x="292418" y="114132"/>
                        <a:pt x="292926" y="129435"/>
                      </a:cubicBezTo>
                      <a:lnTo>
                        <a:pt x="105792" y="175981"/>
                      </a:lnTo>
                      <a:cubicBezTo>
                        <a:pt x="105030" y="163916"/>
                        <a:pt x="104776" y="151851"/>
                        <a:pt x="104776" y="139786"/>
                      </a:cubicBezTo>
                      <a:cubicBezTo>
                        <a:pt x="166307" y="129753"/>
                        <a:pt x="229172" y="100162"/>
                        <a:pt x="291085" y="83525"/>
                      </a:cubicBezTo>
                      <a:close/>
                      <a:moveTo>
                        <a:pt x="293561" y="147533"/>
                      </a:moveTo>
                      <a:lnTo>
                        <a:pt x="295847" y="212049"/>
                      </a:lnTo>
                      <a:cubicBezTo>
                        <a:pt x="235459" y="188897"/>
                        <a:pt x="168117" y="192212"/>
                        <a:pt x="110300" y="221193"/>
                      </a:cubicBezTo>
                      <a:cubicBezTo>
                        <a:pt x="109094" y="212113"/>
                        <a:pt x="108141" y="202969"/>
                        <a:pt x="107379" y="193824"/>
                      </a:cubicBezTo>
                      <a:close/>
                      <a:moveTo>
                        <a:pt x="194057" y="16152"/>
                      </a:moveTo>
                      <a:cubicBezTo>
                        <a:pt x="213869" y="14056"/>
                        <a:pt x="248984" y="13548"/>
                        <a:pt x="256096" y="36979"/>
                      </a:cubicBezTo>
                      <a:cubicBezTo>
                        <a:pt x="215139" y="41107"/>
                        <a:pt x="174181" y="45615"/>
                        <a:pt x="133224" y="49679"/>
                      </a:cubicBezTo>
                      <a:cubicBezTo>
                        <a:pt x="136208" y="21613"/>
                        <a:pt x="171768" y="18438"/>
                        <a:pt x="193803" y="16152"/>
                      </a:cubicBezTo>
                      <a:close/>
                      <a:moveTo>
                        <a:pt x="111507" y="70444"/>
                      </a:moveTo>
                      <a:cubicBezTo>
                        <a:pt x="137605" y="72095"/>
                        <a:pt x="295276" y="37170"/>
                        <a:pt x="290323" y="65554"/>
                      </a:cubicBezTo>
                      <a:cubicBezTo>
                        <a:pt x="228918" y="86446"/>
                        <a:pt x="165355" y="103083"/>
                        <a:pt x="105093" y="126197"/>
                      </a:cubicBezTo>
                      <a:cubicBezTo>
                        <a:pt x="106681" y="108417"/>
                        <a:pt x="102680" y="86065"/>
                        <a:pt x="111189" y="70444"/>
                      </a:cubicBezTo>
                      <a:close/>
                      <a:moveTo>
                        <a:pt x="46419" y="432902"/>
                      </a:moveTo>
                      <a:cubicBezTo>
                        <a:pt x="42609" y="356067"/>
                        <a:pt x="52769" y="256499"/>
                        <a:pt x="137034" y="227416"/>
                      </a:cubicBezTo>
                      <a:cubicBezTo>
                        <a:pt x="293561" y="176616"/>
                        <a:pt x="379921" y="271866"/>
                        <a:pt x="350521" y="426870"/>
                      </a:cubicBezTo>
                      <a:close/>
                      <a:moveTo>
                        <a:pt x="262319" y="567204"/>
                      </a:moveTo>
                      <a:lnTo>
                        <a:pt x="131636" y="595081"/>
                      </a:lnTo>
                      <a:cubicBezTo>
                        <a:pt x="113348" y="568538"/>
                        <a:pt x="184595" y="524850"/>
                        <a:pt x="164974" y="448459"/>
                      </a:cubicBezTo>
                      <a:lnTo>
                        <a:pt x="238443" y="446999"/>
                      </a:lnTo>
                      <a:cubicBezTo>
                        <a:pt x="232189" y="488604"/>
                        <a:pt x="240558" y="531086"/>
                        <a:pt x="262129" y="567204"/>
                      </a:cubicBezTo>
                      <a:close/>
                      <a:moveTo>
                        <a:pt x="36069" y="586890"/>
                      </a:moveTo>
                      <a:cubicBezTo>
                        <a:pt x="68771" y="527644"/>
                        <a:pt x="97854" y="542440"/>
                        <a:pt x="88456" y="450238"/>
                      </a:cubicBezTo>
                      <a:lnTo>
                        <a:pt x="147194" y="449031"/>
                      </a:lnTo>
                      <a:cubicBezTo>
                        <a:pt x="167514" y="524469"/>
                        <a:pt x="99442" y="554759"/>
                        <a:pt x="112269" y="599272"/>
                      </a:cubicBezTo>
                      <a:cubicBezTo>
                        <a:pt x="91758" y="603272"/>
                        <a:pt x="37466" y="620926"/>
                        <a:pt x="35878" y="586890"/>
                      </a:cubicBezTo>
                      <a:close/>
                      <a:moveTo>
                        <a:pt x="354521" y="867496"/>
                      </a:moveTo>
                      <a:cubicBezTo>
                        <a:pt x="402781" y="909914"/>
                        <a:pt x="318771" y="944458"/>
                        <a:pt x="283211" y="949347"/>
                      </a:cubicBezTo>
                      <a:cubicBezTo>
                        <a:pt x="248095" y="957158"/>
                        <a:pt x="212154" y="978875"/>
                        <a:pt x="175642" y="970239"/>
                      </a:cubicBezTo>
                      <a:cubicBezTo>
                        <a:pt x="158497" y="964588"/>
                        <a:pt x="146178" y="949094"/>
                        <a:pt x="153544" y="930805"/>
                      </a:cubicBezTo>
                      <a:cubicBezTo>
                        <a:pt x="160021" y="906612"/>
                        <a:pt x="304483" y="850160"/>
                        <a:pt x="354331" y="867496"/>
                      </a:cubicBezTo>
                      <a:close/>
                      <a:moveTo>
                        <a:pt x="354204" y="786153"/>
                      </a:moveTo>
                      <a:cubicBezTo>
                        <a:pt x="394399" y="853463"/>
                        <a:pt x="147765" y="877339"/>
                        <a:pt x="105157" y="889086"/>
                      </a:cubicBezTo>
                      <a:cubicBezTo>
                        <a:pt x="51372" y="908136"/>
                        <a:pt x="-12699" y="873592"/>
                        <a:pt x="53912" y="821966"/>
                      </a:cubicBezTo>
                      <a:cubicBezTo>
                        <a:pt x="113793" y="817648"/>
                        <a:pt x="325502" y="741766"/>
                        <a:pt x="354013" y="786153"/>
                      </a:cubicBezTo>
                      <a:close/>
                      <a:moveTo>
                        <a:pt x="293053" y="674392"/>
                      </a:moveTo>
                      <a:cubicBezTo>
                        <a:pt x="319977" y="665884"/>
                        <a:pt x="378143" y="666963"/>
                        <a:pt x="373000" y="710841"/>
                      </a:cubicBezTo>
                      <a:cubicBezTo>
                        <a:pt x="350838" y="738020"/>
                        <a:pt x="307214" y="742210"/>
                        <a:pt x="275972" y="753831"/>
                      </a:cubicBezTo>
                      <a:cubicBezTo>
                        <a:pt x="232030" y="758022"/>
                        <a:pt x="61977" y="815490"/>
                        <a:pt x="26988" y="789454"/>
                      </a:cubicBezTo>
                      <a:cubicBezTo>
                        <a:pt x="-10032" y="761896"/>
                        <a:pt x="65088" y="743608"/>
                        <a:pt x="53912" y="723859"/>
                      </a:cubicBezTo>
                      <a:cubicBezTo>
                        <a:pt x="132462" y="707666"/>
                        <a:pt x="214059" y="690648"/>
                        <a:pt x="292863" y="674392"/>
                      </a:cubicBezTo>
                      <a:close/>
                      <a:moveTo>
                        <a:pt x="354648" y="639531"/>
                      </a:moveTo>
                      <a:cubicBezTo>
                        <a:pt x="294323" y="652993"/>
                        <a:pt x="239840" y="662772"/>
                        <a:pt x="179515" y="676044"/>
                      </a:cubicBezTo>
                      <a:lnTo>
                        <a:pt x="47308" y="704555"/>
                      </a:lnTo>
                      <a:cubicBezTo>
                        <a:pt x="37021" y="705889"/>
                        <a:pt x="23750" y="694522"/>
                        <a:pt x="19241" y="685505"/>
                      </a:cubicBezTo>
                      <a:cubicBezTo>
                        <a:pt x="-15620" y="609813"/>
                        <a:pt x="264224" y="596160"/>
                        <a:pt x="316294" y="573745"/>
                      </a:cubicBezTo>
                      <a:cubicBezTo>
                        <a:pt x="326899" y="571459"/>
                        <a:pt x="326835" y="553298"/>
                        <a:pt x="314961" y="555838"/>
                      </a:cubicBezTo>
                      <a:lnTo>
                        <a:pt x="281687" y="563331"/>
                      </a:lnTo>
                      <a:cubicBezTo>
                        <a:pt x="258871" y="529206"/>
                        <a:pt x="249695" y="487760"/>
                        <a:pt x="255969" y="447190"/>
                      </a:cubicBezTo>
                      <a:lnTo>
                        <a:pt x="321946" y="445856"/>
                      </a:lnTo>
                      <a:cubicBezTo>
                        <a:pt x="294831" y="486433"/>
                        <a:pt x="311722" y="544154"/>
                        <a:pt x="352870" y="568347"/>
                      </a:cubicBezTo>
                      <a:cubicBezTo>
                        <a:pt x="382398" y="583334"/>
                        <a:pt x="401575" y="632483"/>
                        <a:pt x="354458" y="63953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p12"/>
                <p:cNvSpPr/>
                <p:nvPr/>
              </p:nvSpPr>
              <p:spPr>
                <a:xfrm>
                  <a:off x="1160257" y="3179981"/>
                  <a:ext cx="324636" cy="229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636" h="229478" extrusionOk="0">
                      <a:moveTo>
                        <a:pt x="1626" y="229478"/>
                      </a:moveTo>
                      <a:cubicBezTo>
                        <a:pt x="-8216" y="108447"/>
                        <a:pt x="24042" y="-8456"/>
                        <a:pt x="169393" y="878"/>
                      </a:cubicBezTo>
                      <a:cubicBezTo>
                        <a:pt x="307379" y="-10678"/>
                        <a:pt x="337541" y="93334"/>
                        <a:pt x="320206" y="222176"/>
                      </a:cubicBezTo>
                      <a:cubicBezTo>
                        <a:pt x="210923" y="232019"/>
                        <a:pt x="109767" y="228018"/>
                        <a:pt x="1626" y="229478"/>
                      </a:cubicBezTo>
                      <a:close/>
                    </a:path>
                  </a:pathLst>
                </a:cu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39278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0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13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37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08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15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452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36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925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85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2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9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15872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7793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16404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51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179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445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499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665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087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14441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4163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387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283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9688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3454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47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760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/>
          <p:nvPr/>
        </p:nvSpPr>
        <p:spPr>
          <a:xfrm>
            <a:off x="0" y="875133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06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3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27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0885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071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3595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464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AFF4E-613F-4E2B-9447-63F521EE0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C71663-E8F1-4A87-9986-E7DEA7D01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D86B61-E7EA-47DD-B109-ABE2F560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7D4E0F-20AB-44A4-BB40-665A60F9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8F2F4D-7A7F-4A4B-91B0-456036E19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12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508237-079E-4D2B-BF9F-320A3F0A6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838886-6C64-4DB4-B931-06D81274E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1B33BAA-215C-4AE5-BB3D-17017600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46784F-3D29-4BA8-92B8-DB02B827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7F703-342E-4FD9-A858-558B38A0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08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650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A893E-A437-4003-8CBD-F2376088E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63484C-D706-4845-8C2B-B21374E08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E7B2D0-5C22-40A2-8896-6E71D6F3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54B36C-7D17-4FBE-B7E2-5BF5A0EAC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642E8B-7221-4FBE-9422-43ECCB9C8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911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3BD7D-49E3-4B09-8D95-634FBD3E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66A56-7878-4A82-8D1B-74F4B515F2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7C21FD-317B-43A5-A52A-DCEB906E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74E04D-275E-4D9D-ADE9-5440B8C3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799900-3988-4BD0-81DA-68A0DEDB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45F827-FC85-4044-859E-2AF4D7AF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1660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EB5F3B-BD31-47F8-AAD8-9692B87C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4CF1F6B-BE41-4523-9F34-8D0C2145F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F20B95-7875-4C78-B43A-BA7C5F379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2B8447-F1DC-402C-8FF1-0ED0759D9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8BC1E4-0AE1-49E3-84FE-2DC1DCEFC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8632E0-C03C-416D-9A99-5CF05582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E9BCCB2-C2D6-4EC8-A016-1D52B225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95FEC2A-3F33-4F64-9B77-033F062B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995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C458EB-A2A2-4079-86EF-CA30639D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47AB7F4-EE7A-4446-B6CC-AA6BF02FE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1CE41B-5D3D-45B5-8DBB-00E6AE34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286FE9-7757-4E87-8D29-6CD9B317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4856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F2F124-ABBA-448D-BDFF-382881BE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4DA3238-F6E5-417E-9789-FE35D291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1FCABF-B20B-4E3E-BBCC-4684271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448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4CFEDE-A4A2-43F1-8A96-A689F1920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4BD8AB-7A02-4F87-B7B4-A07E1A4AC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43782D1-E5FE-4669-8745-FC5F76C9A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550CCB-53CB-409A-81BD-B67C0D205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40E293-A8E1-46B0-A8DA-28990336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4B8EA44-66A8-4C27-ACDF-BF72253B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5282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11CAC-744A-44A6-B142-D621F3CC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98D9845-6C62-4421-8AAC-8120244E8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AECD1F-0D75-4646-9251-3D5BB80F2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4DF8D5-009C-48C3-B114-B8CB32E0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4671F5-50FB-4BDB-9EAC-E8905846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FDC15B-4237-4DFC-AAE1-5FAAF4E7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190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BE6FF-A6D3-45A7-BF14-DF06E3CD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D1A3F1-2A87-4BC9-9E3E-61E5237E7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074B7F-D79C-400F-9383-6000D72B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524AE8-1F48-4884-B881-4DFED30DA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592E1C-E7EC-4FA2-B958-EA067969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6358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CBCD71-B4B6-4458-B586-1173A0358A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7E203C-B90D-4417-8669-F4B345D4F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DA58A6-4C39-4088-9F54-3186B7971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A2D104-702E-4D00-9646-E544BF40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8D2E44-2374-4D6D-97B4-E44E8367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56540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1521200" y="984267"/>
            <a:ext cx="9149600" cy="488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>
            <a:off x="1662649" y="1097776"/>
            <a:ext cx="8866400" cy="46628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7600" y="32699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5422867" y="1765104"/>
            <a:ext cx="134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717600" y="4273533"/>
            <a:ext cx="675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6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134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058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2"/>
          </p:nvPr>
        </p:nvSpPr>
        <p:spPr>
          <a:xfrm>
            <a:off x="2090667" y="3502067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3"/>
          </p:nvPr>
        </p:nvSpPr>
        <p:spPr>
          <a:xfrm>
            <a:off x="6444532" y="3502067"/>
            <a:ext cx="365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6602529" y="40506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2248667" y="40506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047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275767" y="2518467"/>
            <a:ext cx="5490400" cy="2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275767" y="1503917"/>
            <a:ext cx="54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961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8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0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1712700" y="1086600"/>
            <a:ext cx="8766400" cy="46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>
            <a:off x="1848228" y="1195357"/>
            <a:ext cx="8495200" cy="4467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912533" y="2040033"/>
            <a:ext cx="545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912597" y="3119167"/>
            <a:ext cx="5450400" cy="16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4295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436753" y="4725676"/>
            <a:ext cx="9318400" cy="6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3040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2329767" y="1416367"/>
            <a:ext cx="7532400" cy="402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1"/>
          <p:cNvSpPr/>
          <p:nvPr/>
        </p:nvSpPr>
        <p:spPr>
          <a:xfrm>
            <a:off x="2446216" y="1509813"/>
            <a:ext cx="7299200" cy="38384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261800" y="2509267"/>
            <a:ext cx="56684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subTitle" idx="1"/>
          </p:nvPr>
        </p:nvSpPr>
        <p:spPr>
          <a:xfrm>
            <a:off x="3261800" y="3847529"/>
            <a:ext cx="5668400" cy="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320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645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13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2"/>
          </p:nvPr>
        </p:nvSpPr>
        <p:spPr>
          <a:xfrm>
            <a:off x="2477503" y="2243800"/>
            <a:ext cx="345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477503" y="2924233"/>
            <a:ext cx="2790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3"/>
          </p:nvPr>
        </p:nvSpPr>
        <p:spPr>
          <a:xfrm>
            <a:off x="8181500" y="2243800"/>
            <a:ext cx="30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4"/>
          </p:nvPr>
        </p:nvSpPr>
        <p:spPr>
          <a:xfrm>
            <a:off x="8181503" y="2924233"/>
            <a:ext cx="2790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5"/>
          </p:nvPr>
        </p:nvSpPr>
        <p:spPr>
          <a:xfrm>
            <a:off x="2477503" y="4295767"/>
            <a:ext cx="345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6"/>
          </p:nvPr>
        </p:nvSpPr>
        <p:spPr>
          <a:xfrm>
            <a:off x="2477503" y="4976199"/>
            <a:ext cx="2790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/>
          </p:nvPr>
        </p:nvSpPr>
        <p:spPr>
          <a:xfrm>
            <a:off x="8181500" y="4295767"/>
            <a:ext cx="305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8"/>
          </p:nvPr>
        </p:nvSpPr>
        <p:spPr>
          <a:xfrm>
            <a:off x="8181503" y="4976196"/>
            <a:ext cx="2790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 hasCustomPrompt="1"/>
          </p:nvPr>
        </p:nvSpPr>
        <p:spPr>
          <a:xfrm>
            <a:off x="1461136" y="2527332"/>
            <a:ext cx="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3" hasCustomPrompt="1"/>
          </p:nvPr>
        </p:nvSpPr>
        <p:spPr>
          <a:xfrm>
            <a:off x="1461136" y="4546699"/>
            <a:ext cx="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4" hasCustomPrompt="1"/>
          </p:nvPr>
        </p:nvSpPr>
        <p:spPr>
          <a:xfrm>
            <a:off x="7165103" y="2527332"/>
            <a:ext cx="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15" hasCustomPrompt="1"/>
          </p:nvPr>
        </p:nvSpPr>
        <p:spPr>
          <a:xfrm>
            <a:off x="7165103" y="4546699"/>
            <a:ext cx="972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96696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2670267" y="1293567"/>
            <a:ext cx="6851600" cy="36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/>
          <p:nvPr/>
        </p:nvSpPr>
        <p:spPr>
          <a:xfrm>
            <a:off x="2776188" y="1378564"/>
            <a:ext cx="6639200" cy="3491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3349600" y="1771400"/>
            <a:ext cx="5492800" cy="1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3349600" y="3409000"/>
            <a:ext cx="54928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22736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1812933" y="1140167"/>
            <a:ext cx="8566000" cy="4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5"/>
          <p:cNvSpPr/>
          <p:nvPr/>
        </p:nvSpPr>
        <p:spPr>
          <a:xfrm>
            <a:off x="1945363" y="1246437"/>
            <a:ext cx="8301200" cy="4365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983400" y="3986284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3140500" y="2015100"/>
            <a:ext cx="6656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2819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6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5006400" y="1672051"/>
            <a:ext cx="5918000" cy="19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>
            <a:off x="5006400" y="3846351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906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8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 idx="2"/>
          </p:nvPr>
        </p:nvSpPr>
        <p:spPr>
          <a:xfrm>
            <a:off x="1250267" y="350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1"/>
          </p:nvPr>
        </p:nvSpPr>
        <p:spPr>
          <a:xfrm>
            <a:off x="1250267" y="40506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 idx="3"/>
          </p:nvPr>
        </p:nvSpPr>
        <p:spPr>
          <a:xfrm>
            <a:off x="4645892" y="350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4"/>
          </p:nvPr>
        </p:nvSpPr>
        <p:spPr>
          <a:xfrm>
            <a:off x="4645895" y="40506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 idx="5"/>
          </p:nvPr>
        </p:nvSpPr>
        <p:spPr>
          <a:xfrm>
            <a:off x="8041528" y="35020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6"/>
          </p:nvPr>
        </p:nvSpPr>
        <p:spPr>
          <a:xfrm>
            <a:off x="8041532" y="40506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49490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9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/>
          </p:nvPr>
        </p:nvSpPr>
        <p:spPr>
          <a:xfrm>
            <a:off x="664500" y="3806867"/>
            <a:ext cx="36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061700" y="4457033"/>
            <a:ext cx="2900400" cy="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3"/>
          </p:nvPr>
        </p:nvSpPr>
        <p:spPr>
          <a:xfrm>
            <a:off x="4248767" y="3806867"/>
            <a:ext cx="36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4"/>
          </p:nvPr>
        </p:nvSpPr>
        <p:spPr>
          <a:xfrm>
            <a:off x="4645967" y="4457033"/>
            <a:ext cx="2900400" cy="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5"/>
          </p:nvPr>
        </p:nvSpPr>
        <p:spPr>
          <a:xfrm>
            <a:off x="7832901" y="3806867"/>
            <a:ext cx="36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6"/>
          </p:nvPr>
        </p:nvSpPr>
        <p:spPr>
          <a:xfrm>
            <a:off x="8230101" y="4457033"/>
            <a:ext cx="2900400" cy="8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7" hasCustomPrompt="1"/>
          </p:nvPr>
        </p:nvSpPr>
        <p:spPr>
          <a:xfrm>
            <a:off x="2025900" y="3036267"/>
            <a:ext cx="972000" cy="5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 idx="8" hasCustomPrompt="1"/>
          </p:nvPr>
        </p:nvSpPr>
        <p:spPr>
          <a:xfrm>
            <a:off x="5610167" y="3036267"/>
            <a:ext cx="972000" cy="5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 idx="9" hasCustomPrompt="1"/>
          </p:nvPr>
        </p:nvSpPr>
        <p:spPr>
          <a:xfrm>
            <a:off x="9194433" y="3036267"/>
            <a:ext cx="972000" cy="5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948576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0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 idx="2"/>
          </p:nvPr>
        </p:nvSpPr>
        <p:spPr>
          <a:xfrm>
            <a:off x="1250267" y="18857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1374933" y="4959233"/>
            <a:ext cx="26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title" idx="3"/>
          </p:nvPr>
        </p:nvSpPr>
        <p:spPr>
          <a:xfrm>
            <a:off x="4645892" y="18857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4"/>
          </p:nvPr>
        </p:nvSpPr>
        <p:spPr>
          <a:xfrm>
            <a:off x="4770433" y="4959233"/>
            <a:ext cx="26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title" idx="5"/>
          </p:nvPr>
        </p:nvSpPr>
        <p:spPr>
          <a:xfrm>
            <a:off x="8041528" y="18857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6"/>
          </p:nvPr>
        </p:nvSpPr>
        <p:spPr>
          <a:xfrm>
            <a:off x="8166133" y="4959233"/>
            <a:ext cx="26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4928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1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9601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 idx="2"/>
          </p:nvPr>
        </p:nvSpPr>
        <p:spPr>
          <a:xfrm>
            <a:off x="1250267" y="42495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1"/>
          </p:nvPr>
        </p:nvSpPr>
        <p:spPr>
          <a:xfrm>
            <a:off x="1250267" y="4798133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 idx="3"/>
          </p:nvPr>
        </p:nvSpPr>
        <p:spPr>
          <a:xfrm>
            <a:off x="4645892" y="42495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4"/>
          </p:nvPr>
        </p:nvSpPr>
        <p:spPr>
          <a:xfrm>
            <a:off x="4645896" y="4798133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 idx="5"/>
          </p:nvPr>
        </p:nvSpPr>
        <p:spPr>
          <a:xfrm>
            <a:off x="8041528" y="424956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ubTitle" idx="6"/>
          </p:nvPr>
        </p:nvSpPr>
        <p:spPr>
          <a:xfrm>
            <a:off x="8041533" y="4798133"/>
            <a:ext cx="2900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7" hasCustomPrompt="1"/>
          </p:nvPr>
        </p:nvSpPr>
        <p:spPr>
          <a:xfrm>
            <a:off x="2002667" y="2851739"/>
            <a:ext cx="13956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 idx="8" hasCustomPrompt="1"/>
          </p:nvPr>
        </p:nvSpPr>
        <p:spPr>
          <a:xfrm>
            <a:off x="5395967" y="2851739"/>
            <a:ext cx="13956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9" hasCustomPrompt="1"/>
          </p:nvPr>
        </p:nvSpPr>
        <p:spPr>
          <a:xfrm>
            <a:off x="8789267" y="2851739"/>
            <a:ext cx="1395600" cy="5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593952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2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2"/>
          </p:nvPr>
        </p:nvSpPr>
        <p:spPr>
          <a:xfrm>
            <a:off x="3050467" y="2336749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3050467" y="2885316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3"/>
          </p:nvPr>
        </p:nvSpPr>
        <p:spPr>
          <a:xfrm>
            <a:off x="6138611" y="2336749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4"/>
          </p:nvPr>
        </p:nvSpPr>
        <p:spPr>
          <a:xfrm>
            <a:off x="6138605" y="2885316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title" idx="5"/>
          </p:nvPr>
        </p:nvSpPr>
        <p:spPr>
          <a:xfrm>
            <a:off x="3050467" y="4241315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6"/>
          </p:nvPr>
        </p:nvSpPr>
        <p:spPr>
          <a:xfrm>
            <a:off x="3050467" y="4789881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 idx="7"/>
          </p:nvPr>
        </p:nvSpPr>
        <p:spPr>
          <a:xfrm>
            <a:off x="6138611" y="4241315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8"/>
          </p:nvPr>
        </p:nvSpPr>
        <p:spPr>
          <a:xfrm>
            <a:off x="6138605" y="4789881"/>
            <a:ext cx="2637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087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3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 idx="2"/>
          </p:nvPr>
        </p:nvSpPr>
        <p:spPr>
          <a:xfrm>
            <a:off x="1468233" y="23429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1468233" y="28915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 idx="3"/>
          </p:nvPr>
        </p:nvSpPr>
        <p:spPr>
          <a:xfrm>
            <a:off x="4771935" y="23429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4"/>
          </p:nvPr>
        </p:nvSpPr>
        <p:spPr>
          <a:xfrm>
            <a:off x="4771964" y="28915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 idx="5"/>
          </p:nvPr>
        </p:nvSpPr>
        <p:spPr>
          <a:xfrm>
            <a:off x="1468233" y="42541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6"/>
          </p:nvPr>
        </p:nvSpPr>
        <p:spPr>
          <a:xfrm>
            <a:off x="1468233" y="48027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7"/>
          </p:nvPr>
        </p:nvSpPr>
        <p:spPr>
          <a:xfrm>
            <a:off x="4771964" y="42541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8"/>
          </p:nvPr>
        </p:nvSpPr>
        <p:spPr>
          <a:xfrm>
            <a:off x="4771964" y="48027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title" idx="9"/>
          </p:nvPr>
        </p:nvSpPr>
        <p:spPr>
          <a:xfrm>
            <a:off x="8075636" y="23429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13"/>
          </p:nvPr>
        </p:nvSpPr>
        <p:spPr>
          <a:xfrm>
            <a:off x="8075633" y="28915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title" idx="14"/>
          </p:nvPr>
        </p:nvSpPr>
        <p:spPr>
          <a:xfrm>
            <a:off x="8075636" y="4254167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15"/>
          </p:nvPr>
        </p:nvSpPr>
        <p:spPr>
          <a:xfrm>
            <a:off x="8075767" y="4802733"/>
            <a:ext cx="26480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5473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/>
          <p:nvPr/>
        </p:nvSpPr>
        <p:spPr>
          <a:xfrm>
            <a:off x="2542533" y="532867"/>
            <a:ext cx="7106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4"/>
          <p:cNvSpPr/>
          <p:nvPr/>
        </p:nvSpPr>
        <p:spPr>
          <a:xfrm>
            <a:off x="2691600" y="667333"/>
            <a:ext cx="68088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 hasCustomPrompt="1"/>
          </p:nvPr>
        </p:nvSpPr>
        <p:spPr>
          <a:xfrm>
            <a:off x="3497600" y="1339017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2" name="Google Shape;172;p24"/>
          <p:cNvSpPr txBox="1">
            <a:spLocks noGrp="1"/>
          </p:cNvSpPr>
          <p:nvPr>
            <p:ph type="subTitle" idx="1"/>
          </p:nvPr>
        </p:nvSpPr>
        <p:spPr>
          <a:xfrm>
            <a:off x="3497600" y="2421685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title" idx="2" hasCustomPrompt="1"/>
          </p:nvPr>
        </p:nvSpPr>
        <p:spPr>
          <a:xfrm>
            <a:off x="3497600" y="3644969"/>
            <a:ext cx="5196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3"/>
          </p:nvPr>
        </p:nvSpPr>
        <p:spPr>
          <a:xfrm>
            <a:off x="3497600" y="4720584"/>
            <a:ext cx="5196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425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5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13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914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6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1245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2978700" y="532867"/>
            <a:ext cx="62344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7"/>
          <p:cNvSpPr/>
          <p:nvPr/>
        </p:nvSpPr>
        <p:spPr>
          <a:xfrm>
            <a:off x="3127800" y="667333"/>
            <a:ext cx="59368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7"/>
          <p:cNvSpPr txBox="1"/>
          <p:nvPr/>
        </p:nvSpPr>
        <p:spPr>
          <a:xfrm>
            <a:off x="4293733" y="4748000"/>
            <a:ext cx="3604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333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, and includes icons by </a:t>
            </a:r>
            <a:r>
              <a:rPr lang="en" sz="1333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1333">
                <a:solidFill>
                  <a:srgbClr val="191919"/>
                </a:solidFill>
                <a:latin typeface="Catamaran"/>
                <a:ea typeface="Catamaran"/>
                <a:cs typeface="Catamaran"/>
                <a:sym typeface="Catamaran"/>
              </a:rPr>
              <a:t>and infographics &amp; images by </a:t>
            </a:r>
            <a:r>
              <a:rPr lang="en" sz="1333" b="1">
                <a:solidFill>
                  <a:srgbClr val="191919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rgbClr val="191919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title"/>
          </p:nvPr>
        </p:nvSpPr>
        <p:spPr>
          <a:xfrm>
            <a:off x="3806184" y="719200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subTitle" idx="1"/>
          </p:nvPr>
        </p:nvSpPr>
        <p:spPr>
          <a:xfrm>
            <a:off x="3806184" y="19976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71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676533" y="532867"/>
            <a:ext cx="108388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8"/>
          <p:cNvSpPr/>
          <p:nvPr/>
        </p:nvSpPr>
        <p:spPr>
          <a:xfrm>
            <a:off x="844100" y="667333"/>
            <a:ext cx="105036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05681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/>
          <p:nvPr/>
        </p:nvSpPr>
        <p:spPr>
          <a:xfrm>
            <a:off x="1812933" y="1140167"/>
            <a:ext cx="8566000" cy="4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9"/>
          <p:cNvSpPr/>
          <p:nvPr/>
        </p:nvSpPr>
        <p:spPr>
          <a:xfrm>
            <a:off x="1945363" y="1246437"/>
            <a:ext cx="8301200" cy="4365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84825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/>
          <p:nvPr/>
        </p:nvSpPr>
        <p:spPr>
          <a:xfrm>
            <a:off x="2670267" y="1293567"/>
            <a:ext cx="6851600" cy="36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0"/>
          <p:cNvSpPr/>
          <p:nvPr/>
        </p:nvSpPr>
        <p:spPr>
          <a:xfrm>
            <a:off x="2776188" y="1378564"/>
            <a:ext cx="6639200" cy="34912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671282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1"/>
          <p:cNvSpPr/>
          <p:nvPr/>
        </p:nvSpPr>
        <p:spPr>
          <a:xfrm>
            <a:off x="2978700" y="532867"/>
            <a:ext cx="6234400" cy="57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1"/>
          <p:cNvSpPr/>
          <p:nvPr/>
        </p:nvSpPr>
        <p:spPr>
          <a:xfrm>
            <a:off x="3127800" y="667333"/>
            <a:ext cx="5936800" cy="5523600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5423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278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754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914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95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theme" Target="../theme/theme8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59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4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37200" y="1014567"/>
            <a:ext cx="7546800" cy="6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37200" y="1906864"/>
            <a:ext cx="7546800" cy="4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⊹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×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Encode Sans Semi Condensed Light"/>
              <a:buChar char="⬩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●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Encode Sans Semi Condensed Light"/>
              <a:buChar char="○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Encode Sans Semi Condensed Light"/>
              <a:buChar char="■"/>
              <a:defRPr sz="2400">
                <a:solidFill>
                  <a:schemeClr val="dk1"/>
                </a:solidFill>
                <a:latin typeface="Encode Sans Semi Condensed Light"/>
                <a:ea typeface="Encode Sans Semi Condensed Light"/>
                <a:cs typeface="Encode Sans Semi Condensed Light"/>
                <a:sym typeface="Encode Sans Semi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755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7/27/2022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7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2C92B81-9059-4097-82C9-C6D96C669761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659DD6F-F437-4A59-B33F-44D17199E499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3768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6467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01272A2-3DF4-45DC-83CD-77D4E2BB3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BE627A-A1CB-41D8-97AC-9056DD142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B7381-6E6B-4810-B0AC-7559FDD4B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729B6-C40E-464C-A525-DCF44A0ACBB9}" type="datetimeFigureOut">
              <a:rPr lang="pt-BR" smtClean="0"/>
              <a:t>27/07/2022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A53470-DA79-4059-8A7C-21EB047CC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E6225B-BAC8-4D41-9400-B5FD385D4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0D053-23C5-417B-8B7D-FF3DA71D7A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38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morant Garamond"/>
              <a:buNone/>
              <a:defRPr sz="3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0440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94642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isma-statement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cochranelibrary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C2AD7556-C90D-4946-8E4E-1E79D5B3D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DBB0CC56-54B2-4AE0-87C5-296E78A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5"/>
            <a:ext cx="12192000" cy="26151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668317-1B0B-77A7-9058-2BB2A5FB0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18891"/>
            <a:ext cx="8991600" cy="1645920"/>
          </a:xfrm>
        </p:spPr>
        <p:txBody>
          <a:bodyPr>
            <a:normAutofit/>
          </a:bodyPr>
          <a:lstStyle/>
          <a:p>
            <a:r>
              <a:rPr lang="pt-BR" dirty="0"/>
              <a:t>ENCERRAMENTO 1º SEMESTRE 2022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71A708-DA16-0F23-962F-E694D2590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384691"/>
            <a:ext cx="6801612" cy="7369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700">
                <a:solidFill>
                  <a:srgbClr val="FFFFFF"/>
                </a:solidFill>
              </a:rPr>
              <a:t>UM PANORAMA DOS ESTUDOS DO SEMESTRE</a:t>
            </a:r>
          </a:p>
          <a:p>
            <a:pPr>
              <a:lnSpc>
                <a:spcPct val="90000"/>
              </a:lnSpc>
            </a:pPr>
            <a:r>
              <a:rPr lang="pt-BR" sz="1700">
                <a:solidFill>
                  <a:srgbClr val="FFFFFF"/>
                </a:solidFill>
              </a:rPr>
              <a:t>O QUE FICOU DE CONHECIMENTO MAIS ESSENCIAL?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D8F298-D0A5-0BF7-B2B1-ACFF33590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476" y="796021"/>
            <a:ext cx="4819048" cy="21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1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8D66F-EC73-400F-864D-138AE443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49" y="738864"/>
            <a:ext cx="9486901" cy="58350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t-BR" sz="1500" b="1" dirty="0"/>
              <a:t>PRISMA (2009, 2021): </a:t>
            </a:r>
            <a:br>
              <a:rPr lang="pt-BR" sz="1500" b="1" dirty="0"/>
            </a:br>
            <a:r>
              <a:rPr lang="en-US" sz="1400" b="1" dirty="0"/>
              <a:t>Preferred Reporting Items for Systematic Reviews and Meta-Analyses</a:t>
            </a:r>
            <a:endParaRPr lang="pt-BR" sz="1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BA3F6A9-9A30-4F2E-907A-955B7C338CC1}"/>
              </a:ext>
            </a:extLst>
          </p:cNvPr>
          <p:cNvSpPr txBox="1"/>
          <p:nvPr/>
        </p:nvSpPr>
        <p:spPr>
          <a:xfrm>
            <a:off x="548641" y="280993"/>
            <a:ext cx="46253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>
                <a:latin typeface="+mj-lt"/>
              </a:rPr>
              <a:t>QUORUM: quality of reporting of meta-analyses (1994)</a:t>
            </a:r>
            <a:endParaRPr lang="pt-BR" sz="1500" dirty="0">
              <a:latin typeface="+mj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FF6DA8B-1972-4921-B6C5-F355F7642309}"/>
              </a:ext>
            </a:extLst>
          </p:cNvPr>
          <p:cNvSpPr txBox="1"/>
          <p:nvPr/>
        </p:nvSpPr>
        <p:spPr>
          <a:xfrm>
            <a:off x="9808845" y="6185991"/>
            <a:ext cx="2312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>
                    <a:lumMod val="50000"/>
                  </a:schemeClr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PRISMA</a:t>
            </a:r>
            <a:endParaRPr lang="pt-BR" sz="15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pt-BR" sz="1500" dirty="0">
                <a:solidFill>
                  <a:schemeClr val="bg1">
                    <a:lumMod val="50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Biblioteca </a:t>
            </a:r>
            <a:r>
              <a:rPr lang="pt-BR" sz="1500" dirty="0" err="1">
                <a:solidFill>
                  <a:schemeClr val="bg1">
                    <a:lumMod val="50000"/>
                  </a:schemeClr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Cochraine</a:t>
            </a:r>
            <a:endParaRPr lang="pt-BR" sz="15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4A07959-7052-4910-B78C-D929CB019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03" y="1423491"/>
            <a:ext cx="82391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382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37398-6AAD-414F-885C-993595BD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20728"/>
            <a:ext cx="9486900" cy="996061"/>
          </a:xfrm>
        </p:spPr>
        <p:txBody>
          <a:bodyPr anchor="b">
            <a:normAutofit/>
          </a:bodyPr>
          <a:lstStyle/>
          <a:p>
            <a:pPr algn="ctr"/>
            <a:r>
              <a:rPr lang="pt-BR" dirty="0"/>
              <a:t>Tipos de revisão bibliográfica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AE82B7-68DD-4E27-A071-38B6CCFF9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0940"/>
            <a:ext cx="9486901" cy="2477386"/>
          </a:xfrm>
        </p:spPr>
        <p:txBody>
          <a:bodyPr>
            <a:normAutofit/>
          </a:bodyPr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DBC8EA-9465-4922-83BA-1B68386AE212}"/>
              </a:ext>
            </a:extLst>
          </p:cNvPr>
          <p:cNvSpPr txBox="1"/>
          <p:nvPr/>
        </p:nvSpPr>
        <p:spPr>
          <a:xfrm>
            <a:off x="1501141" y="2668299"/>
            <a:ext cx="94869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  <a:latin typeface="+mj-lt"/>
              </a:rPr>
              <a:t>Revisão sistemática (RS) e meta-análise (MA):</a:t>
            </a:r>
            <a:endParaRPr lang="pt-BR" sz="2400" dirty="0">
              <a:solidFill>
                <a:schemeClr val="tx2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2"/>
                </a:solidFill>
                <a:latin typeface="+mj-lt"/>
              </a:rPr>
              <a:t>RS: revisão exaustiva da literatura empírica, seleção criteriosa dos papers (inclusão, exclusão), tabulação dos métodos e resultados, análise do que a literatura mostra sobre o assunto a partir da revisão.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tx2"/>
              </a:solidFill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2"/>
                </a:solidFill>
                <a:latin typeface="+mj-lt"/>
              </a:rPr>
              <a:t>MA: RS + codificação quantitativa dos resultados (ferramentas estatísticas para valorar as evidências).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1449B0A-AD46-45C8-8D66-EBA9540007E5}"/>
              </a:ext>
            </a:extLst>
          </p:cNvPr>
          <p:cNvSpPr txBox="1"/>
          <p:nvPr/>
        </p:nvSpPr>
        <p:spPr>
          <a:xfrm>
            <a:off x="2133600" y="5781188"/>
            <a:ext cx="962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B050"/>
                </a:solidFill>
                <a:latin typeface="+mj-lt"/>
              </a:rPr>
              <a:t>Estudos similares (quadro clínico dos participantes e intervenção/ condições)</a:t>
            </a:r>
          </a:p>
        </p:txBody>
      </p:sp>
    </p:spTree>
    <p:extLst>
      <p:ext uri="{BB962C8B-B14F-4D97-AF65-F5344CB8AC3E}">
        <p14:creationId xmlns:p14="http://schemas.microsoft.com/office/powerpoint/2010/main" val="39780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body" idx="4294967295"/>
          </p:nvPr>
        </p:nvSpPr>
        <p:spPr>
          <a:xfrm>
            <a:off x="415600" y="1536633"/>
            <a:ext cx="11360800" cy="48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pt-BR" b="1"/>
              <a:t>Título do artigo: </a:t>
            </a:r>
            <a:r>
              <a:rPr lang="pt-BR"/>
              <a:t>"Dissociating N400 effects of prediction from association in Single-Word contexts"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 b="1"/>
              <a:t>Autores:</a:t>
            </a:r>
            <a:r>
              <a:rPr lang="pt-BR"/>
              <a:t> Ellen Lau, Phillip Holcomb e Gina Kuperberg, 2013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 b="1"/>
              <a:t>Técnica: </a:t>
            </a:r>
            <a:r>
              <a:rPr lang="pt-BR"/>
              <a:t>Extração de ERP (EEG).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 b="1"/>
              <a:t>Paradigma: </a:t>
            </a:r>
            <a:r>
              <a:rPr lang="pt-BR" i="1"/>
              <a:t>priming </a:t>
            </a:r>
            <a:r>
              <a:rPr lang="pt-BR"/>
              <a:t>semântico (</a:t>
            </a:r>
            <a:r>
              <a:rPr lang="pt-BR" i="1"/>
              <a:t>e.g.</a:t>
            </a:r>
            <a:r>
              <a:rPr lang="pt-BR"/>
              <a:t>, sal - PIMENTA) com tarefa de sondagem de categoria semântica, com blocos de níveis diferentes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 b="1"/>
              <a:t>Hipótese: </a:t>
            </a:r>
            <a:r>
              <a:rPr lang="pt-BR"/>
              <a:t>diferenças quantitativas e qualitativas entre efeitos de predição e de associação.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b="1"/>
              <a:t>Resultados e discussão: </a:t>
            </a:r>
            <a:r>
              <a:rPr lang="pt-BR"/>
              <a:t>diferenças quantitativas de amplitude em diferentes ERPs encontradas (N400 e, em janela tardia, aumento de negatividade) e qualitativas.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 sz="3600"/>
              <a:t>Resumo</a:t>
            </a:r>
            <a:endParaRPr sz="36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97A8C0-3AB9-751A-170C-4632F567CD7F}"/>
              </a:ext>
            </a:extLst>
          </p:cNvPr>
          <p:cNvSpPr txBox="1"/>
          <p:nvPr/>
        </p:nvSpPr>
        <p:spPr>
          <a:xfrm>
            <a:off x="10499143" y="6239967"/>
            <a:ext cx="255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Leonardo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pt-BR"/>
              <a:t>O que de mais essencial aprendemos com esse estudo?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 algn="ctr">
              <a:buNone/>
            </a:pPr>
            <a:r>
              <a:rPr lang="pt-BR"/>
              <a:t>Análise detalhada dos dados registrados pelo EEG, que levou em consideração contrastes de latência, amplitude e topografia em todos os aspectos do experimento: na janela temporal do estímulo alvo, do </a:t>
            </a:r>
            <a:r>
              <a:rPr lang="pt-BR" i="1"/>
              <a:t>prime</a:t>
            </a:r>
            <a:r>
              <a:rPr lang="pt-BR"/>
              <a:t>, dos alvos da tarefa.</a:t>
            </a:r>
            <a:endParaRPr/>
          </a:p>
          <a:p>
            <a:pPr marL="0" indent="0" algn="ctr">
              <a:spcBef>
                <a:spcPts val="1600"/>
              </a:spcBef>
              <a:buNone/>
            </a:pPr>
            <a:endParaRPr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Além disso, os resultados deste experimento mostram que, por vezes, é possível pensar em processos cognitivos complementares, ao invés de uma competição entre processos candidatos a explicar um dado efeito.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amplitude do N400</a:t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34" y="971167"/>
            <a:ext cx="8433933" cy="57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8695767" y="1251868"/>
            <a:ext cx="3421600" cy="5416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8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Diferença significativa de picos de N400 em ambos os blocos, mas diferença maior no bloco de maior proporção relacional (interação entre variáveis de relação e proporção relacional).</a:t>
            </a:r>
            <a:endParaRPr sz="28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10/23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topografia do N400</a:t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6001"/>
            <a:ext cx="8770464" cy="57434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8672767" y="1194333"/>
            <a:ext cx="3451600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Efeito de anterioridade: parcela posterior teve maior amplitude no bloco 1.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buClr>
                <a:srgbClr val="000000"/>
              </a:buClr>
            </a:pPr>
            <a:r>
              <a:rPr lang="pt-BR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Interação entre anterioridade e hemisfério: quadrante posterior direito teve amplitude maior no bloco 2.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11/23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latência de início do N400</a:t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38729"/>
          <a:stretch/>
        </p:blipFill>
        <p:spPr>
          <a:xfrm>
            <a:off x="840785" y="1188433"/>
            <a:ext cx="10349233" cy="50420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12/23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positividade tardia</a:t>
            </a:r>
            <a:endParaRPr/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985" y="1013634"/>
            <a:ext cx="6799580" cy="562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7193567" y="1194333"/>
            <a:ext cx="4386000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Ao contrário da hipótese original, houve aumento da </a:t>
            </a:r>
            <a:r>
              <a:rPr lang="pt-BR" sz="2400" i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negatividade</a:t>
            </a:r>
            <a:r>
              <a:rPr lang="pt-BR" sz="24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e não da positividade, no eletrodo fronto-parietal em casos de não cumprimento da expectativa. Diferença significativa apenas na condição de alta proporção relacional.</a:t>
            </a:r>
            <a:endParaRPr sz="2400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13/23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pt-BR"/>
              <a:t>Resultados - proporção relacional nas sondas animais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pt-BR"/>
              <a:t>Não havia hipóteses iniciais sobre este recorde, no entanto…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/>
              <a:t>Amplitude do P3 visualmente*** maior nos blocos de alta proporção relacional (animais eram sempre acompanhados de </a:t>
            </a:r>
            <a:r>
              <a:rPr lang="pt-BR" i="1"/>
              <a:t>prime </a:t>
            </a:r>
            <a:r>
              <a:rPr lang="pt-BR"/>
              <a:t>não relacionado).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pt-BR"/>
              <a:t>P3 (ou P300) - componente relacionado a tarefas, tomada de decisão.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Mas diferenças com significância estatística apareceram em outras janelas temporais.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14/23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proporção relacional nas sondas animais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3534" y="1160601"/>
            <a:ext cx="6923735" cy="5314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15/23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Tela de fundo abstrata de malha">
            <a:extLst>
              <a:ext uri="{FF2B5EF4-FFF2-40B4-BE49-F238E27FC236}">
                <a16:creationId xmlns:a16="http://schemas.microsoft.com/office/drawing/2014/main" id="{3446E148-0561-2429-84C4-8550BA1DA7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2ADCBF-E343-4B5F-A847-D28DC917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7192" y="1032483"/>
            <a:ext cx="5037616" cy="2982360"/>
          </a:xfrm>
        </p:spPr>
        <p:txBody>
          <a:bodyPr>
            <a:normAutofit/>
          </a:bodyPr>
          <a:lstStyle/>
          <a:p>
            <a:r>
              <a:rPr lang="en-US" sz="4700" dirty="0"/>
              <a:t>Sex differences in the </a:t>
            </a:r>
            <a:br>
              <a:rPr lang="en-US" sz="4700" dirty="0"/>
            </a:br>
            <a:r>
              <a:rPr lang="en-US" sz="4700" dirty="0"/>
              <a:t>Neurocognition of Language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5C15E60-7102-4F4D-B0E6-DEC3599C0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7192" y="4106918"/>
            <a:ext cx="5037616" cy="1655762"/>
          </a:xfrm>
        </p:spPr>
        <p:txBody>
          <a:bodyPr>
            <a:normAutofit/>
          </a:bodyPr>
          <a:lstStyle/>
          <a:p>
            <a:r>
              <a:rPr lang="pt-BR" sz="1300" dirty="0"/>
              <a:t>Michael T. </a:t>
            </a:r>
            <a:r>
              <a:rPr lang="pt-BR" sz="1300" dirty="0" err="1"/>
              <a:t>Ullman</a:t>
            </a:r>
            <a:r>
              <a:rPr lang="pt-BR" sz="1300" dirty="0"/>
              <a:t>, </a:t>
            </a:r>
            <a:r>
              <a:rPr lang="pt-BR" sz="1300" dirty="0" err="1"/>
              <a:t>Robbin</a:t>
            </a:r>
            <a:r>
              <a:rPr lang="pt-BR" sz="1300" dirty="0"/>
              <a:t> A. Miranda, Michelle L </a:t>
            </a:r>
            <a:r>
              <a:rPr lang="pt-BR" sz="1300" dirty="0" err="1"/>
              <a:t>Travers</a:t>
            </a:r>
            <a:endParaRPr lang="pt-BR" sz="1300" dirty="0"/>
          </a:p>
          <a:p>
            <a:r>
              <a:rPr lang="pt-BR" sz="1300" dirty="0"/>
              <a:t>2008</a:t>
            </a:r>
          </a:p>
          <a:p>
            <a:r>
              <a:rPr lang="pt-BR" sz="1300" dirty="0"/>
              <a:t>In: Sex </a:t>
            </a:r>
            <a:r>
              <a:rPr lang="pt-BR" sz="1300" dirty="0" err="1"/>
              <a:t>Differencies</a:t>
            </a:r>
            <a:r>
              <a:rPr lang="pt-BR" sz="1300" dirty="0"/>
              <a:t> in </a:t>
            </a:r>
            <a:r>
              <a:rPr lang="pt-BR" sz="1300" dirty="0" err="1"/>
              <a:t>the</a:t>
            </a:r>
            <a:r>
              <a:rPr lang="pt-BR" sz="1300" dirty="0"/>
              <a:t> </a:t>
            </a:r>
            <a:r>
              <a:rPr lang="pt-BR" sz="1300" dirty="0" err="1"/>
              <a:t>Brain</a:t>
            </a:r>
            <a:r>
              <a:rPr lang="pt-BR" sz="1300" dirty="0"/>
              <a:t>: </a:t>
            </a:r>
            <a:r>
              <a:rPr lang="pt-BR" sz="1300" dirty="0" err="1"/>
              <a:t>From</a:t>
            </a:r>
            <a:r>
              <a:rPr lang="pt-BR" sz="1300" dirty="0"/>
              <a:t> Genes </a:t>
            </a:r>
            <a:r>
              <a:rPr lang="pt-BR" sz="1300" dirty="0" err="1"/>
              <a:t>to</a:t>
            </a:r>
            <a:r>
              <a:rPr lang="pt-BR" sz="1300" dirty="0"/>
              <a:t> </a:t>
            </a:r>
            <a:r>
              <a:rPr lang="pt-BR" sz="1300" dirty="0" err="1"/>
              <a:t>Behavior</a:t>
            </a:r>
            <a:endParaRPr lang="pt-BR" sz="1300" dirty="0"/>
          </a:p>
          <a:p>
            <a:r>
              <a:rPr lang="pt-BR" sz="1300" dirty="0"/>
              <a:t>Oxford </a:t>
            </a:r>
            <a:r>
              <a:rPr lang="pt-BR" sz="1300" dirty="0" err="1"/>
              <a:t>University</a:t>
            </a:r>
            <a:r>
              <a:rPr lang="pt-BR" sz="1300" dirty="0"/>
              <a:t> Press</a:t>
            </a: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Julia_27.07_Acesin">
            <a:hlinkClick r:id="" action="ppaction://media"/>
            <a:extLst>
              <a:ext uri="{FF2B5EF4-FFF2-40B4-BE49-F238E27FC236}">
                <a16:creationId xmlns:a16="http://schemas.microsoft.com/office/drawing/2014/main" id="{B0561F39-8A85-0123-1C05-6E76F2F60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745" y="370600"/>
            <a:ext cx="406400" cy="406400"/>
          </a:xfrm>
          <a:prstGeom prst="rect">
            <a:avLst/>
          </a:prstGeom>
        </p:spPr>
      </p:pic>
      <p:pic>
        <p:nvPicPr>
          <p:cNvPr id="6" name="Juliaaa_27.07_Acesin">
            <a:hlinkClick r:id="" action="ppaction://media"/>
            <a:extLst>
              <a:ext uri="{FF2B5EF4-FFF2-40B4-BE49-F238E27FC236}">
                <a16:creationId xmlns:a16="http://schemas.microsoft.com/office/drawing/2014/main" id="{F3CE618D-B1B5-8872-A1F9-6FA7D38686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9745" y="1096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131000" y="21800"/>
            <a:ext cx="11768800" cy="8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r>
              <a:rPr lang="pt-BR"/>
              <a:t>Resultados - efeitos de proporção relacional nos </a:t>
            </a:r>
            <a:r>
              <a:rPr lang="pt-BR" i="1"/>
              <a:t>primes</a:t>
            </a:r>
            <a:endParaRPr i="1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4734" y="1013668"/>
            <a:ext cx="9692409" cy="5626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10892133" y="6172367"/>
            <a:ext cx="968800" cy="533504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1867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16/23</a:t>
            </a:r>
            <a:endParaRPr sz="1867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16"/>
          <p:cNvSpPr txBox="1">
            <a:spLocks noGrp="1"/>
          </p:cNvSpPr>
          <p:nvPr>
            <p:ph type="ctrTitle"/>
          </p:nvPr>
        </p:nvSpPr>
        <p:spPr>
          <a:xfrm>
            <a:off x="1440874" y="1823599"/>
            <a:ext cx="6535852" cy="133523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 sz="4267" dirty="0"/>
              <a:t>Qual mensagem este estudo deixou?</a:t>
            </a:r>
            <a:br>
              <a:rPr lang="en" sz="4267" dirty="0"/>
            </a:br>
            <a:r>
              <a:rPr lang="en" sz="4267" dirty="0"/>
              <a:t>O que de mais essencial aprendemos com esse estudo?</a:t>
            </a:r>
            <a:br>
              <a:rPr lang="en" sz="4267" dirty="0"/>
            </a:br>
            <a:r>
              <a:rPr lang="en" sz="4267" dirty="0">
                <a:solidFill>
                  <a:schemeClr val="tx1"/>
                </a:solidFill>
              </a:rPr>
              <a:t>Texto apresentado por: Jéssica Marques</a:t>
            </a:r>
            <a:br>
              <a:rPr lang="en" sz="4267" dirty="0"/>
            </a:br>
            <a:endParaRPr sz="4267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17972" r="10221" b="30599"/>
          <a:stretch/>
        </p:blipFill>
        <p:spPr bwMode="auto">
          <a:xfrm>
            <a:off x="900546" y="3833623"/>
            <a:ext cx="8021780" cy="291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ome - ACESIN Lab - UFR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08" y="5785072"/>
            <a:ext cx="2699192" cy="107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5"/>
          <p:cNvSpPr txBox="1">
            <a:spLocks noGrp="1"/>
          </p:cNvSpPr>
          <p:nvPr>
            <p:ph type="ctrTitle" idx="4294967295"/>
          </p:nvPr>
        </p:nvSpPr>
        <p:spPr>
          <a:xfrm>
            <a:off x="734293" y="537378"/>
            <a:ext cx="7867745" cy="198414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br>
              <a:rPr lang="pt-BR" sz="1600" dirty="0"/>
            </a:b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22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8545" y="417072"/>
            <a:ext cx="8922328" cy="6795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Este estudo utilizou 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fMRI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para investigar o funcionamento da rede cortical de Teoria da Mente (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) no autismo durante um teste de visualização de animações que em algumas condições implicavam a atribuição de um estado mental a figuras geométricas animadas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, tendo como objetivo principal estabelecer se as diferenças no processamento de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no autismo estão relacionadas a uma interrupção do processamento no nível da rede cortical e não apenas no nível cortical isoladamente.</a:t>
            </a: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O achado mais importante do estudo atual é que os participantes com autismo mostraram 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subconectividade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funcional entre várias áreas do cérebros envolvidas no processamento de 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. 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Como previsto, as regiões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frontais (giro frontal medial,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paracingulado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anterior, giro frontal orbital) foram encontradas funcionalmente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subconectadas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com as regiões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posteriores (giro temporal médio e superior direito) no autismo durante a atribuição de estados mentais.</a:t>
            </a: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O estudo atual nos fornece novas evidências de um menor grau de sincronização entre as áreas frontal e posterior no autismo durante a visualização dessas animações. </a:t>
            </a: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</a:t>
            </a: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5"/>
          <p:cNvSpPr txBox="1">
            <a:spLocks noGrp="1"/>
          </p:cNvSpPr>
          <p:nvPr>
            <p:ph type="ctrTitle" idx="4294967295"/>
          </p:nvPr>
        </p:nvSpPr>
        <p:spPr>
          <a:xfrm>
            <a:off x="734293" y="537378"/>
            <a:ext cx="7867745" cy="198414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br>
              <a:rPr lang="pt-BR" sz="1600" dirty="0"/>
            </a:b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23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8545" y="417072"/>
            <a:ext cx="8922328" cy="877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Esses resultados sugerem que indivíduos com autismo tentam realizar processos dependentes da comunicação entre as áreas frontal e posterior de 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para ambos os tipos de animação envolvendo interações entre os triângulos, mas que tal comunicação é menos eficiente e menos adaptativa às demandas da tarefa.</a:t>
            </a: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Este estudo incluiu instruções feitas para exigir que os participantes tentassem explicitamente atribuir estados mentais aos estímulos. É possível que os participantes com autismo possam fazer mais esforço para inferir um estado mental quando são solicitados a fazê-lo. Embora todas as regiões que fazem parte da rede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desempenhem papéis diferentes, pode ser a coordenação e a comunicação entre essas regiões que são cruciais para a realização do </a:t>
            </a:r>
            <a:r>
              <a:rPr lang="pt-BR" sz="16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.</a:t>
            </a: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Em resumo, os resultados de conectividade funcional e ativação cerebral desse estudo indicam um comprometimento neural em nível de sistemas em pessoas com autismo. O que nos deixa nos mais perguntas a respeito do foco desse comprometimento que parece ser a diminuição da comunicação e coordenação entre regiões frontais e outras, afetando o processamento da </a:t>
            </a:r>
            <a:r>
              <a:rPr lang="pt-BR" sz="1600" b="1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ToM</a:t>
            </a:r>
            <a:r>
              <a:rPr lang="pt-BR" sz="16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entre outras formas de pensamento. </a:t>
            </a:r>
            <a:endParaRPr lang="pt-BR" sz="1600" b="1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marL="228594" indent="-228594"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</a:t>
            </a: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387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1585" name="Google Shape;1585;p15"/>
          <p:cNvSpPr txBox="1">
            <a:spLocks noGrp="1"/>
          </p:cNvSpPr>
          <p:nvPr>
            <p:ph type="ctrTitle" idx="4294967295"/>
          </p:nvPr>
        </p:nvSpPr>
        <p:spPr>
          <a:xfrm>
            <a:off x="0" y="537634"/>
            <a:ext cx="7867651" cy="198331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  <a:spcAft>
                <a:spcPts val="1333"/>
              </a:spcAft>
            </a:pPr>
            <a:br>
              <a:rPr lang="pt-BR" sz="1600" dirty="0"/>
            </a:b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8545" y="417073"/>
            <a:ext cx="8922328" cy="2030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endParaRPr lang="pt-BR" sz="1600" kern="0" dirty="0">
              <a:solidFill>
                <a:srgbClr val="000000"/>
              </a:solidFill>
              <a:latin typeface="Times New Roman"/>
              <a:ea typeface="Calibri"/>
              <a:cs typeface="Times New Roman"/>
              <a:sym typeface="Arial"/>
            </a:endParaRPr>
          </a:p>
          <a:p>
            <a:pPr algn="just"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pt-BR" sz="16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  <a:sym typeface="Arial"/>
              </a:rPr>
              <a:t> </a:t>
            </a:r>
            <a:endParaRPr lang="pt-BR" sz="1600" kern="0" dirty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542118"/>
            <a:ext cx="4722284" cy="177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8" descr="Flore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3" y="3429001"/>
            <a:ext cx="5182857" cy="267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29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7666">
            <a:off x="-1255728" y="356175"/>
            <a:ext cx="12298589" cy="100540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85800" y="1743578"/>
            <a:ext cx="11267408" cy="290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800"/>
              </a:lnSpc>
            </a:pPr>
            <a:r>
              <a:rPr lang="en-US" sz="5200">
                <a:solidFill>
                  <a:srgbClr val="000000"/>
                </a:solidFill>
                <a:latin typeface="Ruda Regular"/>
              </a:rPr>
              <a:t>HABILIDADE DE REVISÃO EM CRIANÇAS, CONTROLE COGNITIVO E SES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654810" y="5484088"/>
            <a:ext cx="2534803" cy="679053"/>
            <a:chOff x="0" y="-31961"/>
            <a:chExt cx="5069606" cy="1358106"/>
          </a:xfrm>
        </p:grpSpPr>
        <p:sp>
          <p:nvSpPr>
            <p:cNvPr id="5" name="TextBox 5"/>
            <p:cNvSpPr txBox="1"/>
            <p:nvPr/>
          </p:nvSpPr>
          <p:spPr>
            <a:xfrm>
              <a:off x="0" y="-31961"/>
              <a:ext cx="5069606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</a:pPr>
              <a:r>
                <a:rPr lang="en-US" sz="1600">
                  <a:solidFill>
                    <a:srgbClr val="000000"/>
                  </a:solidFill>
                  <a:latin typeface="TT Commons Pro Bold"/>
                </a:rPr>
                <a:t>Anabela Paes Fernandes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09593"/>
              <a:ext cx="5069606" cy="516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239"/>
                </a:lnSpc>
              </a:pPr>
              <a:r>
                <a:rPr lang="en-US" sz="1600">
                  <a:solidFill>
                    <a:srgbClr val="000000"/>
                  </a:solidFill>
                  <a:latin typeface="TT Commons Pro"/>
                </a:rPr>
                <a:t>Proposta de projeto de IC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685800" y="3787089"/>
            <a:ext cx="108204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116808" y="1436734"/>
            <a:ext cx="10233616" cy="102336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5000"/>
          </a:blip>
          <a:srcRect/>
          <a:stretch>
            <a:fillRect/>
          </a:stretch>
        </p:blipFill>
        <p:spPr>
          <a:xfrm rot="437564">
            <a:off x="8210105" y="-516043"/>
            <a:ext cx="9456184" cy="97738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25247" y="764368"/>
            <a:ext cx="11141507" cy="96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000"/>
              </a:lnSpc>
            </a:pPr>
            <a:r>
              <a:rPr lang="en-US" sz="6666">
                <a:solidFill>
                  <a:srgbClr val="000000"/>
                </a:solidFill>
                <a:latin typeface="Ruda Regular"/>
              </a:rPr>
              <a:t>UM BREVE RESUMO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1123" y="2454200"/>
            <a:ext cx="10189755" cy="276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5832" lvl="1" indent="-262916" algn="just" defTabSz="609630">
              <a:lnSpc>
                <a:spcPts val="5577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TT Commons Pro"/>
              </a:rPr>
              <a:t>Garden-Path e Kindergaten-Path</a:t>
            </a:r>
          </a:p>
          <a:p>
            <a:pPr marL="525832" lvl="1" indent="-262916" algn="just" defTabSz="609630">
              <a:lnSpc>
                <a:spcPts val="5577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TT Commons Pro"/>
              </a:rPr>
              <a:t>Por que existe essa diferença entre adultos e crianças?</a:t>
            </a:r>
          </a:p>
          <a:p>
            <a:pPr marL="525832" lvl="1" indent="-262916" algn="just" defTabSz="609630">
              <a:lnSpc>
                <a:spcPts val="5577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TT Commons Pro"/>
              </a:rPr>
              <a:t>Quando as crianças passam a revisar como os adultos?</a:t>
            </a:r>
          </a:p>
          <a:p>
            <a:pPr marL="525832" lvl="1" indent="-262916" algn="just" defTabSz="609630">
              <a:lnSpc>
                <a:spcPts val="5577"/>
              </a:lnSpc>
              <a:buFont typeface="Arial"/>
              <a:buChar char="•"/>
            </a:pPr>
            <a:r>
              <a:rPr lang="en-US" sz="2435">
                <a:solidFill>
                  <a:srgbClr val="000000"/>
                </a:solidFill>
                <a:latin typeface="TT Commons Pro"/>
              </a:rPr>
              <a:t>Por que os resultados têm sido divergentes?</a:t>
            </a:r>
          </a:p>
        </p:txBody>
      </p:sp>
      <p:sp>
        <p:nvSpPr>
          <p:cNvPr id="6" name="AutoShape 6"/>
          <p:cNvSpPr/>
          <p:nvPr/>
        </p:nvSpPr>
        <p:spPr>
          <a:xfrm>
            <a:off x="685800" y="2083699"/>
            <a:ext cx="108204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11713" y="-3825339"/>
            <a:ext cx="9292037" cy="9292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65746">
            <a:off x="-3284726" y="1796150"/>
            <a:ext cx="11772651" cy="9624142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85800" y="1995049"/>
            <a:ext cx="1082040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5" name="TextBox 5"/>
          <p:cNvSpPr txBox="1"/>
          <p:nvPr/>
        </p:nvSpPr>
        <p:spPr>
          <a:xfrm>
            <a:off x="1164636" y="495300"/>
            <a:ext cx="9721569" cy="1157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025"/>
              </a:lnSpc>
            </a:pPr>
            <a:r>
              <a:rPr lang="en-US" sz="6683">
                <a:solidFill>
                  <a:srgbClr val="000000"/>
                </a:solidFill>
                <a:latin typeface="Ruda Regular"/>
              </a:rPr>
              <a:t>O PROJETO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85710" y="2453061"/>
            <a:ext cx="5780393" cy="340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3846" lvl="1" indent="-316923" algn="just" defTabSz="609630">
              <a:lnSpc>
                <a:spcPts val="4462"/>
              </a:lnSpc>
              <a:buFont typeface="Arial"/>
              <a:buChar char="•"/>
            </a:pPr>
            <a:r>
              <a:rPr lang="en-US" sz="2935">
                <a:solidFill>
                  <a:srgbClr val="000000"/>
                </a:solidFill>
                <a:latin typeface="TT Commons Pro"/>
              </a:rPr>
              <a:t>O projeto</a:t>
            </a:r>
          </a:p>
          <a:p>
            <a:pPr marL="1267692" lvl="2" indent="-422564" algn="just" defTabSz="609630">
              <a:lnSpc>
                <a:spcPts val="4462"/>
              </a:lnSpc>
              <a:buFont typeface="Arial"/>
              <a:buChar char="⚬"/>
            </a:pPr>
            <a:r>
              <a:rPr lang="en-US" sz="2935">
                <a:solidFill>
                  <a:srgbClr val="000000"/>
                </a:solidFill>
                <a:latin typeface="TT Commons Pro"/>
              </a:rPr>
              <a:t>Teste socioeconômico</a:t>
            </a:r>
          </a:p>
          <a:p>
            <a:pPr marL="1267692" lvl="2" indent="-422564" algn="just" defTabSz="609630">
              <a:lnSpc>
                <a:spcPts val="4462"/>
              </a:lnSpc>
              <a:buFont typeface="Arial"/>
              <a:buChar char="⚬"/>
            </a:pPr>
            <a:r>
              <a:rPr lang="en-US" sz="2935">
                <a:solidFill>
                  <a:srgbClr val="000000"/>
                </a:solidFill>
                <a:latin typeface="TT Commons Pro"/>
              </a:rPr>
              <a:t>Flanker test</a:t>
            </a:r>
          </a:p>
          <a:p>
            <a:pPr marL="1267692" lvl="2" indent="-422564" algn="just" defTabSz="609630">
              <a:lnSpc>
                <a:spcPts val="4462"/>
              </a:lnSpc>
              <a:buFont typeface="Arial"/>
              <a:buChar char="⚬"/>
            </a:pPr>
            <a:r>
              <a:rPr lang="en-US" sz="2935">
                <a:solidFill>
                  <a:srgbClr val="000000"/>
                </a:solidFill>
                <a:latin typeface="TT Commons Pro"/>
              </a:rPr>
              <a:t>Put the... </a:t>
            </a:r>
          </a:p>
          <a:p>
            <a:pPr marL="1267692" lvl="2" indent="-422564" algn="just" defTabSz="609630">
              <a:lnSpc>
                <a:spcPts val="4462"/>
              </a:lnSpc>
              <a:buFont typeface="Arial"/>
              <a:buChar char="⚬"/>
            </a:pPr>
            <a:r>
              <a:rPr lang="en-US" sz="2935">
                <a:solidFill>
                  <a:srgbClr val="000000"/>
                </a:solidFill>
                <a:latin typeface="TT Commons Pro"/>
              </a:rPr>
              <a:t>Teste dos conectivos </a:t>
            </a:r>
          </a:p>
          <a:p>
            <a:pPr algn="just" defTabSz="609630">
              <a:lnSpc>
                <a:spcPts val="4462"/>
              </a:lnSpc>
            </a:pPr>
            <a:endParaRPr lang="en-US" sz="2935">
              <a:solidFill>
                <a:srgbClr val="000000"/>
              </a:solidFill>
              <a:latin typeface="TT Commons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3851" y="-4427928"/>
            <a:ext cx="11285928" cy="112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62913" y="860380"/>
            <a:ext cx="11285928" cy="112859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609764" y="658705"/>
            <a:ext cx="6972473" cy="5540591"/>
            <a:chOff x="0" y="0"/>
            <a:chExt cx="5242312" cy="41657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242312" cy="4165739"/>
            </a:xfrm>
            <a:custGeom>
              <a:avLst/>
              <a:gdLst/>
              <a:ahLst/>
              <a:cxnLst/>
              <a:rect l="l" t="t" r="r" b="b"/>
              <a:pathLst>
                <a:path w="5242312" h="4165739">
                  <a:moveTo>
                    <a:pt x="5117852" y="4165739"/>
                  </a:moveTo>
                  <a:lnTo>
                    <a:pt x="124460" y="4165739"/>
                  </a:lnTo>
                  <a:cubicBezTo>
                    <a:pt x="55880" y="4165739"/>
                    <a:pt x="0" y="4109859"/>
                    <a:pt x="0" y="40412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7852" y="0"/>
                  </a:lnTo>
                  <a:cubicBezTo>
                    <a:pt x="5186431" y="0"/>
                    <a:pt x="5242312" y="55880"/>
                    <a:pt x="5242312" y="124460"/>
                  </a:cubicBezTo>
                  <a:lnTo>
                    <a:pt x="5242312" y="4041279"/>
                  </a:lnTo>
                  <a:cubicBezTo>
                    <a:pt x="5242312" y="4109859"/>
                    <a:pt x="5186431" y="4165739"/>
                    <a:pt x="5117852" y="416573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55118" y="857273"/>
            <a:ext cx="6645586" cy="5143455"/>
            <a:chOff x="0" y="0"/>
            <a:chExt cx="13291172" cy="1028691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525" r="1525"/>
            <a:stretch>
              <a:fillRect/>
            </a:stretch>
          </p:blipFill>
          <p:spPr>
            <a:xfrm>
              <a:off x="0" y="0"/>
              <a:ext cx="13291172" cy="10286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3851" y="-4427928"/>
            <a:ext cx="11285928" cy="112859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62913" y="860380"/>
            <a:ext cx="11285928" cy="112859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92289" y="1823279"/>
            <a:ext cx="9995660" cy="3423184"/>
            <a:chOff x="0" y="0"/>
            <a:chExt cx="7515319" cy="257374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15320" cy="2573749"/>
            </a:xfrm>
            <a:custGeom>
              <a:avLst/>
              <a:gdLst/>
              <a:ahLst/>
              <a:cxnLst/>
              <a:rect l="l" t="t" r="r" b="b"/>
              <a:pathLst>
                <a:path w="7515320" h="2573749">
                  <a:moveTo>
                    <a:pt x="7390859" y="2573749"/>
                  </a:moveTo>
                  <a:lnTo>
                    <a:pt x="124460" y="2573749"/>
                  </a:lnTo>
                  <a:cubicBezTo>
                    <a:pt x="55880" y="2573749"/>
                    <a:pt x="0" y="2517869"/>
                    <a:pt x="0" y="24492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0860" y="0"/>
                  </a:lnTo>
                  <a:cubicBezTo>
                    <a:pt x="7459439" y="0"/>
                    <a:pt x="7515320" y="55880"/>
                    <a:pt x="7515320" y="124460"/>
                  </a:cubicBezTo>
                  <a:lnTo>
                    <a:pt x="7515320" y="2449289"/>
                  </a:lnTo>
                  <a:cubicBezTo>
                    <a:pt x="7515320" y="2517869"/>
                    <a:pt x="7459439" y="2573749"/>
                    <a:pt x="7390860" y="2573749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6046" y="2026703"/>
            <a:ext cx="9619910" cy="30144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27DECF-42C7-4E48-98E6-4C272EA9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0738"/>
          </a:xfrm>
        </p:spPr>
        <p:txBody>
          <a:bodyPr>
            <a:normAutofit/>
          </a:bodyPr>
          <a:lstStyle/>
          <a:p>
            <a:r>
              <a:rPr lang="pt-BR" dirty="0"/>
              <a:t>Resumo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32EB4E-9025-449C-A367-9E1705A99C45}"/>
              </a:ext>
            </a:extLst>
          </p:cNvPr>
          <p:cNvSpPr txBox="1"/>
          <p:nvPr/>
        </p:nvSpPr>
        <p:spPr>
          <a:xfrm>
            <a:off x="1801518" y="3576712"/>
            <a:ext cx="161223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Sex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differencies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0977A29-2BB7-44D3-8390-19E10833076D}"/>
              </a:ext>
            </a:extLst>
          </p:cNvPr>
          <p:cNvSpPr txBox="1"/>
          <p:nvPr/>
        </p:nvSpPr>
        <p:spPr>
          <a:xfrm>
            <a:off x="4639143" y="3171134"/>
            <a:ext cx="31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Language-related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tasks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C1420D-ABA9-4859-B42B-9993B7767506}"/>
              </a:ext>
            </a:extLst>
          </p:cNvPr>
          <p:cNvSpPr txBox="1"/>
          <p:nvPr/>
        </p:nvSpPr>
        <p:spPr>
          <a:xfrm>
            <a:off x="4639143" y="4453159"/>
            <a:ext cx="342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Neural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basis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language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Heptágono 6">
            <a:extLst>
              <a:ext uri="{FF2B5EF4-FFF2-40B4-BE49-F238E27FC236}">
                <a16:creationId xmlns:a16="http://schemas.microsoft.com/office/drawing/2014/main" id="{20BEBC0E-6A5D-458D-821A-5EDFF00E2551}"/>
              </a:ext>
            </a:extLst>
          </p:cNvPr>
          <p:cNvSpPr/>
          <p:nvPr/>
        </p:nvSpPr>
        <p:spPr>
          <a:xfrm>
            <a:off x="4103559" y="3142080"/>
            <a:ext cx="376990" cy="344906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13" name="Heptágono 12">
            <a:extLst>
              <a:ext uri="{FF2B5EF4-FFF2-40B4-BE49-F238E27FC236}">
                <a16:creationId xmlns:a16="http://schemas.microsoft.com/office/drawing/2014/main" id="{4EFACA13-A795-4706-82C3-BCC4D9F9C351}"/>
              </a:ext>
            </a:extLst>
          </p:cNvPr>
          <p:cNvSpPr/>
          <p:nvPr/>
        </p:nvSpPr>
        <p:spPr>
          <a:xfrm>
            <a:off x="4103559" y="4415873"/>
            <a:ext cx="376990" cy="344906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24B4231-CDF0-4F74-A419-9A40BEFEB275}"/>
              </a:ext>
            </a:extLst>
          </p:cNvPr>
          <p:cNvCxnSpPr/>
          <p:nvPr/>
        </p:nvCxnSpPr>
        <p:spPr>
          <a:xfrm flipV="1">
            <a:off x="3582191" y="3422817"/>
            <a:ext cx="401053" cy="312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5464223-D99B-4DCC-B53D-CED40DA486D0}"/>
              </a:ext>
            </a:extLst>
          </p:cNvPr>
          <p:cNvCxnSpPr>
            <a:cxnSpLocks/>
          </p:cNvCxnSpPr>
          <p:nvPr/>
        </p:nvCxnSpPr>
        <p:spPr>
          <a:xfrm>
            <a:off x="3574170" y="4073034"/>
            <a:ext cx="384220" cy="3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7BC26AB8-AF5D-4087-8B79-0B69D0775E6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7751311" y="3355800"/>
            <a:ext cx="5873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02B4DDA-CD41-4670-8168-3B20C47B6FF6}"/>
              </a:ext>
            </a:extLst>
          </p:cNvPr>
          <p:cNvCxnSpPr>
            <a:cxnSpLocks/>
          </p:cNvCxnSpPr>
          <p:nvPr/>
        </p:nvCxnSpPr>
        <p:spPr>
          <a:xfrm>
            <a:off x="7751311" y="4749909"/>
            <a:ext cx="5873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A3E90C-756D-4CAE-B46C-DA8A0329B583}"/>
              </a:ext>
            </a:extLst>
          </p:cNvPr>
          <p:cNvSpPr txBox="1"/>
          <p:nvPr/>
        </p:nvSpPr>
        <p:spPr>
          <a:xfrm>
            <a:off x="8581885" y="4456806"/>
            <a:ext cx="2069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Lateralização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6848DEB-D571-420B-9510-58C2E176EB97}"/>
              </a:ext>
            </a:extLst>
          </p:cNvPr>
          <p:cNvSpPr txBox="1"/>
          <p:nvPr/>
        </p:nvSpPr>
        <p:spPr>
          <a:xfrm>
            <a:off x="8547796" y="3081009"/>
            <a:ext cx="2137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Evidência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performance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comportamental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8CBBDCA-D96B-428D-90F4-4B85D257FD9E}"/>
              </a:ext>
            </a:extLst>
          </p:cNvPr>
          <p:cNvSpPr txBox="1"/>
          <p:nvPr/>
        </p:nvSpPr>
        <p:spPr>
          <a:xfrm>
            <a:off x="5091417" y="5499628"/>
            <a:ext cx="5448123" cy="64633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PROPOSTA: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Vantagem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feminina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com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Memória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Declarativa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218F9116-5E1A-4DF0-AB1E-32ACDE07FE5C}"/>
              </a:ext>
            </a:extLst>
          </p:cNvPr>
          <p:cNvSpPr/>
          <p:nvPr/>
        </p:nvSpPr>
        <p:spPr>
          <a:xfrm>
            <a:off x="1231176" y="1186377"/>
            <a:ext cx="9545052" cy="5471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linguagem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é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computada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maneira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similar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todos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falantes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nativos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D4AEE81-1B46-4CBF-BFA3-36C4A10DF8CE}"/>
              </a:ext>
            </a:extLst>
          </p:cNvPr>
          <p:cNvSpPr/>
          <p:nvPr/>
        </p:nvSpPr>
        <p:spPr>
          <a:xfrm>
            <a:off x="1582488" y="2100031"/>
            <a:ext cx="1026695" cy="49570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Idade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4E58AD98-D24C-4295-AD66-FDE9254E529B}"/>
              </a:ext>
            </a:extLst>
          </p:cNvPr>
          <p:cNvSpPr/>
          <p:nvPr/>
        </p:nvSpPr>
        <p:spPr>
          <a:xfrm>
            <a:off x="3319776" y="1927098"/>
            <a:ext cx="2127531" cy="84012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Lateralidade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motricidade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0DE62FA-9553-4E94-ACE3-E82C47F13116}"/>
              </a:ext>
            </a:extLst>
          </p:cNvPr>
          <p:cNvSpPr/>
          <p:nvPr/>
        </p:nvSpPr>
        <p:spPr>
          <a:xfrm>
            <a:off x="6012099" y="2027281"/>
            <a:ext cx="2569786" cy="56784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Neurodivergência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255CC10-7034-472D-A9F1-3C35DDD5F3E3}"/>
              </a:ext>
            </a:extLst>
          </p:cNvPr>
          <p:cNvSpPr/>
          <p:nvPr/>
        </p:nvSpPr>
        <p:spPr>
          <a:xfrm>
            <a:off x="9157295" y="2063353"/>
            <a:ext cx="1026695" cy="49570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SEXO!</a:t>
            </a:r>
          </a:p>
        </p:txBody>
      </p:sp>
      <p:sp>
        <p:nvSpPr>
          <p:cNvPr id="31" name="Explosão: 14 Pontos 30">
            <a:extLst>
              <a:ext uri="{FF2B5EF4-FFF2-40B4-BE49-F238E27FC236}">
                <a16:creationId xmlns:a16="http://schemas.microsoft.com/office/drawing/2014/main" id="{8AD1F80C-9571-42CC-8E28-DC65300407F7}"/>
              </a:ext>
            </a:extLst>
          </p:cNvPr>
          <p:cNvSpPr/>
          <p:nvPr/>
        </p:nvSpPr>
        <p:spPr>
          <a:xfrm>
            <a:off x="10286122" y="1607817"/>
            <a:ext cx="1862989" cy="1517901"/>
          </a:xfrm>
          <a:prstGeom prst="irregularSeal2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241F93F-AD1E-4939-ACEB-9B3251E44EF6}"/>
              </a:ext>
            </a:extLst>
          </p:cNvPr>
          <p:cNvSpPr txBox="1"/>
          <p:nvPr/>
        </p:nvSpPr>
        <p:spPr>
          <a:xfrm rot="20284744">
            <a:off x="10469694" y="2015024"/>
            <a:ext cx="136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Escolaridade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Bases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biológicas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psicológicas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F9B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computacionais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CF9B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8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13" grpId="0" animBg="1"/>
      <p:bldP spid="21" grpId="0"/>
      <p:bldP spid="22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0F3E1F-D5F6-7B66-949D-3CD7FC611938}"/>
              </a:ext>
            </a:extLst>
          </p:cNvPr>
          <p:cNvSpPr txBox="1"/>
          <p:nvPr/>
        </p:nvSpPr>
        <p:spPr>
          <a:xfrm>
            <a:off x="2975429" y="2554514"/>
            <a:ext cx="811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Tools: planilha de estímulos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A9F363-CD31-53AF-D413-13B825C83FBF}"/>
              </a:ext>
            </a:extLst>
          </p:cNvPr>
          <p:cNvSpPr txBox="1"/>
          <p:nvPr/>
        </p:nvSpPr>
        <p:spPr>
          <a:xfrm>
            <a:off x="9289143" y="5936343"/>
            <a:ext cx="377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Julia, Isa, Leo</a:t>
            </a:r>
          </a:p>
        </p:txBody>
      </p:sp>
    </p:spTree>
    <p:extLst>
      <p:ext uri="{BB962C8B-B14F-4D97-AF65-F5344CB8AC3E}">
        <p14:creationId xmlns:p14="http://schemas.microsoft.com/office/powerpoint/2010/main" val="1076240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F9DFE3E-669E-7DD0-89F9-373CD21B7113}"/>
              </a:ext>
            </a:extLst>
          </p:cNvPr>
          <p:cNvSpPr/>
          <p:nvPr/>
        </p:nvSpPr>
        <p:spPr>
          <a:xfrm>
            <a:off x="291548" y="331304"/>
            <a:ext cx="11635409" cy="6215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3B9A17E-DF5B-FC5D-1F51-E5486B148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3"/>
          <a:stretch/>
        </p:blipFill>
        <p:spPr>
          <a:xfrm>
            <a:off x="291548" y="331304"/>
            <a:ext cx="11635409" cy="7610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C78A43-DB32-CEF3-CCF7-10CA2102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52753" r="1444" b="10991"/>
          <a:stretch/>
        </p:blipFill>
        <p:spPr>
          <a:xfrm>
            <a:off x="291548" y="1092320"/>
            <a:ext cx="11608904" cy="135172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7666FC6-8ABC-5958-C637-FC3F484E0F25}"/>
              </a:ext>
            </a:extLst>
          </p:cNvPr>
          <p:cNvSpPr txBox="1"/>
          <p:nvPr/>
        </p:nvSpPr>
        <p:spPr>
          <a:xfrm>
            <a:off x="265043" y="2659634"/>
            <a:ext cx="11635409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Objetivo: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testar experimentalmente a capacidade de representações neurais na via visual ventral de primatas apoiar tarefas de classificação ortográfica.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Hipótese: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se as habilidades de processamento ortográfico são apoiadas pela </a:t>
            </a:r>
            <a:r>
              <a:rPr kumimoji="0" lang="pt-BR" sz="1500" b="0" i="1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reciclagem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 do córtex temporal inferior do primata, o estado inicial de representação do córtex temporal inferior deve servir prontamente como um precursor computacional de testes de processamento ortográfico. </a:t>
            </a: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Método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implante de </a:t>
            </a:r>
            <a:r>
              <a:rPr kumimoji="0" lang="pt-B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microeletrodos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 intracerebrais (CTI e V4) e decodificadores lineares.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masis MT Pro Light" panose="020403040500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Tarefa: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identificação e categorização ortográfica.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Previsão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o desempenho aprendido desses decodificadores lineares corresponda ao desempenho geral do primata e que decodificadores apresentem padrões de erros semelhantes aos dos primatas que aprenderam essas mesmas tarefas.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masis MT Pro Medium" panose="020406040500050203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Medium" panose="02040604050005020304" pitchFamily="18" charset="0"/>
                <a:ea typeface="+mn-ea"/>
                <a:cs typeface="+mn-cs"/>
              </a:rPr>
              <a:t>Resultados: </a:t>
            </a:r>
            <a:r>
              <a: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masis MT Pro Light" panose="02040304050005020304" pitchFamily="18" charset="0"/>
                <a:ea typeface="+mn-ea"/>
                <a:cs typeface="+mn-cs"/>
              </a:rPr>
              <a:t>os decodificadores lineares apresentaram um desempenho correspondente ao desempenho geral dos macacos rhesus nas tarefas de decisão lexical, processamento ortográfico invariante, na codificação do estímulo ortográfico e no ajuste simétrico de espelho.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FF31C4-588C-B515-5669-9D846A939980}"/>
              </a:ext>
            </a:extLst>
          </p:cNvPr>
          <p:cNvSpPr txBox="1"/>
          <p:nvPr/>
        </p:nvSpPr>
        <p:spPr>
          <a:xfrm>
            <a:off x="10807465" y="6541210"/>
            <a:ext cx="1915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Isadora</a:t>
            </a:r>
          </a:p>
        </p:txBody>
      </p:sp>
    </p:spTree>
    <p:extLst>
      <p:ext uri="{BB962C8B-B14F-4D97-AF65-F5344CB8AC3E}">
        <p14:creationId xmlns:p14="http://schemas.microsoft.com/office/powerpoint/2010/main" val="514835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0F3E1F-D5F6-7B66-949D-3CD7FC611938}"/>
              </a:ext>
            </a:extLst>
          </p:cNvPr>
          <p:cNvSpPr txBox="1"/>
          <p:nvPr/>
        </p:nvSpPr>
        <p:spPr>
          <a:xfrm>
            <a:off x="2598058" y="2554514"/>
            <a:ext cx="811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/>
              <a:t>WORKSHOP EEG</a:t>
            </a:r>
          </a:p>
        </p:txBody>
      </p:sp>
    </p:spTree>
    <p:extLst>
      <p:ext uri="{BB962C8B-B14F-4D97-AF65-F5344CB8AC3E}">
        <p14:creationId xmlns:p14="http://schemas.microsoft.com/office/powerpoint/2010/main" val="90747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0F3E1F-D5F6-7B66-949D-3CD7FC611938}"/>
              </a:ext>
            </a:extLst>
          </p:cNvPr>
          <p:cNvSpPr txBox="1"/>
          <p:nvPr/>
        </p:nvSpPr>
        <p:spPr>
          <a:xfrm>
            <a:off x="2975429" y="2554514"/>
            <a:ext cx="8113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Projeto de Pesquisa da Emily</a:t>
            </a:r>
          </a:p>
        </p:txBody>
      </p:sp>
    </p:spTree>
    <p:extLst>
      <p:ext uri="{BB962C8B-B14F-4D97-AF65-F5344CB8AC3E}">
        <p14:creationId xmlns:p14="http://schemas.microsoft.com/office/powerpoint/2010/main" val="2813438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B2DCAFF-10E6-4A85-97D2-84D07ED72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88" y="1035731"/>
            <a:ext cx="10574133" cy="4335395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7477AB5C-024A-464A-9B28-16A024AD0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4601" y="6173932"/>
            <a:ext cx="4884975" cy="552574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pt-BR" sz="1000"/>
              <a:t>Stefanie Martin</a:t>
            </a:r>
          </a:p>
          <a:p>
            <a:pPr algn="r">
              <a:lnSpc>
                <a:spcPct val="110000"/>
              </a:lnSpc>
            </a:pPr>
            <a:r>
              <a:rPr lang="pt-BR" sz="1000"/>
              <a:t>ACESIN, 2022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B77ECAD-5A39-424E-9EA6-3208340E8A49}"/>
              </a:ext>
            </a:extLst>
          </p:cNvPr>
          <p:cNvCxnSpPr/>
          <p:nvPr/>
        </p:nvCxnSpPr>
        <p:spPr>
          <a:xfrm>
            <a:off x="5223510" y="1965960"/>
            <a:ext cx="548640" cy="59436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B26F2D23-A761-1431-2F45-A6BD6FC70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160" y="1026875"/>
            <a:ext cx="5879679" cy="454361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95FE15-1CBA-F630-6150-0F6F313F33CD}"/>
              </a:ext>
            </a:extLst>
          </p:cNvPr>
          <p:cNvSpPr txBox="1"/>
          <p:nvPr/>
        </p:nvSpPr>
        <p:spPr>
          <a:xfrm>
            <a:off x="5017484" y="5494728"/>
            <a:ext cx="2343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Cem Bilhões de Neurônios</a:t>
            </a:r>
          </a:p>
        </p:txBody>
      </p:sp>
    </p:spTree>
    <p:extLst>
      <p:ext uri="{BB962C8B-B14F-4D97-AF65-F5344CB8AC3E}">
        <p14:creationId xmlns:p14="http://schemas.microsoft.com/office/powerpoint/2010/main" val="4343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"/>
    </mc:Choice>
    <mc:Fallback xmlns="">
      <p:transition spd="slow" advTm="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EBA314DF-CE85-4AEC-A83D-B941B4F209A5}"/>
              </a:ext>
            </a:extLst>
          </p:cNvPr>
          <p:cNvSpPr txBox="1"/>
          <p:nvPr/>
        </p:nvSpPr>
        <p:spPr>
          <a:xfrm>
            <a:off x="1394460" y="1303020"/>
            <a:ext cx="100819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Técnica: </a:t>
            </a:r>
            <a:r>
              <a:rPr lang="pt-BR" dirty="0" err="1"/>
              <a:t>Difusion</a:t>
            </a:r>
            <a:r>
              <a:rPr lang="pt-BR" dirty="0"/>
              <a:t> Tensor </a:t>
            </a:r>
            <a:r>
              <a:rPr lang="pt-BR" dirty="0" err="1"/>
              <a:t>Magnetic</a:t>
            </a:r>
            <a:r>
              <a:rPr lang="pt-BR" dirty="0"/>
              <a:t> </a:t>
            </a:r>
            <a:r>
              <a:rPr lang="pt-BR" dirty="0" err="1"/>
              <a:t>Resonance</a:t>
            </a:r>
            <a:r>
              <a:rPr lang="pt-BR" dirty="0"/>
              <a:t> </a:t>
            </a:r>
            <a:r>
              <a:rPr lang="pt-BR" dirty="0" err="1"/>
              <a:t>Imaging</a:t>
            </a:r>
            <a:r>
              <a:rPr lang="pt-BR" dirty="0"/>
              <a:t> </a:t>
            </a:r>
            <a:r>
              <a:rPr lang="pt-BR" dirty="0">
                <a:highlight>
                  <a:srgbClr val="C0C0C0"/>
                </a:highlight>
              </a:rPr>
              <a:t>(DTI).</a:t>
            </a:r>
            <a:r>
              <a:rPr lang="pt-BR" dirty="0"/>
              <a:t> Parâmetros baseados na difusão de água com medidas tridimensionais dos </a:t>
            </a:r>
            <a:r>
              <a:rPr lang="pt-BR" dirty="0" err="1"/>
              <a:t>voxels</a:t>
            </a:r>
            <a:r>
              <a:rPr lang="pt-BR" dirty="0"/>
              <a:t>:</a:t>
            </a:r>
          </a:p>
          <a:p>
            <a:pPr algn="just"/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Axial </a:t>
            </a:r>
            <a:r>
              <a:rPr lang="pt-BR" dirty="0" err="1"/>
              <a:t>difusivity</a:t>
            </a:r>
            <a:r>
              <a:rPr lang="pt-BR" dirty="0"/>
              <a:t> (AD) da água – eixo de orientação principal   </a:t>
            </a:r>
            <a:endParaRPr lang="pt-BR" b="1" dirty="0">
              <a:solidFill>
                <a:srgbClr val="FF66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/>
              <a:t>Radial </a:t>
            </a:r>
            <a:r>
              <a:rPr lang="pt-BR" dirty="0" err="1"/>
              <a:t>difusivity</a:t>
            </a:r>
            <a:r>
              <a:rPr lang="pt-BR" dirty="0"/>
              <a:t> (RD) da água – eixo perpendicular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err="1"/>
              <a:t>Mean</a:t>
            </a:r>
            <a:r>
              <a:rPr lang="pt-BR" dirty="0"/>
              <a:t> </a:t>
            </a:r>
            <a:r>
              <a:rPr lang="pt-BR" dirty="0" err="1"/>
              <a:t>difusivity</a:t>
            </a:r>
            <a:r>
              <a:rPr lang="pt-BR" dirty="0"/>
              <a:t> (MD) da água – magnitude geral da difusão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dirty="0" err="1"/>
              <a:t>Fractional</a:t>
            </a:r>
            <a:r>
              <a:rPr lang="pt-BR" dirty="0"/>
              <a:t> </a:t>
            </a:r>
            <a:r>
              <a:rPr lang="pt-BR" dirty="0" err="1"/>
              <a:t>anisotropy</a:t>
            </a:r>
            <a:r>
              <a:rPr lang="pt-BR" dirty="0"/>
              <a:t> (FA) – escala 0-1 associada ao </a:t>
            </a:r>
            <a:r>
              <a:rPr lang="pt-BR" u="sng" dirty="0"/>
              <a:t>grau de restrição ou direcionalidade da difusão</a:t>
            </a:r>
            <a:r>
              <a:rPr lang="pt-BR" dirty="0"/>
              <a:t> da água nos </a:t>
            </a:r>
            <a:r>
              <a:rPr lang="pt-BR" dirty="0" err="1"/>
              <a:t>voxels</a:t>
            </a:r>
            <a:r>
              <a:rPr lang="pt-BR" dirty="0"/>
              <a:t>.</a:t>
            </a:r>
          </a:p>
          <a:p>
            <a:pPr algn="just"/>
            <a:endParaRPr lang="pt-BR" b="1" dirty="0">
              <a:solidFill>
                <a:srgbClr val="00B050"/>
              </a:solidFill>
            </a:endParaRPr>
          </a:p>
          <a:p>
            <a:pPr algn="just"/>
            <a:r>
              <a:rPr lang="pt-BR" b="1" dirty="0">
                <a:solidFill>
                  <a:srgbClr val="7030A0"/>
                </a:solidFill>
              </a:rPr>
              <a:t>Estes fatores juntos estimam fatores microestruturais (diâmetro, densidade e orientação do axônio, permeabilidade da membrana e mielinização.)</a:t>
            </a:r>
          </a:p>
          <a:p>
            <a:pPr algn="just"/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3" name="Imagem 2" descr="Uma imagem contendo Código QR&#10;&#10;Descrição gerada automaticamente">
            <a:extLst>
              <a:ext uri="{FF2B5EF4-FFF2-40B4-BE49-F238E27FC236}">
                <a16:creationId xmlns:a16="http://schemas.microsoft.com/office/drawing/2014/main" id="{326F29F0-2B63-9E0D-891A-9905618D7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81" y="1670287"/>
            <a:ext cx="1611574" cy="1611574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AB2A901-5662-BCBC-DF37-6AA73B904D5D}"/>
              </a:ext>
            </a:extLst>
          </p:cNvPr>
          <p:cNvSpPr txBox="1"/>
          <p:nvPr/>
        </p:nvSpPr>
        <p:spPr>
          <a:xfrm>
            <a:off x="1190171" y="5420941"/>
            <a:ext cx="1028625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7030A0"/>
                </a:solidFill>
              </a:rPr>
              <a:t>Quanto maior o grau de restrição da água nos </a:t>
            </a:r>
            <a:r>
              <a:rPr lang="pt-BR" b="1" dirty="0" err="1">
                <a:solidFill>
                  <a:srgbClr val="7030A0"/>
                </a:solidFill>
              </a:rPr>
              <a:t>voxels</a:t>
            </a:r>
            <a:r>
              <a:rPr lang="pt-BR" b="1" dirty="0">
                <a:solidFill>
                  <a:srgbClr val="7030A0"/>
                </a:solidFill>
              </a:rPr>
              <a:t>, maior a mielinização </a:t>
            </a:r>
          </a:p>
          <a:p>
            <a:pPr algn="ctr"/>
            <a:r>
              <a:rPr lang="pt-BR" b="1" dirty="0">
                <a:solidFill>
                  <a:srgbClr val="7030A0"/>
                </a:solidFill>
              </a:rPr>
              <a:t>(70% lipídios, 30% proteínas) </a:t>
            </a:r>
          </a:p>
          <a:p>
            <a:pPr algn="ctr"/>
            <a:r>
              <a:rPr lang="pt-BR" b="1" dirty="0">
                <a:solidFill>
                  <a:srgbClr val="7030A0"/>
                </a:solidFill>
              </a:rPr>
              <a:t>&gt; melhor comunicação sináptica</a:t>
            </a:r>
            <a:endParaRPr lang="pt-B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9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EBA314DF-CE85-4AEC-A83D-B941B4F209A5}"/>
              </a:ext>
            </a:extLst>
          </p:cNvPr>
          <p:cNvSpPr txBox="1"/>
          <p:nvPr/>
        </p:nvSpPr>
        <p:spPr>
          <a:xfrm>
            <a:off x="959031" y="333416"/>
            <a:ext cx="9086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highlight>
                  <a:srgbClr val="C0C0C0"/>
                </a:highlight>
              </a:rPr>
              <a:t>CONCLUSÃO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1A6FD0-2406-49CF-9D1A-0D110A6FAC77}"/>
              </a:ext>
            </a:extLst>
          </p:cNvPr>
          <p:cNvSpPr txBox="1"/>
          <p:nvPr/>
        </p:nvSpPr>
        <p:spPr>
          <a:xfrm>
            <a:off x="959031" y="891284"/>
            <a:ext cx="10565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Literatura: </a:t>
            </a:r>
            <a:r>
              <a:rPr lang="pt-BR" sz="1600" dirty="0"/>
              <a:t>FA alto e AD, RD e MD baixas tem sido associadas com habilidades altas de linguagem e literacia em crianças.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Hipótese: </a:t>
            </a:r>
            <a:r>
              <a:rPr lang="pt-BR" sz="1600" dirty="0"/>
              <a:t>quanto maior o ambiente de home </a:t>
            </a:r>
            <a:r>
              <a:rPr lang="pt-BR" sz="1600" dirty="0" err="1"/>
              <a:t>literacy</a:t>
            </a:r>
            <a:r>
              <a:rPr lang="pt-BR" sz="1600" dirty="0"/>
              <a:t>, melhor seria a integridade da massa branca nas regiões de interesse dos tratos da linguagem, com maior FA (grau de restrição da difusão) e baixa AD, RD MD, principalmente no hemisfério esquerdo, bem como scores altos de medidas cognitivas correlatas, com controle de idade, gênero e renda familiar. </a:t>
            </a:r>
          </a:p>
          <a:p>
            <a:pPr algn="just"/>
            <a:endParaRPr lang="pt-BR" sz="16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A434E5-912B-AE2E-6DFA-0884A43A2207}"/>
              </a:ext>
            </a:extLst>
          </p:cNvPr>
          <p:cNvSpPr txBox="1"/>
          <p:nvPr/>
        </p:nvSpPr>
        <p:spPr>
          <a:xfrm>
            <a:off x="1017089" y="2316933"/>
            <a:ext cx="10565311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1800" b="1" dirty="0"/>
              <a:t>Resultado: </a:t>
            </a:r>
            <a:r>
              <a:rPr lang="pt-BR" sz="1800" dirty="0"/>
              <a:t>consistente com a literatura sobre os benefícios do </a:t>
            </a:r>
            <a:r>
              <a:rPr lang="pt-BR" sz="1800" i="1" dirty="0"/>
              <a:t>home </a:t>
            </a:r>
            <a:r>
              <a:rPr lang="pt-BR" sz="1800" i="1" dirty="0" err="1"/>
              <a:t>literacy</a:t>
            </a:r>
            <a:r>
              <a:rPr lang="pt-BR" sz="1800" i="1" dirty="0"/>
              <a:t> </a:t>
            </a:r>
            <a:r>
              <a:rPr lang="pt-BR" sz="1800" i="1" dirty="0" err="1"/>
              <a:t>environment</a:t>
            </a:r>
            <a:r>
              <a:rPr lang="pt-BR" sz="1800" i="1" dirty="0"/>
              <a:t> </a:t>
            </a:r>
            <a:r>
              <a:rPr lang="pt-BR" sz="1800" dirty="0"/>
              <a:t>para as habilidades de linguagem, literacia e cognição. A estimulação do ambiente de </a:t>
            </a:r>
            <a:r>
              <a:rPr lang="pt-BR" sz="1800" i="1" dirty="0"/>
              <a:t>home </a:t>
            </a:r>
            <a:r>
              <a:rPr lang="pt-BR" sz="1800" i="1" dirty="0" err="1"/>
              <a:t>literacy</a:t>
            </a:r>
            <a:r>
              <a:rPr lang="pt-BR" sz="1800" i="1" dirty="0"/>
              <a:t> </a:t>
            </a:r>
            <a:r>
              <a:rPr lang="pt-BR" sz="1800" dirty="0"/>
              <a:t>foi associada a uma melhor integridade microestrutural da massa branca (organização e mielinização), especialmente nos tratos da linguagem e da literacia emergente, bem como com medidas correlatas de comportamento cognitivo. </a:t>
            </a:r>
            <a:endParaRPr lang="pt-BR" sz="1800" i="1" dirty="0"/>
          </a:p>
          <a:p>
            <a:pPr algn="just"/>
            <a:r>
              <a:rPr lang="pt-BR" sz="1800" i="1" dirty="0"/>
              <a:t> </a:t>
            </a:r>
          </a:p>
          <a:p>
            <a:pPr algn="just"/>
            <a:r>
              <a:rPr lang="pt-BR" sz="1800" b="1" dirty="0"/>
              <a:t>Limitações do estudo: </a:t>
            </a:r>
            <a:r>
              <a:rPr lang="pt-BR" sz="1800" dirty="0"/>
              <a:t>amostra populacional com muitas famílias com alto poder aquisitivo. Os autores sugerem que esses resultados seriam mais salientes com uma amostra com baixo poder aquisitivo.</a:t>
            </a:r>
            <a:endParaRPr lang="pt-BR" sz="1800" b="1" i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0C3657-E9AA-67FA-4673-BEA4AC68BDF3}"/>
              </a:ext>
            </a:extLst>
          </p:cNvPr>
          <p:cNvSpPr txBox="1"/>
          <p:nvPr/>
        </p:nvSpPr>
        <p:spPr>
          <a:xfrm>
            <a:off x="959031" y="4195084"/>
            <a:ext cx="1056531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t-BR" sz="1800" dirty="0"/>
          </a:p>
          <a:p>
            <a:pPr algn="just"/>
            <a:r>
              <a:rPr lang="pt-BR" sz="1700" b="1" dirty="0"/>
              <a:t>Considerações: </a:t>
            </a:r>
          </a:p>
          <a:p>
            <a:pPr algn="just"/>
            <a:r>
              <a:rPr lang="pt-BR" sz="1700" dirty="0"/>
              <a:t>Literacia como grande fator social, determinante para a estrutura neurobiológica durante os primeiros anos da infância.</a:t>
            </a:r>
          </a:p>
          <a:p>
            <a:pPr algn="just"/>
            <a:endParaRPr lang="pt-BR" sz="1700" dirty="0"/>
          </a:p>
          <a:p>
            <a:pPr algn="just"/>
            <a:r>
              <a:rPr lang="pt-BR" sz="1700" dirty="0"/>
              <a:t>Leitura compartilhada e ambiente de </a:t>
            </a:r>
            <a:r>
              <a:rPr lang="pt-BR" sz="1700" i="1" dirty="0"/>
              <a:t>home </a:t>
            </a:r>
            <a:r>
              <a:rPr lang="pt-BR" sz="1700" i="1" dirty="0" err="1"/>
              <a:t>literacy</a:t>
            </a:r>
            <a:r>
              <a:rPr lang="pt-BR" sz="1700" dirty="0"/>
              <a:t> como catalisadores da literacia emergente.</a:t>
            </a:r>
          </a:p>
          <a:p>
            <a:pPr algn="just"/>
            <a:endParaRPr lang="pt-BR" sz="1700" dirty="0"/>
          </a:p>
          <a:p>
            <a:pPr algn="just"/>
            <a:r>
              <a:rPr lang="pt-BR" sz="1700" dirty="0"/>
              <a:t>Este foi o primeiro estudo documentado relacionando a </a:t>
            </a:r>
            <a:r>
              <a:rPr lang="pt-BR" sz="1700" i="1" dirty="0"/>
              <a:t>home </a:t>
            </a:r>
            <a:r>
              <a:rPr lang="pt-BR" sz="1700" i="1" dirty="0" err="1"/>
              <a:t>literacy</a:t>
            </a:r>
            <a:r>
              <a:rPr lang="pt-BR" sz="1700" dirty="0"/>
              <a:t> e a microestrutura da massa branca, considerando a linguagem e as habilidades de literacia emergente na fase pré-escolar. </a:t>
            </a:r>
          </a:p>
        </p:txBody>
      </p:sp>
    </p:spTree>
    <p:extLst>
      <p:ext uri="{BB962C8B-B14F-4D97-AF65-F5344CB8AC3E}">
        <p14:creationId xmlns:p14="http://schemas.microsoft.com/office/powerpoint/2010/main" val="40408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028756-0FA5-471F-B25F-B44FA155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A87660-172D-5AF0-5CE3-CC536D07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328" y="273581"/>
            <a:ext cx="4919472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bases of childhood speech disorders: Lateralization and plasticity for</a:t>
            </a:r>
            <a:br>
              <a:rPr lang="en-US" sz="310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speech functions during development</a:t>
            </a:r>
            <a:endParaRPr lang="en-US" sz="31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29D521-8713-80B9-CA1F-5274DEF57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328" y="3776542"/>
            <a:ext cx="4919472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200" b="1" i="0" u="none" strike="noStrike" baseline="0" dirty="0">
                <a:solidFill>
                  <a:schemeClr val="tx2"/>
                </a:solidFill>
              </a:rPr>
              <a:t>Frederique J. </a:t>
            </a:r>
            <a:r>
              <a:rPr lang="en-US" sz="2200" b="1" i="0" u="none" strike="noStrike" baseline="0" dirty="0" err="1">
                <a:solidFill>
                  <a:schemeClr val="tx2"/>
                </a:solidFill>
              </a:rPr>
              <a:t>Liegeois</a:t>
            </a:r>
            <a:r>
              <a:rPr lang="en-US" sz="2200" b="1" i="0" u="none" strike="noStrike" baseline="0" dirty="0">
                <a:solidFill>
                  <a:schemeClr val="tx2"/>
                </a:solidFill>
              </a:rPr>
              <a:t>, Angela T. Morgan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90664" cy="68580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72886C-B41D-47A1-A831-869BA0F69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190653" cy="6858000"/>
          </a:xfrm>
          <a:prstGeom prst="rect">
            <a:avLst/>
          </a:prstGeom>
          <a:blipFill dpi="0" rotWithShape="1">
            <a:blip r:embed="rId2">
              <a:alphaModFix amt="3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xy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A7920AF5-3013-F667-38C0-360E5E144C31}"/>
              </a:ext>
            </a:extLst>
          </p:cNvPr>
          <p:cNvSpPr txBox="1">
            <a:spLocks/>
          </p:cNvSpPr>
          <p:nvPr/>
        </p:nvSpPr>
        <p:spPr>
          <a:xfrm>
            <a:off x="6434328" y="5314011"/>
            <a:ext cx="5797883" cy="9895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ulliverRM"/>
                <a:ea typeface="+mj-ea"/>
                <a:cs typeface="+mj-cs"/>
              </a:rPr>
              <a:t>Bases neurais dos transtornos da fala na infância: lateralização e plasticidade das funções da fala durante o desenvolvimento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0756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 rot="10800000">
            <a:off x="0" y="2719662"/>
            <a:ext cx="1371600" cy="2548349"/>
          </a:xfrm>
          <a:prstGeom prst="rect">
            <a:avLst/>
          </a:prstGeom>
        </p:spPr>
      </p:pic>
      <p:pic>
        <p:nvPicPr>
          <p:cNvPr id="1026" name="Picture 2" descr="Afasia: saiba o que é, sintomas e tratamento · Anatomia de uma leitora">
            <a:extLst>
              <a:ext uri="{FF2B5EF4-FFF2-40B4-BE49-F238E27FC236}">
                <a16:creationId xmlns:a16="http://schemas.microsoft.com/office/drawing/2014/main" id="{B66CFC63-96C4-736B-4029-FD049D06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68" y="335875"/>
            <a:ext cx="4218616" cy="237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9426F6-0B33-D1C1-BAB5-51ADEC52C5D3}"/>
              </a:ext>
            </a:extLst>
          </p:cNvPr>
          <p:cNvSpPr txBox="1"/>
          <p:nvPr/>
        </p:nvSpPr>
        <p:spPr>
          <a:xfrm>
            <a:off x="1746314" y="3257014"/>
            <a:ext cx="100679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pesquisa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sobre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o que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acontece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com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linguagem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após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uma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lesão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gerou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seguinte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debate: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com o aumento da idade, as funções da linguagem são menos propensas a serem compensadas, devido à diminuição da plasticidade cerebral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 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Next LT Pro"/>
                <a:ea typeface="+mn-ea"/>
                <a:cs typeface="+mn-cs"/>
              </a:rPr>
              <a:t>a idade mais jovem está associada a um aumento da vulnerabilidade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4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ADAF2B1C-C01A-F62B-F500-32EA36819202}"/>
              </a:ext>
            </a:extLst>
          </p:cNvPr>
          <p:cNvGraphicFramePr>
            <a:graphicFrameLocks noGrp="1"/>
          </p:cNvGraphicFramePr>
          <p:nvPr/>
        </p:nvGraphicFramePr>
        <p:xfrm>
          <a:off x="938872" y="527944"/>
          <a:ext cx="9912600" cy="5597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6300">
                  <a:extLst>
                    <a:ext uri="{9D8B030D-6E8A-4147-A177-3AD203B41FA5}">
                      <a16:colId xmlns:a16="http://schemas.microsoft.com/office/drawing/2014/main" val="1930957169"/>
                    </a:ext>
                  </a:extLst>
                </a:gridCol>
                <a:gridCol w="4956300">
                  <a:extLst>
                    <a:ext uri="{9D8B030D-6E8A-4147-A177-3AD203B41FA5}">
                      <a16:colId xmlns:a16="http://schemas.microsoft.com/office/drawing/2014/main" val="947304278"/>
                    </a:ext>
                  </a:extLst>
                </a:gridCol>
              </a:tblGrid>
              <a:tr h="4807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AFI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DISARTRIA INFANTIL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538024"/>
                  </a:ext>
                </a:extLst>
              </a:tr>
              <a:tr h="480739">
                <a:tc>
                  <a:txBody>
                    <a:bodyPr/>
                    <a:lstStyle/>
                    <a:p>
                      <a:r>
                        <a:rPr lang="en-US" dirty="0" err="1"/>
                        <a:t>Afeta</a:t>
                      </a:r>
                      <a:r>
                        <a:rPr lang="en-US" dirty="0"/>
                        <a:t> </a:t>
                      </a:r>
                      <a:r>
                        <a:rPr lang="en-US" b="1" dirty="0" err="1"/>
                        <a:t>planejamento</a:t>
                      </a:r>
                      <a:r>
                        <a:rPr lang="en-US" dirty="0"/>
                        <a:t> e </a:t>
                      </a:r>
                      <a:r>
                        <a:rPr lang="en-US" b="1" dirty="0" err="1"/>
                        <a:t>programação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Afeta</a:t>
                      </a:r>
                      <a:r>
                        <a:rPr lang="en-US" dirty="0"/>
                        <a:t> </a:t>
                      </a:r>
                      <a:r>
                        <a:rPr lang="en-US" b="1" dirty="0" err="1"/>
                        <a:t>execução</a:t>
                      </a:r>
                      <a:endParaRPr lang="pt-BR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91444"/>
                  </a:ext>
                </a:extLst>
              </a:tr>
              <a:tr h="1185385">
                <a:tc>
                  <a:txBody>
                    <a:bodyPr/>
                    <a:lstStyle/>
                    <a:p>
                      <a:r>
                        <a:rPr lang="en-US" dirty="0"/>
                        <a:t>Sem </a:t>
                      </a:r>
                      <a:r>
                        <a:rPr lang="en-US" dirty="0" err="1"/>
                        <a:t>fraqueza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paralisia</a:t>
                      </a:r>
                      <a:r>
                        <a:rPr lang="en-US" dirty="0"/>
                        <a:t> da musculature da </a:t>
                      </a:r>
                      <a:r>
                        <a:rPr lang="en-US" dirty="0" err="1"/>
                        <a:t>fala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Déficit</a:t>
                      </a:r>
                      <a:r>
                        <a:rPr lang="en-US" dirty="0"/>
                        <a:t> neuromuscular, </a:t>
                      </a:r>
                      <a:r>
                        <a:rPr lang="en-US" dirty="0" err="1"/>
                        <a:t>presença</a:t>
                      </a:r>
                      <a:r>
                        <a:rPr lang="en-US" dirty="0"/>
                        <a:t> de </a:t>
                      </a:r>
                      <a:r>
                        <a:rPr lang="en-US" dirty="0" err="1"/>
                        <a:t>fraqueza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paralisia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incoordenação</a:t>
                      </a:r>
                      <a:r>
                        <a:rPr lang="en-US" dirty="0"/>
                        <a:t> dos </a:t>
                      </a:r>
                      <a:r>
                        <a:rPr lang="en-US" dirty="0" err="1"/>
                        <a:t>músculos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925527"/>
                  </a:ext>
                </a:extLst>
              </a:tr>
              <a:tr h="480739">
                <a:tc>
                  <a:txBody>
                    <a:bodyPr/>
                    <a:lstStyle/>
                    <a:p>
                      <a:r>
                        <a:rPr lang="en-US" dirty="0"/>
                        <a:t>Sem </a:t>
                      </a:r>
                      <a:r>
                        <a:rPr lang="en-US" dirty="0" err="1"/>
                        <a:t>déficit</a:t>
                      </a:r>
                      <a:r>
                        <a:rPr lang="en-US" dirty="0"/>
                        <a:t> no </a:t>
                      </a:r>
                      <a:r>
                        <a:rPr lang="en-US" dirty="0" err="1"/>
                        <a:t>controle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involuntário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Déficit no controle involuntário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37208"/>
                  </a:ext>
                </a:extLst>
              </a:tr>
              <a:tr h="829769">
                <a:tc>
                  <a:txBody>
                    <a:bodyPr/>
                    <a:lstStyle/>
                    <a:p>
                      <a:r>
                        <a:rPr lang="pt-BR" dirty="0"/>
                        <a:t>Erros inconsistentes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Geralmente erros consistentes/distorções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843815"/>
                  </a:ext>
                </a:extLst>
              </a:tr>
              <a:tr h="829769">
                <a:tc>
                  <a:txBody>
                    <a:bodyPr/>
                    <a:lstStyle/>
                    <a:p>
                      <a:r>
                        <a:rPr lang="pt-BR" dirty="0"/>
                        <a:t>Fala automática mais fácil do que sob demanda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 diferença de performance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96031"/>
                  </a:ext>
                </a:extLst>
              </a:tr>
              <a:tr h="480739">
                <a:tc>
                  <a:txBody>
                    <a:bodyPr/>
                    <a:lstStyle/>
                    <a:p>
                      <a:r>
                        <a:rPr lang="pt-BR" dirty="0"/>
                        <a:t>Prosódia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Prosódia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660587"/>
                  </a:ext>
                </a:extLst>
              </a:tr>
              <a:tr h="829769">
                <a:tc>
                  <a:txBody>
                    <a:bodyPr/>
                    <a:lstStyle/>
                    <a:p>
                      <a:r>
                        <a:rPr lang="pt-BR" dirty="0"/>
                        <a:t>a inteligibilidade diminui à medida que o enunciado aumenta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a inteligibilidade diminui à medida que o enunciado aumenta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048811"/>
                  </a:ext>
                </a:extLst>
              </a:tr>
            </a:tbl>
          </a:graphicData>
        </a:graphic>
      </p:graphicFrame>
      <p:grpSp>
        <p:nvGrpSpPr>
          <p:cNvPr id="8" name="Agrupar 7">
            <a:extLst>
              <a:ext uri="{FF2B5EF4-FFF2-40B4-BE49-F238E27FC236}">
                <a16:creationId xmlns:a16="http://schemas.microsoft.com/office/drawing/2014/main" id="{5D789BEA-86A3-A2A6-D291-3ADCD0536FC2}"/>
              </a:ext>
            </a:extLst>
          </p:cNvPr>
          <p:cNvGrpSpPr/>
          <p:nvPr/>
        </p:nvGrpSpPr>
        <p:grpSpPr>
          <a:xfrm>
            <a:off x="938872" y="4862836"/>
            <a:ext cx="9912600" cy="1033139"/>
            <a:chOff x="938872" y="4862836"/>
            <a:chExt cx="9912600" cy="1033139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C169A01-5D5F-0155-C382-5921467CCD41}"/>
                </a:ext>
              </a:extLst>
            </p:cNvPr>
            <p:cNvSpPr/>
            <p:nvPr/>
          </p:nvSpPr>
          <p:spPr>
            <a:xfrm>
              <a:off x="938872" y="4862836"/>
              <a:ext cx="9912600" cy="37286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3CC25602-24DB-E284-99BC-8B3DC62E1AB4}"/>
                </a:ext>
              </a:extLst>
            </p:cNvPr>
            <p:cNvSpPr/>
            <p:nvPr/>
          </p:nvSpPr>
          <p:spPr>
            <a:xfrm>
              <a:off x="938872" y="5307783"/>
              <a:ext cx="9912600" cy="588192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647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B87EF-7DF8-4342-9B05-67566099A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07"/>
          </a:xfrm>
        </p:spPr>
        <p:txBody>
          <a:bodyPr/>
          <a:lstStyle/>
          <a:p>
            <a:r>
              <a:rPr lang="en-US" dirty="0" err="1"/>
              <a:t>Categorias</a:t>
            </a:r>
            <a:r>
              <a:rPr lang="en-US" dirty="0"/>
              <a:t> </a:t>
            </a:r>
            <a:r>
              <a:rPr lang="en-US" dirty="0" err="1"/>
              <a:t>qualitativas</a:t>
            </a:r>
            <a:r>
              <a:rPr lang="en-US" dirty="0"/>
              <a:t> de </a:t>
            </a:r>
            <a:r>
              <a:rPr lang="en-US" dirty="0" err="1"/>
              <a:t>memória</a:t>
            </a:r>
            <a:endParaRPr lang="en-US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F176F89-C8BF-4ACD-A08D-8F2B70B22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642" y="1410083"/>
            <a:ext cx="8012715" cy="3792277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31C93A9-5011-48C4-AC0F-B39A1754D214}"/>
              </a:ext>
            </a:extLst>
          </p:cNvPr>
          <p:cNvSpPr txBox="1"/>
          <p:nvPr/>
        </p:nvSpPr>
        <p:spPr>
          <a:xfrm>
            <a:off x="8422105" y="2911642"/>
            <a:ext cx="184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Procedural</a:t>
            </a:r>
          </a:p>
        </p:txBody>
      </p:sp>
    </p:spTree>
    <p:extLst>
      <p:ext uri="{BB962C8B-B14F-4D97-AF65-F5344CB8AC3E}">
        <p14:creationId xmlns:p14="http://schemas.microsoft.com/office/powerpoint/2010/main" val="3125180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14F9D-DEE2-979F-7550-A0476CBD7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questão de uma dominância hemisférica esquerda para as funções motoras da fala ao longo do desenvolvimento permanece sem resposta, e o potencial de reorganização funcional pós-lesão permanece difícil de prever na infância.</a:t>
            </a:r>
          </a:p>
        </p:txBody>
      </p:sp>
    </p:spTree>
    <p:extLst>
      <p:ext uri="{BB962C8B-B14F-4D97-AF65-F5344CB8AC3E}">
        <p14:creationId xmlns:p14="http://schemas.microsoft.com/office/powerpoint/2010/main" val="3170009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836464E-3E21-F122-4CCD-181AC7680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121920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5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5EEBC-1E58-3192-31D4-CC6A04A3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13360"/>
            <a:ext cx="10515600" cy="501015"/>
          </a:xfrm>
        </p:spPr>
        <p:txBody>
          <a:bodyPr>
            <a:normAutofit fontScale="90000"/>
          </a:bodyPr>
          <a:lstStyle/>
          <a:p>
            <a:r>
              <a:rPr lang="pt-BR" dirty="0"/>
              <a:t>AFI: conclusões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F8E271-F3E7-CEB4-9513-B306ECB64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9" y="873124"/>
            <a:ext cx="11706225" cy="5622926"/>
          </a:xfrm>
        </p:spPr>
        <p:txBody>
          <a:bodyPr>
            <a:normAutofit/>
          </a:bodyPr>
          <a:lstStyle/>
          <a:p>
            <a:r>
              <a:rPr lang="pt-BR" dirty="0"/>
              <a:t>A base neural para AFI permanece pouco compreendida;</a:t>
            </a:r>
          </a:p>
          <a:p>
            <a:r>
              <a:rPr lang="pt-BR" dirty="0"/>
              <a:t>As anormalidades estruturais cerebrais associadas a AFI podem ser muito sutis para serem detectadas com sequências clínicas de ressonância magnética;</a:t>
            </a:r>
          </a:p>
          <a:p>
            <a:r>
              <a:rPr lang="pt-BR" dirty="0"/>
              <a:t>Um consenso geral sobre as características diagnósticas foi alcançado recentemente (American Speech-</a:t>
            </a:r>
            <a:r>
              <a:rPr lang="pt-BR" dirty="0" err="1"/>
              <a:t>Language</a:t>
            </a:r>
            <a:r>
              <a:rPr lang="pt-BR" dirty="0"/>
              <a:t>-</a:t>
            </a:r>
            <a:r>
              <a:rPr lang="pt-BR" dirty="0" err="1"/>
              <a:t>Hearing</a:t>
            </a:r>
            <a:r>
              <a:rPr lang="pt-BR" dirty="0"/>
              <a:t> </a:t>
            </a:r>
            <a:r>
              <a:rPr lang="pt-BR" dirty="0" err="1"/>
              <a:t>Association</a:t>
            </a:r>
            <a:r>
              <a:rPr lang="pt-BR" dirty="0"/>
              <a:t>, 2007) e permanece em debate;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999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5EEBC-1E58-3192-31D4-CC6A04A3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13360"/>
            <a:ext cx="10515600" cy="501015"/>
          </a:xfrm>
        </p:spPr>
        <p:txBody>
          <a:bodyPr>
            <a:normAutofit fontScale="90000"/>
          </a:bodyPr>
          <a:lstStyle/>
          <a:p>
            <a:r>
              <a:rPr lang="pt-BR" dirty="0"/>
              <a:t>Observações finais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F8E271-F3E7-CEB4-9513-B306ECB64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9" y="873124"/>
            <a:ext cx="11706225" cy="5622926"/>
          </a:xfrm>
        </p:spPr>
        <p:txBody>
          <a:bodyPr>
            <a:normAutofit/>
          </a:bodyPr>
          <a:lstStyle/>
          <a:p>
            <a:r>
              <a:rPr lang="pt-BR" dirty="0"/>
              <a:t>As condições associadas aos transtornos da fala diferem entre adultos e crianças. No entanto, os modelos adultos atuais da base neural para a fala parecem se aplicar na infância, em que o córtex </a:t>
            </a:r>
            <a:r>
              <a:rPr lang="pt-BR" dirty="0" err="1"/>
              <a:t>perisilviano</a:t>
            </a:r>
            <a:r>
              <a:rPr lang="pt-BR" dirty="0"/>
              <a:t>, os gânglios da base e o cerebelo desempenham um papel importante na execução e no planejamento da fala. </a:t>
            </a:r>
          </a:p>
          <a:p>
            <a:r>
              <a:rPr lang="pt-BR" dirty="0"/>
              <a:t>O dano uni-hemisférico na população adulta parece ser suficiente para resultar em distúrbios crônicos da fala, diferentemente na população infantil, em que a ruptura bilateral desses sistemas na infância parece ser necessária para resultar nos déficits mais graves. </a:t>
            </a:r>
          </a:p>
          <a:p>
            <a:r>
              <a:rPr lang="pt-BR" dirty="0"/>
              <a:t>No caso de lesão unilateral, a evidência de dominância hemisférica </a:t>
            </a:r>
            <a:r>
              <a:rPr lang="pt-BR" b="1" dirty="0"/>
              <a:t>esquerda</a:t>
            </a:r>
            <a:r>
              <a:rPr lang="pt-BR" dirty="0"/>
              <a:t> para as funções da fala, incluindo a articulação, era raro.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8510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pt-BR" sz="5333"/>
              <a:t>The Development of a </a:t>
            </a:r>
            <a:endParaRPr sz="5333"/>
          </a:p>
          <a:p>
            <a:r>
              <a:rPr lang="pt-BR" sz="5333"/>
              <a:t>Sense of an Ending</a:t>
            </a:r>
            <a:endParaRPr sz="5333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273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pt-BR" sz="2400"/>
              <a:t>Raymond Patt, Laura Wagner, Sudha Arunachalam (2020)</a:t>
            </a:r>
            <a:endParaRPr sz="2400"/>
          </a:p>
          <a:p>
            <a:pPr marL="0" indent="0"/>
            <a:endParaRPr sz="2400"/>
          </a:p>
          <a:p>
            <a:pPr marL="0" indent="0"/>
            <a:endParaRPr sz="2400"/>
          </a:p>
          <a:p>
            <a:pPr marL="0" indent="0"/>
            <a:endParaRPr sz="2400"/>
          </a:p>
          <a:p>
            <a:pPr marL="0" indent="0"/>
            <a:r>
              <a:rPr lang="pt-BR" sz="2400"/>
              <a:t>Apresentado por </a:t>
            </a:r>
            <a:r>
              <a:rPr lang="pt-BR" sz="2400" b="1"/>
              <a:t>Mayara de Sá (mayarapinto@letras.ufrj.br)</a:t>
            </a:r>
            <a:endParaRPr sz="2400"/>
          </a:p>
          <a:p>
            <a:pPr marL="0" indent="0"/>
            <a:endParaRPr sz="2400">
              <a:solidFill>
                <a:schemeClr val="accent5"/>
              </a:solidFill>
            </a:endParaRPr>
          </a:p>
          <a:p>
            <a:pPr marL="0" indent="0"/>
            <a:r>
              <a:rPr lang="pt-BR" sz="2400">
                <a:solidFill>
                  <a:schemeClr val="accent5"/>
                </a:solidFill>
              </a:rPr>
              <a:t>Julho/2022</a:t>
            </a:r>
            <a:endParaRPr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ts val="990"/>
            </a:pPr>
            <a:r>
              <a:rPr lang="pt-BR" sz="3093"/>
              <a:t>Introdução</a:t>
            </a:r>
            <a:endParaRPr sz="3093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51203" t="40350" r="13490" b="11173"/>
          <a:stretch/>
        </p:blipFill>
        <p:spPr>
          <a:xfrm>
            <a:off x="356133" y="1536634"/>
            <a:ext cx="3288800" cy="231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l="54036" t="37773" r="12630" b="16612"/>
          <a:stretch/>
        </p:blipFill>
        <p:spPr>
          <a:xfrm>
            <a:off x="3986333" y="2283267"/>
            <a:ext cx="3299859" cy="231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l="54121" t="38323" r="12543" b="16409"/>
          <a:stretch/>
        </p:blipFill>
        <p:spPr>
          <a:xfrm>
            <a:off x="7887367" y="3850103"/>
            <a:ext cx="3288800" cy="25123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356133" y="3555134"/>
            <a:ext cx="3288800" cy="7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pt-BR" sz="16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 menina desenhou um círculo.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644933" y="4502501"/>
            <a:ext cx="3783600" cy="73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  <a:buSzPts val="1100"/>
            </a:pPr>
            <a:r>
              <a:rPr lang="pt-BR" sz="16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 menina está desenhando um círculo.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7614667" y="6260800"/>
            <a:ext cx="40000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15000"/>
              </a:lnSpc>
              <a:spcAft>
                <a:spcPts val="1600"/>
              </a:spcAft>
              <a:buClr>
                <a:srgbClr val="000000"/>
              </a:buClr>
            </a:pPr>
            <a:r>
              <a:rPr lang="pt-BR" sz="16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Ela estava desenhando um círculo. </a:t>
            </a: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501" y="1356967"/>
            <a:ext cx="627999" cy="6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3467" y="2283267"/>
            <a:ext cx="627999" cy="6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51433" y="3729367"/>
            <a:ext cx="558800" cy="5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pt-BR"/>
              <a:t>Introdução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pt-BR"/>
              <a:t>Na literatura não está claro:</a:t>
            </a:r>
            <a:endParaRPr/>
          </a:p>
          <a:p>
            <a:pPr>
              <a:spcBef>
                <a:spcPts val="1600"/>
              </a:spcBef>
            </a:pPr>
            <a:r>
              <a:rPr lang="pt-BR"/>
              <a:t>o tempo que essa fase dura no desenvolvimento;</a:t>
            </a:r>
            <a:endParaRPr/>
          </a:p>
          <a:p>
            <a:r>
              <a:rPr lang="pt-BR"/>
              <a:t>o que está sendo negligenciado de fato se os estudos anteriores mostraram extremos (50% ou 100% completo)</a:t>
            </a:r>
            <a:endParaRPr/>
          </a:p>
          <a:p>
            <a:r>
              <a:rPr lang="pt-BR"/>
              <a:t>se a questão é conceitual ou linguística, visto que a grande maioria dos estudos foi feito com -</a:t>
            </a:r>
            <a:r>
              <a:rPr lang="pt-BR" i="1"/>
              <a:t>ed</a:t>
            </a:r>
            <a:endParaRPr i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ts val="990"/>
            </a:pPr>
            <a:r>
              <a:rPr lang="pt-BR" sz="3093"/>
              <a:t>Metodologia</a:t>
            </a:r>
            <a:endParaRPr sz="3093"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pt-BR"/>
              <a:t>Tipos de sentenças testadas:</a:t>
            </a:r>
            <a:endParaRPr/>
          </a:p>
          <a:p>
            <a:pPr>
              <a:spcBef>
                <a:spcPts val="1600"/>
              </a:spcBef>
            </a:pPr>
            <a:r>
              <a:rPr lang="pt-BR"/>
              <a:t>The girl was closing the box</a:t>
            </a:r>
            <a:endParaRPr/>
          </a:p>
          <a:p>
            <a:r>
              <a:rPr lang="pt-BR"/>
              <a:t>The girl closed the box</a:t>
            </a:r>
            <a:endParaRPr/>
          </a:p>
          <a:p>
            <a:r>
              <a:rPr lang="pt-BR"/>
              <a:t>The girl has closed the box</a:t>
            </a:r>
            <a:endParaRPr i="1"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l="36115" t="18348" r="41484" b="25946"/>
          <a:stretch/>
        </p:blipFill>
        <p:spPr>
          <a:xfrm>
            <a:off x="6463863" y="101600"/>
            <a:ext cx="4452839" cy="62289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7111333" y="6163500"/>
            <a:ext cx="3513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75% ou 100% de “completude”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pt-BR"/>
              <a:t>Resultados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33747" t="13846" r="36252" b="17945"/>
          <a:stretch/>
        </p:blipFill>
        <p:spPr>
          <a:xfrm>
            <a:off x="3372271" y="0"/>
            <a:ext cx="53626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3582733" y="1379067"/>
            <a:ext cx="4879600" cy="78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3582867" y="2903067"/>
            <a:ext cx="4879600" cy="78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582867" y="4427067"/>
            <a:ext cx="4879600" cy="7828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/>
          <p:nvPr/>
        </p:nvSpPr>
        <p:spPr>
          <a:xfrm>
            <a:off x="3583067" y="1987833"/>
            <a:ext cx="5086800" cy="174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3583067" y="3308633"/>
            <a:ext cx="5086800" cy="174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/>
          <p:nvPr/>
        </p:nvSpPr>
        <p:spPr>
          <a:xfrm>
            <a:off x="3583067" y="4832633"/>
            <a:ext cx="5086800" cy="174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3583067" y="5035833"/>
            <a:ext cx="5086800" cy="1740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buSzPct val="39285"/>
            </a:pPr>
            <a:r>
              <a:rPr lang="pt-BR"/>
              <a:t>Discussão geral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532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10623">
              <a:buSzPts val="1250"/>
            </a:pPr>
            <a:r>
              <a:rPr lang="pt-BR" sz="1667"/>
              <a:t>Aos 7 anos de idade, as crianças neste estudo demonstraram uma performance adulta de em relação à representação da forma perfect se referindo a estados finais – mesmo com diferenças comparativamente sutis entre estados finais; </a:t>
            </a:r>
            <a:endParaRPr sz="1667"/>
          </a:p>
          <a:p>
            <a:pPr indent="-410623">
              <a:buSzPts val="1250"/>
            </a:pPr>
            <a:r>
              <a:rPr lang="pt-BR" sz="1667"/>
              <a:t>No entanto, mostraram “negligência no estado final” com o perfectivo </a:t>
            </a:r>
            <a:r>
              <a:rPr lang="pt-BR" sz="1667" i="1"/>
              <a:t>-ed</a:t>
            </a:r>
            <a:r>
              <a:rPr lang="pt-BR" sz="1667"/>
              <a:t>, assim como as crianças mais novas fizeram em trabalhos anteriores que usaram contrastes mais extremos do estado final (50 e 100%).</a:t>
            </a:r>
            <a:endParaRPr sz="1667"/>
          </a:p>
          <a:p>
            <a:pPr indent="-410623">
              <a:buSzPts val="1250"/>
            </a:pPr>
            <a:r>
              <a:rPr lang="pt-BR" sz="1667"/>
              <a:t>As crianças parecem não amadurecer tão cedo nesse sentido. Portanto, atribuir o perfectivo </a:t>
            </a:r>
            <a:r>
              <a:rPr lang="pt-BR" sz="1667" i="1"/>
              <a:t>-ed</a:t>
            </a:r>
            <a:r>
              <a:rPr lang="pt-BR" sz="1667"/>
              <a:t> a fortes indícios de conclusão dos eventos parece envolver um desenvolvimento mais prolongado;</a:t>
            </a:r>
            <a:endParaRPr sz="1667"/>
          </a:p>
          <a:p>
            <a:pPr indent="-410623">
              <a:buSzPts val="1250"/>
            </a:pPr>
            <a:r>
              <a:rPr lang="pt-BR" sz="1667"/>
              <a:t>No entanto, esses resultados sugerem que a dificuldade não está na análise conceitual da finalização dos eventos pelas crianças. A implementação linguística específica de perfect foi importante, pois as crianças mostraram “negligência no estado final” com o perfective </a:t>
            </a:r>
            <a:r>
              <a:rPr lang="pt-BR" sz="1667" i="1"/>
              <a:t>-ed</a:t>
            </a:r>
            <a:r>
              <a:rPr lang="pt-BR" sz="1667"/>
              <a:t>, mas não com o perfect “has”. </a:t>
            </a:r>
            <a:endParaRPr sz="1667"/>
          </a:p>
          <a:p>
            <a:pPr indent="-410623">
              <a:buSzPts val="1250"/>
            </a:pPr>
            <a:r>
              <a:rPr lang="pt-BR" sz="1667"/>
              <a:t>Embora seja prematuro fazer afirmações mais fortes com base nesses dados, os resultados sugerem que o gargalo da aquisição nesse domínio é uma dificuldade de mapeamento: </a:t>
            </a:r>
            <a:endParaRPr sz="1667" b="1" i="1">
              <a:solidFill>
                <a:srgbClr val="C27BA0"/>
              </a:solidFill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l="3899" t="30648" r="2362" b="10514"/>
          <a:stretch/>
        </p:blipFill>
        <p:spPr>
          <a:xfrm>
            <a:off x="8950301" y="5293101"/>
            <a:ext cx="2807632" cy="11739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0" y="5216367"/>
            <a:ext cx="88832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defTabSz="1219170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pt-BR" sz="1533" b="1" i="1" kern="0">
                <a:solidFill>
                  <a:srgbClr val="C27BA0"/>
                </a:solidFill>
                <a:latin typeface="Arial"/>
                <a:cs typeface="Arial"/>
                <a:sym typeface="Arial"/>
              </a:rPr>
              <a:t>As crianças dominam os recursos conceituais e linguísticos necessários para fazer interpretações aspectuais, mas levam muitos anos para aprender como mapear adequadamente as implicações específicas para diferentes construções linguísticas. </a:t>
            </a:r>
            <a:endParaRPr sz="1533" b="1" i="1" kern="0">
              <a:solidFill>
                <a:srgbClr val="C27BA0"/>
              </a:solidFill>
              <a:latin typeface="Arial"/>
              <a:cs typeface="Arial"/>
              <a:sym typeface="Arial"/>
            </a:endParaRPr>
          </a:p>
          <a:p>
            <a:pPr defTabSz="1219170">
              <a:spcBef>
                <a:spcPts val="1600"/>
              </a:spcBef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10">
            <a:extLst>
              <a:ext uri="{FF2B5EF4-FFF2-40B4-BE49-F238E27FC236}">
                <a16:creationId xmlns:a16="http://schemas.microsoft.com/office/drawing/2014/main" id="{36656474-2CB4-4F11-A5A1-939AE48A0768}"/>
              </a:ext>
            </a:extLst>
          </p:cNvPr>
          <p:cNvSpPr txBox="1">
            <a:spLocks/>
          </p:cNvSpPr>
          <p:nvPr/>
        </p:nvSpPr>
        <p:spPr>
          <a:xfrm>
            <a:off x="513571" y="2982708"/>
            <a:ext cx="5530404" cy="4464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QUATRO CONDIÇÕES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1- 16 sentenças do tipo principal escrita   subordinada oral;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2- 16 sentenças do tipo principal oral   subordinada escrita;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3- 16 sentenças do tipo coordenada 1 oral   coordenada 2 escrita;  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4- 16 sentenças do tipo coordenada 1 escrita    coordenada 2 oral;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CC07F05-908B-C944-21B3-FF236DDD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1" y="1512345"/>
            <a:ext cx="11164858" cy="838317"/>
          </a:xfrm>
          <a:prstGeom prst="rect">
            <a:avLst/>
          </a:prstGeom>
        </p:spPr>
      </p:pic>
      <p:sp>
        <p:nvSpPr>
          <p:cNvPr id="10" name="Espaço Reservado para Conteúdo 10">
            <a:extLst>
              <a:ext uri="{FF2B5EF4-FFF2-40B4-BE49-F238E27FC236}">
                <a16:creationId xmlns:a16="http://schemas.microsoft.com/office/drawing/2014/main" id="{7CE1B51E-382B-52AC-0B9B-9A808021E17F}"/>
              </a:ext>
            </a:extLst>
          </p:cNvPr>
          <p:cNvSpPr txBox="1">
            <a:spLocks/>
          </p:cNvSpPr>
          <p:nvPr/>
        </p:nvSpPr>
        <p:spPr>
          <a:xfrm>
            <a:off x="513571" y="714195"/>
            <a:ext cx="2995039" cy="51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EFEITO POORTS (2022)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6CC836BA-C89B-0F35-68E5-D271F32DFB6D}"/>
              </a:ext>
            </a:extLst>
          </p:cNvPr>
          <p:cNvSpPr txBox="1">
            <a:spLocks/>
          </p:cNvSpPr>
          <p:nvPr/>
        </p:nvSpPr>
        <p:spPr>
          <a:xfrm>
            <a:off x="6894422" y="1086004"/>
            <a:ext cx="5530404" cy="739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BGDJ I+ Univers"/>
                <a:ea typeface="+mn-ea"/>
                <a:cs typeface="+mn-cs"/>
              </a:rPr>
              <a:t>Garantir o processamento simultâneo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5425AD8-F37E-88F8-F702-A87B6D242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40" y="2529420"/>
            <a:ext cx="8842060" cy="56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98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6D3C80D-87E0-206C-7A9D-0DC9F772C7ED}"/>
              </a:ext>
            </a:extLst>
          </p:cNvPr>
          <p:cNvSpPr txBox="1"/>
          <p:nvPr/>
        </p:nvSpPr>
        <p:spPr>
          <a:xfrm>
            <a:off x="10009414" y="5999245"/>
            <a:ext cx="291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Adryanne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51D155-C624-EB1A-30CD-8C2FFA3D8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14" y="1465942"/>
            <a:ext cx="7425500" cy="33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90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2D06A1-BA08-4820-BBC8-B24DDB32A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8" r="40625"/>
          <a:stretch/>
        </p:blipFill>
        <p:spPr>
          <a:xfrm>
            <a:off x="10744200" y="0"/>
            <a:ext cx="1447800" cy="1535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95E665-0408-4072-94B3-49BA5ACBC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48"/>
          <a:stretch/>
        </p:blipFill>
        <p:spPr>
          <a:xfrm rot="10800000">
            <a:off x="0" y="2719662"/>
            <a:ext cx="1371600" cy="254834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4C691D7-EEFB-EF84-1DD6-01259C5AA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88" y="2719662"/>
            <a:ext cx="9926912" cy="16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10">
            <a:extLst>
              <a:ext uri="{FF2B5EF4-FFF2-40B4-BE49-F238E27FC236}">
                <a16:creationId xmlns:a16="http://schemas.microsoft.com/office/drawing/2014/main" id="{00122B0B-4350-4193-A216-B16E99745E54}"/>
              </a:ext>
            </a:extLst>
          </p:cNvPr>
          <p:cNvSpPr txBox="1">
            <a:spLocks/>
          </p:cNvSpPr>
          <p:nvPr/>
        </p:nvSpPr>
        <p:spPr>
          <a:xfrm>
            <a:off x="4714066" y="305626"/>
            <a:ext cx="2995039" cy="513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EFEITO POORTS (2022)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5" name="Espaço Reservado para Conteúdo 10">
            <a:extLst>
              <a:ext uri="{FF2B5EF4-FFF2-40B4-BE49-F238E27FC236}">
                <a16:creationId xmlns:a16="http://schemas.microsoft.com/office/drawing/2014/main" id="{200156D6-B0C6-61DC-4A2A-D03CDB75C679}"/>
              </a:ext>
            </a:extLst>
          </p:cNvPr>
          <p:cNvSpPr txBox="1">
            <a:spLocks/>
          </p:cNvSpPr>
          <p:nvPr/>
        </p:nvSpPr>
        <p:spPr>
          <a:xfrm>
            <a:off x="565596" y="1063756"/>
            <a:ext cx="5530404" cy="932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Frase controle = não simultânea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8" name="Espaço Reservado para Conteúdo 10">
            <a:extLst>
              <a:ext uri="{FF2B5EF4-FFF2-40B4-BE49-F238E27FC236}">
                <a16:creationId xmlns:a16="http://schemas.microsoft.com/office/drawing/2014/main" id="{A740DA85-C3D9-A42C-5641-9D20153D6D4F}"/>
              </a:ext>
            </a:extLst>
          </p:cNvPr>
          <p:cNvSpPr txBox="1">
            <a:spLocks/>
          </p:cNvSpPr>
          <p:nvPr/>
        </p:nvSpPr>
        <p:spPr>
          <a:xfrm>
            <a:off x="565596" y="1720578"/>
            <a:ext cx="5530404" cy="4464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BGDJ I+ Univers"/>
                <a:ea typeface="+mn-ea"/>
                <a:cs typeface="+mn-cs"/>
              </a:rPr>
              <a:t>Distratores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7963C63C-D6E4-ABB7-A954-530DBCADC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8" y="2780202"/>
            <a:ext cx="10202699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64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C1FDE-9B58-47C6-B30F-D75E2D45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541"/>
            <a:ext cx="10515600" cy="788426"/>
          </a:xfrm>
        </p:spPr>
        <p:txBody>
          <a:bodyPr>
            <a:normAutofit/>
          </a:bodyPr>
          <a:lstStyle/>
          <a:p>
            <a:pPr algn="ctr"/>
            <a:r>
              <a:rPr lang="pt-BR" sz="2800" dirty="0">
                <a:latin typeface="Arial Black" panose="020B0A04020102020204" pitchFamily="34" charset="0"/>
              </a:rPr>
              <a:t>ESPECTATIVAS</a:t>
            </a:r>
          </a:p>
        </p:txBody>
      </p:sp>
      <p:sp>
        <p:nvSpPr>
          <p:cNvPr id="6" name="Espaço Reservado para Conteúdo 10">
            <a:extLst>
              <a:ext uri="{FF2B5EF4-FFF2-40B4-BE49-F238E27FC236}">
                <a16:creationId xmlns:a16="http://schemas.microsoft.com/office/drawing/2014/main" id="{00122B0B-4350-4193-A216-B16E99745E54}"/>
              </a:ext>
            </a:extLst>
          </p:cNvPr>
          <p:cNvSpPr txBox="1">
            <a:spLocks/>
          </p:cNvSpPr>
          <p:nvPr/>
        </p:nvSpPr>
        <p:spPr>
          <a:xfrm>
            <a:off x="344508" y="1858939"/>
            <a:ext cx="5751491" cy="188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resultados, consequências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tipo “processamento linguístico simultâneo”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Criticar, repetir, provar... 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3" name="Balão de Pensamento: Nuvem 2">
            <a:extLst>
              <a:ext uri="{FF2B5EF4-FFF2-40B4-BE49-F238E27FC236}">
                <a16:creationId xmlns:a16="http://schemas.microsoft.com/office/drawing/2014/main" id="{9D89826D-A884-4C39-8375-DA62942F385C}"/>
              </a:ext>
            </a:extLst>
          </p:cNvPr>
          <p:cNvSpPr/>
          <p:nvPr/>
        </p:nvSpPr>
        <p:spPr>
          <a:xfrm>
            <a:off x="6614375" y="2640011"/>
            <a:ext cx="4739425" cy="35674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spaço Reservado para Conteúdo 10">
            <a:extLst>
              <a:ext uri="{FF2B5EF4-FFF2-40B4-BE49-F238E27FC236}">
                <a16:creationId xmlns:a16="http://schemas.microsoft.com/office/drawing/2014/main" id="{A1AE277F-B78D-4D53-8447-BFA008DEAB24}"/>
              </a:ext>
            </a:extLst>
          </p:cNvPr>
          <p:cNvSpPr txBox="1">
            <a:spLocks/>
          </p:cNvSpPr>
          <p:nvPr/>
        </p:nvSpPr>
        <p:spPr>
          <a:xfrm>
            <a:off x="7309833" y="3337863"/>
            <a:ext cx="4330522" cy="2365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Processamento Linguístico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Bidimensional, tridimensional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Pluridimensional...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8" name="Espaço Reservado para Conteúdo 10">
            <a:extLst>
              <a:ext uri="{FF2B5EF4-FFF2-40B4-BE49-F238E27FC236}">
                <a16:creationId xmlns:a16="http://schemas.microsoft.com/office/drawing/2014/main" id="{3A6FCBFE-E584-71F2-A231-B24C2159158D}"/>
              </a:ext>
            </a:extLst>
          </p:cNvPr>
          <p:cNvSpPr txBox="1">
            <a:spLocks/>
          </p:cNvSpPr>
          <p:nvPr/>
        </p:nvSpPr>
        <p:spPr>
          <a:xfrm>
            <a:off x="344508" y="3121719"/>
            <a:ext cx="5751491" cy="6260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Visão se sobrepor?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BGDJ I+ Univers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DE8348A-9EC3-3495-81C9-80F457B19695}"/>
              </a:ext>
            </a:extLst>
          </p:cNvPr>
          <p:cNvSpPr txBox="1"/>
          <p:nvPr/>
        </p:nvSpPr>
        <p:spPr>
          <a:xfrm>
            <a:off x="514082" y="3747752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Tridimensional – braile da Emily?</a:t>
            </a:r>
            <a:endParaRPr kumimoji="0" lang="pt-BR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83040DC-AA25-80B4-7AE2-ACCD1B001364}"/>
              </a:ext>
            </a:extLst>
          </p:cNvPr>
          <p:cNvSpPr txBox="1"/>
          <p:nvPr/>
        </p:nvSpPr>
        <p:spPr>
          <a:xfrm>
            <a:off x="514082" y="4167724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Sentenças ambíguas?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732E61-FB75-95E0-495D-58F6DD3B998E}"/>
              </a:ext>
            </a:extLst>
          </p:cNvPr>
          <p:cNvSpPr txBox="1"/>
          <p:nvPr/>
        </p:nvSpPr>
        <p:spPr>
          <a:xfrm>
            <a:off x="511935" y="4520529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Outras línguas?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61FB2B1-C16E-3B49-F1C3-D326DC2634DC}"/>
              </a:ext>
            </a:extLst>
          </p:cNvPr>
          <p:cNvSpPr txBox="1"/>
          <p:nvPr/>
        </p:nvSpPr>
        <p:spPr>
          <a:xfrm>
            <a:off x="551645" y="5108640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797992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C1FDE-9B58-47C6-B30F-D75E2D456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1865"/>
            <a:ext cx="10515600" cy="193877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>
                <a:latin typeface="Arial Black" panose="020B0A04020102020204" pitchFamily="34" charset="0"/>
              </a:rPr>
              <a:t>FOCO</a:t>
            </a:r>
            <a:br>
              <a:rPr lang="pt-BR" sz="2800" dirty="0">
                <a:latin typeface="Arial Black" panose="020B0A04020102020204" pitchFamily="34" charset="0"/>
              </a:rPr>
            </a:br>
            <a:r>
              <a:rPr lang="pt-BR" sz="2800" dirty="0">
                <a:latin typeface="Arial Black" panose="020B0A04020102020204" pitchFamily="34" charset="0"/>
              </a:rPr>
              <a:t>CONSTÂNCIA</a:t>
            </a:r>
            <a:br>
              <a:rPr lang="pt-BR" sz="2800" dirty="0">
                <a:latin typeface="Arial Black" panose="020B0A04020102020204" pitchFamily="34" charset="0"/>
              </a:rPr>
            </a:br>
            <a:r>
              <a:rPr lang="pt-BR" sz="2800" dirty="0">
                <a:latin typeface="Arial Black" panose="020B0A04020102020204" pitchFamily="34" charset="0"/>
              </a:rPr>
              <a:t>APOIO</a:t>
            </a:r>
            <a:br>
              <a:rPr lang="pt-BR" sz="2800" dirty="0">
                <a:latin typeface="Arial Black" panose="020B0A04020102020204" pitchFamily="34" charset="0"/>
              </a:rPr>
            </a:br>
            <a:r>
              <a:rPr lang="pt-BR" sz="2800" dirty="0">
                <a:latin typeface="Arial Black" panose="020B0A04020102020204" pitchFamily="34" charset="0"/>
              </a:rPr>
              <a:t>OBRIGADO</a:t>
            </a:r>
            <a:br>
              <a:rPr lang="pt-BR" sz="2800" dirty="0">
                <a:latin typeface="Arial Black" panose="020B0A04020102020204" pitchFamily="34" charset="0"/>
              </a:rPr>
            </a:b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3" name="Balão de Pensamento: Nuvem 2">
            <a:extLst>
              <a:ext uri="{FF2B5EF4-FFF2-40B4-BE49-F238E27FC236}">
                <a16:creationId xmlns:a16="http://schemas.microsoft.com/office/drawing/2014/main" id="{9D89826D-A884-4C39-8375-DA62942F385C}"/>
              </a:ext>
            </a:extLst>
          </p:cNvPr>
          <p:cNvSpPr/>
          <p:nvPr/>
        </p:nvSpPr>
        <p:spPr>
          <a:xfrm>
            <a:off x="3816439" y="2039489"/>
            <a:ext cx="4739425" cy="35674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00391 0.4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B37398-6AAD-414F-885C-993595BD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20728"/>
            <a:ext cx="9486900" cy="996061"/>
          </a:xfrm>
        </p:spPr>
        <p:txBody>
          <a:bodyPr anchor="b">
            <a:normAutofit/>
          </a:bodyPr>
          <a:lstStyle/>
          <a:p>
            <a:pPr algn="ctr"/>
            <a:r>
              <a:rPr lang="pt-BR" dirty="0"/>
              <a:t>Tipos de revisão bibliográfica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AE82B7-68DD-4E27-A071-38B6CCFF9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00940"/>
            <a:ext cx="9486901" cy="2477386"/>
          </a:xfrm>
        </p:spPr>
        <p:txBody>
          <a:bodyPr>
            <a:normAutofit/>
          </a:bodyPr>
          <a:lstStyle/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820B6855-BDB4-43AB-A1F6-204C53BC65EE}"/>
              </a:ext>
            </a:extLst>
          </p:cNvPr>
          <p:cNvSpPr txBox="1">
            <a:spLocks/>
          </p:cNvSpPr>
          <p:nvPr/>
        </p:nvSpPr>
        <p:spPr>
          <a:xfrm>
            <a:off x="1524000" y="2353340"/>
            <a:ext cx="9486901" cy="99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Qualitativa: reflete a opinião do pesquisador.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/>
              <a:t>Sistemática: reflete o que a literatura mostra sobre o assunto.</a:t>
            </a:r>
            <a:endParaRPr lang="pt-BR" dirty="0"/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EEEB52B-06EE-4F46-B643-6D881B8E1FF4}"/>
              </a:ext>
            </a:extLst>
          </p:cNvPr>
          <p:cNvSpPr txBox="1"/>
          <p:nvPr/>
        </p:nvSpPr>
        <p:spPr>
          <a:xfrm>
            <a:off x="1524000" y="3883637"/>
            <a:ext cx="948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solidFill>
                  <a:srgbClr val="00B050"/>
                </a:solidFill>
                <a:latin typeface="+mj-lt"/>
              </a:rPr>
              <a:t>A revisão sistemática da literatura reúne estudos semelhantes, publicados ou não, para avaliação crítica da </a:t>
            </a:r>
            <a:r>
              <a:rPr lang="pt-BR" sz="2400" b="1" dirty="0">
                <a:solidFill>
                  <a:srgbClr val="00B050"/>
                </a:solidFill>
                <a:latin typeface="+mj-lt"/>
              </a:rPr>
              <a:t>metodologia</a:t>
            </a:r>
            <a:r>
              <a:rPr lang="pt-BR" sz="2400" dirty="0">
                <a:solidFill>
                  <a:srgbClr val="00B050"/>
                </a:solidFill>
                <a:latin typeface="+mj-lt"/>
              </a:rPr>
              <a:t>, reunindo-os numa análise estatística (meta-análise), quando possível.</a:t>
            </a:r>
          </a:p>
          <a:p>
            <a:pPr algn="just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D13605-8EF2-CC80-413A-26D823D89970}"/>
              </a:ext>
            </a:extLst>
          </p:cNvPr>
          <p:cNvSpPr txBox="1"/>
          <p:nvPr/>
        </p:nvSpPr>
        <p:spPr>
          <a:xfrm>
            <a:off x="10023928" y="6400801"/>
            <a:ext cx="197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Stefanie Martin</a:t>
            </a:r>
          </a:p>
        </p:txBody>
      </p:sp>
    </p:spTree>
    <p:extLst>
      <p:ext uri="{BB962C8B-B14F-4D97-AF65-F5344CB8AC3E}">
        <p14:creationId xmlns:p14="http://schemas.microsoft.com/office/powerpoint/2010/main" val="2531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printVTI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5B5B5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3.xml><?xml version="1.0" encoding="utf-8"?>
<a:theme xmlns:a="http://schemas.openxmlformats.org/drawingml/2006/main" name="Ephesus template">
  <a:themeElements>
    <a:clrScheme name="Custom 347">
      <a:dk1>
        <a:srgbClr val="26303D"/>
      </a:dk1>
      <a:lt1>
        <a:srgbClr val="FFFFFF"/>
      </a:lt1>
      <a:dk2>
        <a:srgbClr val="848E91"/>
      </a:dk2>
      <a:lt2>
        <a:srgbClr val="E3EAEB"/>
      </a:lt2>
      <a:accent1>
        <a:srgbClr val="1594B5"/>
      </a:accent1>
      <a:accent2>
        <a:srgbClr val="8ACBD1"/>
      </a:accent2>
      <a:accent3>
        <a:srgbClr val="AFD3AB"/>
      </a:accent3>
      <a:accent4>
        <a:srgbClr val="EBDE4F"/>
      </a:accent4>
      <a:accent5>
        <a:srgbClr val="A9AD9A"/>
      </a:accent5>
      <a:accent6>
        <a:srgbClr val="5D767C"/>
      </a:accent6>
      <a:hlink>
        <a:srgbClr val="26303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Festival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5.xml><?xml version="1.0" encoding="utf-8"?>
<a:theme xmlns:a="http://schemas.openxmlformats.org/drawingml/2006/main" name="Cortar">
  <a:themeElements>
    <a:clrScheme name="Cortar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orta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ta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6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022 Marketing Plan by Slidesgo">
  <a:themeElements>
    <a:clrScheme name="Simple Light">
      <a:dk1>
        <a:srgbClr val="313131"/>
      </a:dk1>
      <a:lt1>
        <a:srgbClr val="FFFFFF"/>
      </a:lt1>
      <a:dk2>
        <a:srgbClr val="A4DFCB"/>
      </a:dk2>
      <a:lt2>
        <a:srgbClr val="FABDAB"/>
      </a:lt2>
      <a:accent1>
        <a:srgbClr val="759FD3"/>
      </a:accent1>
      <a:accent2>
        <a:srgbClr val="EBD89E"/>
      </a:accent2>
      <a:accent3>
        <a:srgbClr val="A4DFCB"/>
      </a:accent3>
      <a:accent4>
        <a:srgbClr val="FABDAB"/>
      </a:accent4>
      <a:accent5>
        <a:srgbClr val="B7CEEB"/>
      </a:accent5>
      <a:accent6>
        <a:srgbClr val="EBD89E"/>
      </a:accent6>
      <a:hlink>
        <a:srgbClr val="B7CEE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3125</TotalTime>
  <Words>2911</Words>
  <Application>Microsoft Office PowerPoint</Application>
  <PresentationFormat>Widescreen</PresentationFormat>
  <Paragraphs>298</Paragraphs>
  <Slides>51</Slides>
  <Notes>25</Notes>
  <HiddenSlides>0</HiddenSlides>
  <MMClips>2</MMClips>
  <ScaleCrop>false</ScaleCrop>
  <HeadingPairs>
    <vt:vector size="6" baseType="variant">
      <vt:variant>
        <vt:lpstr>Fontes usadas</vt:lpstr>
      </vt:variant>
      <vt:variant>
        <vt:i4>27</vt:i4>
      </vt:variant>
      <vt:variant>
        <vt:lpstr>Tema</vt:lpstr>
      </vt:variant>
      <vt:variant>
        <vt:i4>10</vt:i4>
      </vt:variant>
      <vt:variant>
        <vt:lpstr>Títulos de slides</vt:lpstr>
      </vt:variant>
      <vt:variant>
        <vt:i4>51</vt:i4>
      </vt:variant>
    </vt:vector>
  </HeadingPairs>
  <TitlesOfParts>
    <vt:vector size="88" baseType="lpstr">
      <vt:lpstr>Amasis MT Pro Light</vt:lpstr>
      <vt:lpstr>Amasis MT Pro Medium</vt:lpstr>
      <vt:lpstr>Amatic SC</vt:lpstr>
      <vt:lpstr>Arial</vt:lpstr>
      <vt:lpstr>Arial</vt:lpstr>
      <vt:lpstr>Arial Black</vt:lpstr>
      <vt:lpstr>Avenir Next LT Pro</vt:lpstr>
      <vt:lpstr>AvenirNext LT Pro Medium</vt:lpstr>
      <vt:lpstr>Calibri</vt:lpstr>
      <vt:lpstr>Calibri Light</vt:lpstr>
      <vt:lpstr>Catamaran</vt:lpstr>
      <vt:lpstr>CBGDJ I+ Univers</vt:lpstr>
      <vt:lpstr>Century Gothic</vt:lpstr>
      <vt:lpstr>Cormorant Garamond</vt:lpstr>
      <vt:lpstr>Encode Sans Semi Condensed Light</vt:lpstr>
      <vt:lpstr>Franklin Gothic Book</vt:lpstr>
      <vt:lpstr>Gill Sans MT</vt:lpstr>
      <vt:lpstr>GulliverRM</vt:lpstr>
      <vt:lpstr>Open Sans</vt:lpstr>
      <vt:lpstr>PT Sans</vt:lpstr>
      <vt:lpstr>Roboto</vt:lpstr>
      <vt:lpstr>Roboto Condensed Light</vt:lpstr>
      <vt:lpstr>Ruda Regular</vt:lpstr>
      <vt:lpstr>Times New Roman</vt:lpstr>
      <vt:lpstr>TT Commons Pro</vt:lpstr>
      <vt:lpstr>TT Commons Pro Bold</vt:lpstr>
      <vt:lpstr>Wingdings</vt:lpstr>
      <vt:lpstr>Pacote</vt:lpstr>
      <vt:lpstr>BlockprintVTI</vt:lpstr>
      <vt:lpstr>Ephesus template</vt:lpstr>
      <vt:lpstr>ShapesVTI</vt:lpstr>
      <vt:lpstr>Cortar</vt:lpstr>
      <vt:lpstr>Material</vt:lpstr>
      <vt:lpstr>Tema do Office</vt:lpstr>
      <vt:lpstr>2022 Marketing Plan by Slidesgo</vt:lpstr>
      <vt:lpstr>Simple Light</vt:lpstr>
      <vt:lpstr>Office Theme</vt:lpstr>
      <vt:lpstr>ENCERRAMENTO 1º SEMESTRE 2022</vt:lpstr>
      <vt:lpstr>Sex differences in the  Neurocognition of Language</vt:lpstr>
      <vt:lpstr>Resumo</vt:lpstr>
      <vt:lpstr>Categorias qualitativas de memória</vt:lpstr>
      <vt:lpstr>Apresentação do PowerPoint</vt:lpstr>
      <vt:lpstr>Apresentação do PowerPoint</vt:lpstr>
      <vt:lpstr>ESPECTATIVAS</vt:lpstr>
      <vt:lpstr>FOCO CONSTÂNCIA APOIO OBRIGADO </vt:lpstr>
      <vt:lpstr>Tipos de revisão bibliográfica</vt:lpstr>
      <vt:lpstr>PRISMA (2009, 2021):  Preferred Reporting Items for Systematic Reviews and Meta-Analyses</vt:lpstr>
      <vt:lpstr>Tipos de revisão bibliográfica</vt:lpstr>
      <vt:lpstr>Resumo</vt:lpstr>
      <vt:lpstr>O que de mais essencial aprendemos com esse estudo?</vt:lpstr>
      <vt:lpstr>Resultados - amplitude do N400</vt:lpstr>
      <vt:lpstr>Resultados - topografia do N400</vt:lpstr>
      <vt:lpstr>Resultados - latência de início do N400</vt:lpstr>
      <vt:lpstr>Resultados - positividade tardia</vt:lpstr>
      <vt:lpstr>Resultados - proporção relacional nas sondas animais</vt:lpstr>
      <vt:lpstr>Resultados - proporção relacional nas sondas animais</vt:lpstr>
      <vt:lpstr>Resultados - efeitos de proporção relacional nos primes</vt:lpstr>
      <vt:lpstr>Qual mensagem este estudo deixou? O que de mais essencial aprendemos com esse estudo? Texto apresentado por: Jéssica Marques </vt:lpstr>
      <vt:lpstr> 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Neural bases of childhood speech disorders: Lateralization and plasticity for speech functions during development</vt:lpstr>
      <vt:lpstr>Apresentação do PowerPoint</vt:lpstr>
      <vt:lpstr>Apresentação do PowerPoint</vt:lpstr>
      <vt:lpstr>Apresentação do PowerPoint</vt:lpstr>
      <vt:lpstr>Apresentação do PowerPoint</vt:lpstr>
      <vt:lpstr>AFI: conclusões</vt:lpstr>
      <vt:lpstr>Observações finais</vt:lpstr>
      <vt:lpstr>The Development of a  Sense of an Ending</vt:lpstr>
      <vt:lpstr>Introdução</vt:lpstr>
      <vt:lpstr>Introdução</vt:lpstr>
      <vt:lpstr>Metodologia</vt:lpstr>
      <vt:lpstr>Resultados</vt:lpstr>
      <vt:lpstr>Discussão geral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PRISMA (2009, 2021): Preferred Reporting Items for Systematic Reviews and Meta-Analyses</dc:title>
  <dc:creator>Stefanie Martin</dc:creator>
  <cp:lastModifiedBy>Stefanie Martin</cp:lastModifiedBy>
  <cp:revision>2</cp:revision>
  <dcterms:created xsi:type="dcterms:W3CDTF">2022-07-21T18:09:43Z</dcterms:created>
  <dcterms:modified xsi:type="dcterms:W3CDTF">2022-07-27T19:59:22Z</dcterms:modified>
</cp:coreProperties>
</file>