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7b1a88e6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7b1a88e6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7b1a88e6c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7b1a88e6c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7b1a88e6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7b1a88e6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7b1a88e6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7b1a88e6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 de subtração - início do efeito de facilitação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7b1a88e6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7b1a88e6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7b1a88e6c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7b1a88e6c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7b1a88e6c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7b1a88e6c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Bom lembrar: positividade plotada para baixo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7b1a88e6c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7b1a88e6c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lógica: se há efeito de predição no bloco high, então one should observar um "custo" pela ativação do mecanismo de previsão ou pela ativação da previsão em si.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7b1a88e6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7b1a88e6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7b1a88e6c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7b1a88e6c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7b1a88e6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7b1a88e6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7b1a88e6c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7b1a88e6c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7b1a88e6c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7b1a88e6c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7b1a88e6c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7b1a88e6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7b1a88e6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7b1a88e6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7b1a88e6c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7b1a88e6c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7b1a88e6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7b1a88e6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7b1a88e6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7b1a88e6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7b1a88e6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7b1a88e6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7b1a88e6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7b1a88e6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b1a88e6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7b1a88e6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7b1a88e6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7b1a88e6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7b1a88e6c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7b1a88e6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7b1a88e6c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7b1a88e6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320"/>
              <a:t>"Dissociating N400 effects of prediction from association in Single-Word contexts"</a:t>
            </a:r>
            <a:endParaRPr sz="332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18"/>
            <a:ext cx="8222100" cy="10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Ellen Lau, Phillip Holcomb e Gina Kuperberg, 2013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Apresentador: Leonardo Cabral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comportamentais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Acurácia em não responder: 99%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Acurácia em responder corretamente aos estímulos animais: 93,9% (SD: 6,6%) no bloco de alta proporção relacional, 94,5% (SD: 4,2%).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amplitude do N400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25" y="728375"/>
            <a:ext cx="6325450" cy="43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6521825" y="938900"/>
            <a:ext cx="2566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Roboto"/>
                <a:ea typeface="Roboto"/>
                <a:cs typeface="Roboto"/>
                <a:sym typeface="Roboto"/>
              </a:rPr>
              <a:t>Diferença significativa de picos de N400 em ambos os blocos, mas diferença maior no bloco de maior proporção relacional (interação entre variáveis de relação e proporção relacional).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topografia do N400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0"/>
            <a:ext cx="6577848" cy="430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6504575" y="895750"/>
            <a:ext cx="2588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Efeito de anterioridade: parcela posterior teve maior amplitude no bloco 1.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Interação entre anterioridade e hemisfério: quadrante posterior direito teve amplitude maior no bloco 2.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latência de início do N400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38729" l="0" r="0" t="0"/>
          <a:stretch/>
        </p:blipFill>
        <p:spPr>
          <a:xfrm>
            <a:off x="630588" y="891325"/>
            <a:ext cx="7761925" cy="37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positividade tardia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38" y="760225"/>
            <a:ext cx="5099685" cy="42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5395175" y="895750"/>
            <a:ext cx="3289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Ao contrário da hipótese original, houve aumento da </a:t>
            </a:r>
            <a:r>
              <a:rPr i="1" lang="pt-BR" sz="1800">
                <a:latin typeface="Roboto"/>
                <a:ea typeface="Roboto"/>
                <a:cs typeface="Roboto"/>
                <a:sym typeface="Roboto"/>
              </a:rPr>
              <a:t>negatividade</a:t>
            </a:r>
            <a:r>
              <a:rPr lang="pt-BR" sz="1800">
                <a:latin typeface="Roboto"/>
                <a:ea typeface="Roboto"/>
                <a:cs typeface="Roboto"/>
                <a:sym typeface="Roboto"/>
              </a:rPr>
              <a:t>, e não da positividade, no eletrodo fronto-parietal em casos de não cumprimento da expectativa. Diferença significativa apenas na condição de alta proporção relacional.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proporção relacional nas sondas animais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Não havia hipóteses iniciais sobre este recorde, no entanto…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Amplitude do P3 visualmente*** maior nos blocos de alta proporção relacional (animais eram sempre acompanhados de </a:t>
            </a:r>
            <a:r>
              <a:rPr i="1" lang="pt-BR"/>
              <a:t>prime </a:t>
            </a:r>
            <a:r>
              <a:rPr lang="pt-BR"/>
              <a:t>não relacionado).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P3 (ou P300) - componente relacionado a tarefas, tomada de decisão.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Mas diferenças com significância estatística apareceram em outras janelas temporais.</a:t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proporção relacional nas sondas animais</a:t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150" y="870450"/>
            <a:ext cx="5192801" cy="398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 - efeitos de proporção relacional nos </a:t>
            </a:r>
            <a:r>
              <a:rPr i="1" lang="pt-BR"/>
              <a:t>primes</a:t>
            </a:r>
            <a:endParaRPr i="1"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50" y="760250"/>
            <a:ext cx="7269307" cy="42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Discussão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Diferenças de amplitude no eletrodo Cz, topográficas, de início do efeito de </a:t>
            </a:r>
            <a:r>
              <a:rPr i="1" lang="pt-BR"/>
              <a:t>priming </a:t>
            </a:r>
            <a:r>
              <a:rPr lang="pt-BR"/>
              <a:t>em cada bloco, de polaridade no eletrodo FPz, de efeito de proporção nas sondas animais e de efeitos de proporção relacional nos </a:t>
            </a:r>
            <a:r>
              <a:rPr i="1" lang="pt-BR"/>
              <a:t>primes </a:t>
            </a:r>
            <a:r>
              <a:rPr lang="pt-BR"/>
              <a:t>mostram uma dissociação entre os efeitos de predição e associação. Tantos padrões de resposta neuronal diferenciados desfavorecem explicações alternativas.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Fica demonstrado que há um efeito de predição independente. No entanto, os efeitos encontrados no bloco de baixa proporção mostram que a associação/</a:t>
            </a:r>
            <a:r>
              <a:rPr i="1" lang="pt-BR"/>
              <a:t>spreading activation </a:t>
            </a:r>
            <a:r>
              <a:rPr lang="pt-BR"/>
              <a:t>também exercem papel complementar.</a:t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17/23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Discussão</a:t>
            </a:r>
            <a:endParaRPr/>
          </a:p>
        </p:txBody>
      </p:sp>
      <p:sp>
        <p:nvSpPr>
          <p:cNvPr id="196" name="Google Shape;196;p3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Apesar de a hipótese sobre positividade tardia nos casos de expectativas violadas não ter sido confirmada (houve, na realidade, negatividade aumentada), as sondas animais que descumpriam expectativa do </a:t>
            </a:r>
            <a:r>
              <a:rPr i="1" lang="pt-BR"/>
              <a:t>prime </a:t>
            </a:r>
            <a:r>
              <a:rPr lang="pt-BR"/>
              <a:t>tiveram o aumento de positividade (ressalta-se que estes estímulos requeriam resposta motora).</a:t>
            </a: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18/23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 - associação vs. predição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Mecanismos diferentes, rotas diferentes, efeitos semelhantes.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Predição: contexto prevê o uso de uma palavra no decorrer de uma sentença e se compromete com ela (ela é adicionada à memória de trabalho).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Associação (ou </a:t>
            </a:r>
            <a:r>
              <a:rPr i="1" lang="pt-BR"/>
              <a:t>spreading activation</a:t>
            </a:r>
            <a:r>
              <a:rPr lang="pt-BR"/>
              <a:t>): ao ativar um esquema de uma situação na memória de longo prazo (através da sentença), as palavras relacionadas ficam também ativadas.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Discussão</a:t>
            </a:r>
            <a:endParaRPr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Resultados de acurácia mostram que a atenção não afetou os resultados neurofisiológicos: na realidade, a expectativa seria de decréscimo de atenção no decorrer do experimento, mas o segundo bloco teve maior precisão média (incluindo um desvio padrão também menor).</a:t>
            </a:r>
            <a:endParaRPr/>
          </a:p>
        </p:txBody>
      </p:sp>
      <p:sp>
        <p:nvSpPr>
          <p:cNvPr id="204" name="Google Shape;204;p32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19/23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Discussão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Estudo de Ver Bankum (2007): efeitos de associação em nível lexical/de cenário e de predição no nível da mensagem em eletrodos do hemisfério esquerdo, mas efeitos de mensagem apenas nos eletrodos do hemisfério direito.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Resultado é encorajador pois demonstra que, com mais estudos, pode ser possível definir assinaturas fisiológicas diferenciadas para associação e para predição.</a:t>
            </a:r>
            <a:endParaRPr/>
          </a:p>
        </p:txBody>
      </p:sp>
      <p:sp>
        <p:nvSpPr>
          <p:cNvPr id="211" name="Google Shape;211;p33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Discussão</a:t>
            </a:r>
            <a:endParaRPr/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Efeito de latência do início do N400 pode ser relacionado ao N250, o qual demonstra sobreposição ortográfica, ou ao P2, que se refere a extração de informação visual.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Efeito de instanciação de predição requer mais estudos, mas o resultado deste estudo aponta para uma instanciação observada pela lateralização para a esquerda nos </a:t>
            </a:r>
            <a:r>
              <a:rPr i="1" lang="pt-BR"/>
              <a:t>primes </a:t>
            </a:r>
            <a:r>
              <a:rPr lang="pt-BR"/>
              <a:t>do bloco de alta proporção (dialoga com a mesma previsão em outros estudos (Dikker, 2010; Federmeier, 2007), mas o estudo de Holcomb (1988) apontou aumento de positividade em eletrodos parietais).</a:t>
            </a:r>
            <a:endParaRPr/>
          </a:p>
        </p:txBody>
      </p:sp>
      <p:sp>
        <p:nvSpPr>
          <p:cNvPr id="218" name="Google Shape;218;p34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21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Discussão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Apesar de efeitos de violação de expectativas não terem elicitado a positividade frontal esperada, autores ressaltaram que, ao contrário dos demais testes, este usou pares de palavras, enquanto os outros utilizaram sentenças. Assim, o aumento de positividade reportado em outros experimentos pode estar relacionado a processos de nível discursivo ou sentencial, ou refletir esforço maior em integrar a palavra inesperada que se encaixam com o contexto de alguma forma.</a:t>
            </a:r>
            <a:endParaRPr/>
          </a:p>
        </p:txBody>
      </p:sp>
      <p:sp>
        <p:nvSpPr>
          <p:cNvPr id="225" name="Google Shape;225;p35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As várias análises realizadas mostraram uma dissociação entre efeitos de </a:t>
            </a:r>
            <a:r>
              <a:rPr i="1" lang="pt-BR"/>
              <a:t>spreading activation</a:t>
            </a:r>
            <a:r>
              <a:rPr lang="pt-BR"/>
              <a:t>/associação e predição em contexto de apresentação visual de palavras isoladas em par semântico.</a:t>
            </a:r>
            <a:endParaRPr/>
          </a:p>
        </p:txBody>
      </p:sp>
      <p:sp>
        <p:nvSpPr>
          <p:cNvPr id="232" name="Google Shape;232;p36"/>
          <p:cNvSpPr txBox="1"/>
          <p:nvPr/>
        </p:nvSpPr>
        <p:spPr>
          <a:xfrm>
            <a:off x="8169100" y="4629275"/>
            <a:ext cx="7266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23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Obrigado a todos!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Pergunta de pesquisa e teste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Um contexto restritivo influencia o processamento causando uma ativação ressonante passiva de representações na memória de longo termo, ou gerando previsões específicas sobre qual estímulo aparecerá em seguida mais provavelmente?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Paradigma de </a:t>
            </a:r>
            <a:r>
              <a:rPr i="1" lang="pt-BR"/>
              <a:t>priming </a:t>
            </a:r>
            <a:r>
              <a:rPr lang="pt-BR"/>
              <a:t>semântico</a:t>
            </a:r>
            <a:r>
              <a:rPr lang="pt-BR"/>
              <a:t>: pares de palavra com relação semântica (</a:t>
            </a:r>
            <a:r>
              <a:rPr i="1" lang="pt-BR"/>
              <a:t>prime</a:t>
            </a:r>
            <a:r>
              <a:rPr lang="pt-BR"/>
              <a:t>-ALVO, ") exibidos visualmente.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Tarefa experimental: sonda de detecção de categoria semântica. Tarefa semântica "força" processamento da semântica, diferentemente de tarefa de decisão lexical.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Literatura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Literatura tem ampla evidência através do N400 de efeitos de predição (quanto maior a probabilidade de </a:t>
            </a:r>
            <a:r>
              <a:rPr i="1" lang="pt-BR"/>
              <a:t>cloze</a:t>
            </a:r>
            <a:r>
              <a:rPr lang="pt-BR"/>
              <a:t>, menor o N400)</a:t>
            </a:r>
            <a:r>
              <a:rPr lang="pt-BR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Mas efeitos (de facilitação </a:t>
            </a:r>
            <a:r>
              <a:rPr i="1" lang="pt-BR"/>
              <a:t>e </a:t>
            </a:r>
            <a:r>
              <a:rPr lang="pt-BR"/>
              <a:t>de custo cognitivo por expectativa não cumprida) </a:t>
            </a:r>
            <a:r>
              <a:rPr lang="pt-BR"/>
              <a:t>também são explicados pela proposta de </a:t>
            </a:r>
            <a:r>
              <a:rPr i="1" lang="pt-BR"/>
              <a:t>spreading activation</a:t>
            </a:r>
            <a:r>
              <a:rPr lang="pt-BR"/>
              <a:t>.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estudo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Manipulação de </a:t>
            </a:r>
            <a:r>
              <a:rPr i="1" lang="pt-BR"/>
              <a:t>priming </a:t>
            </a:r>
            <a:r>
              <a:rPr lang="pt-BR"/>
              <a:t>semântico de acordo com proporção relacional (tradução certa?): testes comportamentais não embasam esse desenho, mas de ERP, sim.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Exibição apenas de palavras isoladas: forma de manter o contexto precedente constante.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Primeiro bloco de </a:t>
            </a:r>
            <a:r>
              <a:rPr i="1" lang="pt-BR"/>
              <a:t>trials</a:t>
            </a:r>
            <a:r>
              <a:rPr lang="pt-BR"/>
              <a:t>: proporção baixa (10% de pares relacionados).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Segundo bloco de </a:t>
            </a:r>
            <a:r>
              <a:rPr i="1" lang="pt-BR"/>
              <a:t>trials</a:t>
            </a:r>
            <a:r>
              <a:rPr lang="pt-BR"/>
              <a:t>: proporção alta (50% de pares relacionados).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Participantes não foram avisados sobre como os blocos seriam organizados.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Análise: ANOVA de medidas repetidas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050" y="1714850"/>
            <a:ext cx="6149809" cy="33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 - exemplos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13" y="1935975"/>
            <a:ext cx="6932074" cy="28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Materiais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Força de associação média: 0.65 (acima de 0.5 é considerada associação forte)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pt-BR"/>
              <a:t>Primes</a:t>
            </a:r>
            <a:r>
              <a:rPr lang="pt-BR"/>
              <a:t>: frequência média de 3.53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Alvos: frequência média de 2.55</a:t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Hipóteses e previsões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Hipótese 1: facilitação dos </a:t>
            </a:r>
            <a:r>
              <a:rPr i="1" lang="pt-BR"/>
              <a:t>primes </a:t>
            </a:r>
            <a:r>
              <a:rPr lang="pt-BR"/>
              <a:t>por relação semântica.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Hipótese 2: diferença quantitativa na amplitude do N400 por proporção relacional.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Hipótese 3: se mecanismos distintos estão envolvidos em predições e associações, então deve haver diferença qualitativa no efeito de proporção relacional sobre o N400.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Hipótese 4: em casos de ocorrência de palavra inesperada, aumento da positividade em janela tardia.</a:t>
            </a: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8269925" y="4629275"/>
            <a:ext cx="625800" cy="400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b="1" lang="pt-BR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