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68" r:id="rId3"/>
  </p:sldMasterIdLst>
  <p:notesMasterIdLst>
    <p:notesMasterId r:id="rId28"/>
  </p:notesMasterIdLst>
  <p:sldIdLst>
    <p:sldId id="270" r:id="rId4"/>
    <p:sldId id="389" r:id="rId5"/>
    <p:sldId id="309" r:id="rId6"/>
    <p:sldId id="476" r:id="rId7"/>
    <p:sldId id="340" r:id="rId8"/>
    <p:sldId id="359" r:id="rId9"/>
    <p:sldId id="435" r:id="rId10"/>
    <p:sldId id="259" r:id="rId11"/>
    <p:sldId id="370" r:id="rId12"/>
    <p:sldId id="439" r:id="rId13"/>
    <p:sldId id="440" r:id="rId14"/>
    <p:sldId id="441" r:id="rId15"/>
    <p:sldId id="374" r:id="rId16"/>
    <p:sldId id="375" r:id="rId17"/>
    <p:sldId id="376" r:id="rId18"/>
    <p:sldId id="464" r:id="rId19"/>
    <p:sldId id="466" r:id="rId20"/>
    <p:sldId id="467" r:id="rId21"/>
    <p:sldId id="468" r:id="rId22"/>
    <p:sldId id="321" r:id="rId23"/>
    <p:sldId id="470" r:id="rId24"/>
    <p:sldId id="471" r:id="rId25"/>
    <p:sldId id="388" r:id="rId26"/>
    <p:sldId id="30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6" autoAdjust="0"/>
    <p:restoredTop sz="94660"/>
  </p:normalViewPr>
  <p:slideViewPr>
    <p:cSldViewPr snapToGrid="0" showGuides="1">
      <p:cViewPr>
        <p:scale>
          <a:sx n="121" d="100"/>
          <a:sy n="121" d="100"/>
        </p:scale>
        <p:origin x="-192" y="-96"/>
      </p:cViewPr>
      <p:guideLst>
        <p:guide orient="horz" pos="2044"/>
        <p:guide pos="40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0B395-2DD1-4E0C-AD7F-C33E717CE14B}" type="datetimeFigureOut">
              <a:rPr lang="pt-BR" smtClean="0"/>
              <a:t>24/05/2020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66332-D461-43D9-A1C1-8FF0295CC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Espaço Reservado para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Espaço Reservado para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gradFill flip="none" rotWithShape="1"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08" name="Straight Connector 207"/>
            <p:cNvCxnSpPr>
              <a:stCxn id="278" idx="7"/>
              <a:endCxn id="27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276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81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98" idx="5"/>
              <a:endCxn id="28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76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81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442" idx="7"/>
              <a:endCxn id="28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81" idx="7"/>
              <a:endCxn id="28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8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280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stCxn id="297" idx="6"/>
              <a:endCxn id="28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282" idx="0"/>
              <a:endCxn id="28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85" idx="1"/>
              <a:endCxn id="28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85" idx="0"/>
              <a:endCxn id="28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84" idx="2"/>
              <a:endCxn id="28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84" idx="7"/>
              <a:endCxn id="56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84" idx="6"/>
              <a:endCxn id="29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291" idx="7"/>
              <a:endCxn id="29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77" idx="0"/>
              <a:endCxn id="27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96" idx="2"/>
              <a:endCxn id="27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80" idx="1"/>
              <a:endCxn id="27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79" idx="7"/>
              <a:endCxn id="27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78" idx="6"/>
              <a:endCxn id="27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301" idx="7"/>
              <a:endCxn id="27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stCxn id="301" idx="6"/>
              <a:endCxn id="27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7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7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8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79" idx="6"/>
              <a:endCxn id="28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80" idx="6"/>
              <a:endCxn id="28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82" idx="2"/>
              <a:endCxn id="28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306" idx="0"/>
              <a:endCxn id="28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endCxn id="28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306" idx="2"/>
              <a:endCxn id="28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85" idx="2"/>
              <a:endCxn id="28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8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8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86" idx="2"/>
              <a:endCxn id="28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91" idx="4"/>
              <a:endCxn id="28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90" idx="3"/>
              <a:endCxn id="28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90" idx="2"/>
              <a:endCxn id="29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90" idx="1"/>
              <a:endCxn id="29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88" idx="1"/>
              <a:endCxn id="29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88" idx="0"/>
              <a:endCxn id="28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386" idx="7"/>
              <a:endCxn id="56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>
              <a:endCxn id="28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386" idx="0"/>
              <a:endCxn id="56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399" idx="0"/>
              <a:endCxn id="56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399" idx="1"/>
              <a:endCxn id="28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89" idx="2"/>
              <a:endCxn id="29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288" idx="2"/>
              <a:endCxn id="29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87" idx="1"/>
              <a:endCxn id="29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87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90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86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87" idx="7"/>
              <a:endCxn id="28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85" idx="7"/>
              <a:endCxn id="29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endCxn id="28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/>
            <p:cNvCxnSpPr>
              <a:stCxn id="298" idx="2"/>
              <a:endCxn id="27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>
              <a:stCxn id="278" idx="4"/>
              <a:endCxn id="27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/>
            <p:cNvCxnSpPr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>
              <a:endCxn id="27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/>
            <p:cNvCxnSpPr>
              <a:stCxn id="306" idx="1"/>
              <a:endCxn id="28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endCxn id="383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>
              <a:endCxn id="39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>
              <a:stCxn id="383" idx="0"/>
              <a:endCxn id="39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566" idx="2"/>
              <a:endCxn id="385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83" idx="7"/>
              <a:endCxn id="385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>
              <a:endCxn id="39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>
              <a:stCxn id="399" idx="6"/>
              <a:endCxn id="385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>
              <a:stCxn id="384" idx="0"/>
              <a:endCxn id="385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stCxn id="387" idx="1"/>
              <a:endCxn id="385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387" idx="0"/>
              <a:endCxn id="386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stCxn id="386" idx="2"/>
              <a:endCxn id="385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stCxn id="386" idx="7"/>
              <a:endCxn id="394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386" idx="6"/>
              <a:endCxn id="393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393" idx="7"/>
              <a:endCxn id="394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>
              <a:stCxn id="567" idx="1"/>
              <a:endCxn id="385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>
              <a:endCxn id="383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>
              <a:stCxn id="384" idx="2"/>
              <a:endCxn id="383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>
              <a:stCxn id="408" idx="0"/>
              <a:endCxn id="383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>
              <a:endCxn id="383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>
              <a:stCxn id="408" idx="2"/>
              <a:endCxn id="384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stCxn id="387" idx="2"/>
              <a:endCxn id="384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>
              <a:stCxn id="387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>
              <a:stCxn id="388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>
              <a:stCxn id="388" idx="2"/>
              <a:endCxn id="387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>
              <a:stCxn id="393" idx="4"/>
              <a:endCxn id="388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>
              <a:stCxn id="392" idx="3"/>
              <a:endCxn id="388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>
              <a:stCxn id="392" idx="2"/>
              <a:endCxn id="393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>
              <a:stCxn id="392" idx="1"/>
              <a:endCxn id="394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>
              <a:stCxn id="390" idx="1"/>
              <a:endCxn id="394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>
              <a:stCxn id="390" idx="0"/>
              <a:endCxn id="391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>
              <a:stCxn id="396" idx="0"/>
              <a:endCxn id="395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>
              <a:stCxn id="439" idx="7"/>
              <a:endCxn id="395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>
              <a:endCxn id="396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>
              <a:stCxn id="438" idx="5"/>
              <a:endCxn id="397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>
              <a:endCxn id="397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>
              <a:stCxn id="397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>
              <a:stCxn id="397" idx="3"/>
              <a:endCxn id="389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>
              <a:stCxn id="397" idx="1"/>
              <a:endCxn id="390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>
              <a:stCxn id="396" idx="2"/>
              <a:endCxn id="390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>
              <a:stCxn id="395" idx="3"/>
              <a:endCxn id="390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>
              <a:stCxn id="395" idx="2"/>
              <a:endCxn id="391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>
              <a:stCxn id="391" idx="1"/>
              <a:endCxn id="394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>
              <a:stCxn id="390" idx="2"/>
              <a:endCxn id="392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>
              <a:stCxn id="389" idx="1"/>
              <a:endCxn id="392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>
              <a:stCxn id="389" idx="3"/>
              <a:endCxn id="409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>
              <a:stCxn id="392" idx="4"/>
              <a:endCxn id="409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>
              <a:stCxn id="388" idx="5"/>
              <a:endCxn id="409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>
              <a:stCxn id="389" idx="7"/>
              <a:endCxn id="390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>
              <a:stCxn id="387" idx="7"/>
              <a:endCxn id="393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>
              <a:endCxn id="389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>
              <a:stCxn id="397" idx="7"/>
              <a:endCxn id="396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Oval 382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Chord 407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Chord 408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/>
            <p:cNvCxnSpPr>
              <a:stCxn id="408" idx="1"/>
              <a:endCxn id="387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>
              <a:stCxn id="436" idx="6"/>
              <a:endCxn id="395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>
              <a:stCxn id="433" idx="4"/>
              <a:endCxn id="439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>
              <a:stCxn id="439" idx="4"/>
              <a:endCxn id="438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>
              <a:stCxn id="437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>
              <a:stCxn id="437" idx="0"/>
              <a:endCxn id="438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>
              <a:stCxn id="489" idx="1"/>
              <a:endCxn id="433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>
              <a:stCxn id="438" idx="2"/>
              <a:endCxn id="48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>
              <a:stCxn id="437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>
              <a:stCxn id="395" idx="1"/>
              <a:endCxn id="27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>
              <a:stCxn id="435" idx="6"/>
              <a:endCxn id="434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>
              <a:stCxn id="433" idx="7"/>
              <a:endCxn id="435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>
              <a:stCxn id="433" idx="5"/>
              <a:endCxn id="436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>
              <a:stCxn id="434" idx="3"/>
              <a:endCxn id="436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>
              <a:stCxn id="436" idx="4"/>
              <a:endCxn id="439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>
              <a:stCxn id="397" idx="2"/>
              <a:endCxn id="437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>
              <a:endCxn id="437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Oval 432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0" name="Straight Connector 439"/>
            <p:cNvCxnSpPr>
              <a:stCxn id="439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>
              <a:stCxn id="435" idx="4"/>
              <a:endCxn id="436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3" name="Straight Connector 442"/>
            <p:cNvCxnSpPr>
              <a:stCxn id="442" idx="3"/>
              <a:endCxn id="391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>
              <a:stCxn id="442" idx="2"/>
              <a:endCxn id="27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>
              <a:stCxn id="435" idx="7"/>
              <a:endCxn id="27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>
              <a:endCxn id="435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Chord 488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2" name="Straight Connector 491"/>
            <p:cNvCxnSpPr>
              <a:stCxn id="438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>
              <a:stCxn id="434" idx="6"/>
              <a:endCxn id="27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>
              <a:stCxn id="434" idx="5"/>
              <a:endCxn id="395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>
              <a:stCxn id="278" idx="0"/>
              <a:endCxn id="434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>
              <a:stCxn id="439" idx="5"/>
              <a:endCxn id="396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>
              <a:stCxn id="391" idx="7"/>
              <a:endCxn id="27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>
              <a:stCxn id="297" idx="7"/>
              <a:endCxn id="442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/>
            <p:cNvCxnSpPr>
              <a:stCxn id="394" idx="7"/>
              <a:endCxn id="28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/>
            <p:cNvCxnSpPr>
              <a:stCxn id="394" idx="6"/>
              <a:endCxn id="442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/>
            <p:cNvCxnSpPr>
              <a:stCxn id="284" idx="0"/>
              <a:endCxn id="394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>
              <a:stCxn id="567" idx="0"/>
              <a:endCxn id="56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/>
            <p:cNvCxnSpPr>
              <a:stCxn id="292" idx="0"/>
              <a:endCxn id="56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>
              <a:stCxn id="291" idx="0"/>
              <a:endCxn id="56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>
              <a:stCxn id="394" idx="1"/>
              <a:endCxn id="56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>
              <a:stCxn id="284" idx="0"/>
              <a:endCxn id="56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>
              <a:stCxn id="568" idx="7"/>
              <a:endCxn id="56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Oval 565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4" name="Straight Connector 603"/>
            <p:cNvCxnSpPr>
              <a:stCxn id="289" idx="0"/>
              <a:endCxn id="56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/>
            <p:cNvCxnSpPr>
              <a:endCxn id="28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" name="Straight Connector 2"/>
            <p:cNvCxnSpPr>
              <a:stCxn id="66" idx="7"/>
              <a:endCxn id="6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>
              <a:stCxn id="64" idx="4"/>
              <a:endCxn id="8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69" idx="2"/>
              <a:endCxn id="8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83" idx="5"/>
              <a:endCxn id="6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64" idx="5"/>
              <a:endCxn id="8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69" idx="0"/>
              <a:endCxn id="8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83" idx="3"/>
              <a:endCxn id="8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9" idx="7"/>
              <a:endCxn id="7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9" idx="7"/>
              <a:endCxn id="7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3" idx="6"/>
              <a:endCxn id="8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8" idx="0"/>
              <a:endCxn id="8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2" idx="6"/>
              <a:endCxn id="7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0" idx="0"/>
              <a:endCxn id="7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3" idx="1"/>
              <a:endCxn id="7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3" idx="0"/>
              <a:endCxn id="7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2" idx="2"/>
              <a:endCxn id="7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2" idx="7"/>
              <a:endCxn id="21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2" idx="6"/>
              <a:endCxn id="7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9" idx="7"/>
              <a:endCxn id="8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65" idx="0"/>
              <a:endCxn id="6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1" idx="2"/>
              <a:endCxn id="6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8" idx="1"/>
              <a:endCxn id="6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7" idx="7"/>
              <a:endCxn id="6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66" idx="6"/>
              <a:endCxn id="6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6" idx="7"/>
              <a:endCxn id="6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86" idx="6"/>
              <a:endCxn id="6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8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6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6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6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67" idx="6"/>
              <a:endCxn id="6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68" idx="6"/>
              <a:endCxn id="6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70" idx="2"/>
              <a:endCxn id="6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91" idx="0"/>
              <a:endCxn id="6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6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91" idx="2"/>
              <a:endCxn id="7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73" idx="2"/>
              <a:endCxn id="7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7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7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74" idx="2"/>
              <a:endCxn id="7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79" idx="4"/>
              <a:endCxn id="7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78" idx="3"/>
              <a:endCxn id="7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78" idx="2"/>
              <a:endCxn id="7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78" idx="1"/>
              <a:endCxn id="8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76" idx="1"/>
              <a:endCxn id="8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6" idx="0"/>
              <a:endCxn id="7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48" idx="7"/>
              <a:endCxn id="21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7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48" idx="0"/>
              <a:endCxn id="21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60" idx="0"/>
              <a:endCxn id="21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60" idx="1"/>
              <a:endCxn id="7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77" idx="2"/>
              <a:endCxn id="8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6" idx="2"/>
              <a:endCxn id="7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5" idx="1"/>
              <a:endCxn id="7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5" idx="3"/>
              <a:endCxn id="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8" idx="4"/>
              <a:endCxn id="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4" idx="5"/>
              <a:endCxn id="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75" idx="7"/>
              <a:endCxn id="7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3" idx="7"/>
              <a:endCxn id="7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7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>
              <a:stCxn id="83" idx="2"/>
              <a:endCxn id="6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6" idx="4"/>
              <a:endCxn id="6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8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6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hord 90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hord 91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91" idx="1"/>
              <a:endCxn id="7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endCxn id="14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16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45" idx="0"/>
              <a:endCxn id="16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211" idx="2"/>
              <a:endCxn id="14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45" idx="7"/>
              <a:endCxn id="14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16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60" idx="6"/>
              <a:endCxn id="14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46" idx="0"/>
              <a:endCxn id="14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49" idx="1"/>
              <a:endCxn id="14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49" idx="0"/>
              <a:endCxn id="14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48" idx="2"/>
              <a:endCxn id="14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48" idx="7"/>
              <a:endCxn id="15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48" idx="6"/>
              <a:endCxn id="15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55" idx="7"/>
              <a:endCxn id="15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212" idx="1"/>
              <a:endCxn id="14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endCxn id="14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46" idx="2"/>
              <a:endCxn id="14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61" idx="0"/>
              <a:endCxn id="14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endCxn id="14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61" idx="2"/>
              <a:endCxn id="14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49" idx="2"/>
              <a:endCxn id="14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4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5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50" idx="2"/>
              <a:endCxn id="14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55" idx="4"/>
              <a:endCxn id="15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54" idx="3"/>
              <a:endCxn id="15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54" idx="2"/>
              <a:endCxn id="15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54" idx="1"/>
              <a:endCxn id="15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52" idx="1"/>
              <a:endCxn id="15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52" idx="0"/>
              <a:endCxn id="15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58" idx="0"/>
              <a:endCxn id="15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86" idx="7"/>
              <a:endCxn id="15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15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85" idx="5"/>
              <a:endCxn id="15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endCxn id="15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5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59" idx="3"/>
              <a:endCxn id="15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59" idx="1"/>
              <a:endCxn id="15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58" idx="2"/>
              <a:endCxn id="15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57" idx="3"/>
              <a:endCxn id="15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57" idx="2"/>
              <a:endCxn id="15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3" idx="1"/>
              <a:endCxn id="15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52" idx="2"/>
              <a:endCxn id="15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51" idx="1"/>
              <a:endCxn id="15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1" idx="3"/>
              <a:endCxn id="16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4" idx="4"/>
              <a:endCxn id="16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0" idx="5"/>
              <a:endCxn id="16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1" idx="7"/>
              <a:endCxn id="15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49" idx="7"/>
              <a:endCxn id="15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endCxn id="15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9" idx="7"/>
              <a:endCxn id="15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hord 160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/>
            <p:cNvCxnSpPr>
              <a:stCxn id="161" idx="1"/>
              <a:endCxn id="14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83" idx="6"/>
              <a:endCxn id="15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80" idx="4"/>
              <a:endCxn id="18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86" idx="4"/>
              <a:endCxn id="18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8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84" idx="0"/>
              <a:endCxn id="18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94" idx="1"/>
              <a:endCxn id="18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85" idx="2"/>
              <a:endCxn id="194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8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57" idx="1"/>
              <a:endCxn id="6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82" idx="6"/>
              <a:endCxn id="18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80" idx="7"/>
              <a:endCxn id="18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80" idx="5"/>
              <a:endCxn id="18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81" idx="3"/>
              <a:endCxn id="18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83" idx="4"/>
              <a:endCxn id="18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59" idx="2"/>
              <a:endCxn id="18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endCxn id="18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/>
            <p:cNvCxnSpPr>
              <a:stCxn id="18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82" idx="4"/>
              <a:endCxn id="18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>
              <a:stCxn id="189" idx="3"/>
              <a:endCxn id="15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89" idx="2"/>
              <a:endCxn id="6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82" idx="7"/>
              <a:endCxn id="6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endCxn id="18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hord 193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/>
            <p:cNvCxnSpPr>
              <a:stCxn id="18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81" idx="6"/>
              <a:endCxn id="6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81" idx="5"/>
              <a:endCxn id="15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66" idx="0"/>
              <a:endCxn id="18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186" idx="5"/>
              <a:endCxn id="15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153" idx="7"/>
              <a:endCxn id="6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82" idx="7"/>
              <a:endCxn id="18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156" idx="7"/>
              <a:endCxn id="7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156" idx="6"/>
              <a:endCxn id="18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72" idx="0"/>
              <a:endCxn id="15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2" idx="0"/>
              <a:endCxn id="21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80" idx="0"/>
              <a:endCxn id="21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79" idx="0"/>
              <a:endCxn id="21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156" idx="1"/>
              <a:endCxn id="21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72" idx="0"/>
              <a:endCxn id="21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13" idx="7"/>
              <a:endCxn id="21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/>
            <p:cNvCxnSpPr>
              <a:stCxn id="77" idx="0"/>
              <a:endCxn id="21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endCxn id="7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6" name="Straight Connector 5"/>
            <p:cNvCxnSpPr>
              <a:stCxn id="70" idx="7"/>
              <a:endCxn id="6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68" idx="4"/>
              <a:endCxn id="8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73" idx="2"/>
              <a:endCxn id="8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87" idx="5"/>
              <a:endCxn id="7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8" idx="5"/>
              <a:endCxn id="8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3" idx="0"/>
              <a:endCxn id="8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7" idx="3"/>
              <a:endCxn id="8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3" idx="7"/>
              <a:endCxn id="7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3" idx="7"/>
              <a:endCxn id="7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7" idx="6"/>
              <a:endCxn id="8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2" idx="0"/>
              <a:endCxn id="8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6" idx="6"/>
              <a:endCxn id="7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4" idx="0"/>
              <a:endCxn id="7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7" idx="1"/>
              <a:endCxn id="7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7" idx="0"/>
              <a:endCxn id="7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6" idx="2"/>
              <a:endCxn id="7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6" idx="7"/>
              <a:endCxn id="21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76" idx="6"/>
              <a:endCxn id="8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83" idx="7"/>
              <a:endCxn id="8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69" idx="0"/>
              <a:endCxn id="6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5" idx="2"/>
              <a:endCxn id="6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72" idx="1"/>
              <a:endCxn id="6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71" idx="7"/>
              <a:endCxn id="6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70" idx="6"/>
              <a:endCxn id="6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90" idx="7"/>
              <a:endCxn id="7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90" idx="6"/>
              <a:endCxn id="7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9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7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7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7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1" idx="6"/>
              <a:endCxn id="7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72" idx="6"/>
              <a:endCxn id="7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74" idx="2"/>
              <a:endCxn id="7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95" idx="0"/>
              <a:endCxn id="7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7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95" idx="2"/>
              <a:endCxn id="7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77" idx="2"/>
              <a:endCxn id="7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7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7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78" idx="2"/>
              <a:endCxn id="7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83" idx="4"/>
              <a:endCxn id="7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82" idx="3"/>
              <a:endCxn id="7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2" idx="2"/>
              <a:endCxn id="8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82" idx="1"/>
              <a:endCxn id="8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0" idx="1"/>
              <a:endCxn id="8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80" idx="0"/>
              <a:endCxn id="8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52" idx="7"/>
              <a:endCxn id="21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7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52" idx="0"/>
              <a:endCxn id="21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164" idx="0"/>
              <a:endCxn id="21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64" idx="1"/>
              <a:endCxn id="8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1" idx="2"/>
              <a:endCxn id="8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0" idx="2"/>
              <a:endCxn id="8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79" idx="1"/>
              <a:endCxn id="8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9" idx="3"/>
              <a:endCxn id="9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82" idx="4"/>
              <a:endCxn id="9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78" idx="5"/>
              <a:endCxn id="9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79" idx="7"/>
              <a:endCxn id="8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77" idx="7"/>
              <a:endCxn id="8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7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>
              <a:stCxn id="87" idx="2"/>
              <a:endCxn id="6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0" idx="4"/>
              <a:endCxn id="7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>
              <a:stCxn id="9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9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9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endCxn id="7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Chord 94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hord 95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>
              <a:stCxn id="95" idx="1"/>
              <a:endCxn id="7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endCxn id="14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16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49" idx="0"/>
              <a:endCxn id="16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215" idx="2"/>
              <a:endCxn id="15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49" idx="7"/>
              <a:endCxn id="15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endCxn id="16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64" idx="6"/>
              <a:endCxn id="15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50" idx="0"/>
              <a:endCxn id="15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53" idx="1"/>
              <a:endCxn id="15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53" idx="0"/>
              <a:endCxn id="15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52" idx="2"/>
              <a:endCxn id="15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52" idx="7"/>
              <a:endCxn id="16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52" idx="6"/>
              <a:endCxn id="15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59" idx="7"/>
              <a:endCxn id="16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216" idx="1"/>
              <a:endCxn id="15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endCxn id="14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50" idx="2"/>
              <a:endCxn id="14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65" idx="0"/>
              <a:endCxn id="14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endCxn id="14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65" idx="2"/>
              <a:endCxn id="15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53" idx="2"/>
              <a:endCxn id="15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5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5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54" idx="2"/>
              <a:endCxn id="15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59" idx="4"/>
              <a:endCxn id="15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58" idx="3"/>
              <a:endCxn id="15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58" idx="2"/>
              <a:endCxn id="15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58" idx="1"/>
              <a:endCxn id="16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56" idx="1"/>
              <a:endCxn id="16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56" idx="0"/>
              <a:endCxn id="15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62" idx="0"/>
              <a:endCxn id="16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90" idx="7"/>
              <a:endCxn id="16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endCxn id="16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89" idx="5"/>
              <a:endCxn id="16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endCxn id="16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6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63" idx="3"/>
              <a:endCxn id="15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63" idx="1"/>
              <a:endCxn id="15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62" idx="2"/>
              <a:endCxn id="15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61" idx="3"/>
              <a:endCxn id="15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61" idx="2"/>
              <a:endCxn id="15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7" idx="1"/>
              <a:endCxn id="16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6" idx="2"/>
              <a:endCxn id="15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5" idx="1"/>
              <a:endCxn id="15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5" idx="3"/>
              <a:endCxn id="16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8" idx="4"/>
              <a:endCxn id="16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4" idx="5"/>
              <a:endCxn id="16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5" idx="7"/>
              <a:endCxn id="15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53" idx="7"/>
              <a:endCxn id="15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endCxn id="15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63" idx="7"/>
              <a:endCxn id="16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Chord 164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hord 165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Connector 166"/>
            <p:cNvCxnSpPr>
              <a:stCxn id="165" idx="1"/>
              <a:endCxn id="15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87" idx="6"/>
              <a:endCxn id="16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84" idx="4"/>
              <a:endCxn id="19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90" idx="4"/>
              <a:endCxn id="18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8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88" idx="0"/>
              <a:endCxn id="18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98" idx="1"/>
              <a:endCxn id="18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89" idx="2"/>
              <a:endCxn id="19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8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61" idx="1"/>
              <a:endCxn id="6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86" idx="6"/>
              <a:endCxn id="18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84" idx="7"/>
              <a:endCxn id="18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84" idx="5"/>
              <a:endCxn id="18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85" idx="3"/>
              <a:endCxn id="18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87" idx="4"/>
              <a:endCxn id="19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63" idx="2"/>
              <a:endCxn id="18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endCxn id="18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/>
            <p:cNvCxnSpPr>
              <a:stCxn id="19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86" idx="4"/>
              <a:endCxn id="18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>
              <a:stCxn id="193" idx="3"/>
              <a:endCxn id="15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93" idx="2"/>
              <a:endCxn id="6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86" idx="7"/>
              <a:endCxn id="7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endCxn id="18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Chord 197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>
              <a:stCxn id="18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185" idx="6"/>
              <a:endCxn id="6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85" idx="5"/>
              <a:endCxn id="16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70" idx="0"/>
              <a:endCxn id="18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190" idx="5"/>
              <a:endCxn id="16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157" idx="7"/>
              <a:endCxn id="6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86" idx="7"/>
              <a:endCxn id="19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160" idx="7"/>
              <a:endCxn id="7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160" idx="6"/>
              <a:endCxn id="19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76" idx="0"/>
              <a:endCxn id="16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216" idx="0"/>
              <a:endCxn id="21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84" idx="0"/>
              <a:endCxn id="21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83" idx="0"/>
              <a:endCxn id="21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160" idx="1"/>
              <a:endCxn id="21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76" idx="0"/>
              <a:endCxn id="21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7" idx="7"/>
              <a:endCxn id="21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214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8" name="Straight Connector 217"/>
            <p:cNvCxnSpPr>
              <a:stCxn id="81" idx="0"/>
              <a:endCxn id="21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endCxn id="8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2"/>
          <p:cNvSpPr/>
          <p:nvPr userDrawn="1"/>
        </p:nvSpPr>
        <p:spPr>
          <a:xfrm flipH="1">
            <a:off x="7824192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72301" y="540477"/>
            <a:ext cx="4200812" cy="5777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12" name="Straight Connector 11"/>
            <p:cNvCxnSpPr>
              <a:stCxn id="75" idx="7"/>
              <a:endCxn id="73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3" idx="4"/>
              <a:endCxn id="92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8" idx="2"/>
              <a:endCxn id="90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2" idx="5"/>
              <a:endCxn id="78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3" idx="5"/>
              <a:endCxn id="91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8" idx="0"/>
              <a:endCxn id="91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2" idx="3"/>
              <a:endCxn id="90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98" idx="7"/>
              <a:endCxn id="80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8" idx="7"/>
              <a:endCxn id="80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7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2" idx="6"/>
              <a:endCxn id="91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7" idx="0"/>
              <a:endCxn id="90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91" idx="6"/>
              <a:endCxn id="80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79" idx="0"/>
              <a:endCxn id="80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82" idx="1"/>
              <a:endCxn id="80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2" idx="0"/>
              <a:endCxn id="81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1" idx="2"/>
              <a:endCxn id="80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81" idx="7"/>
              <a:endCxn id="221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81" idx="6"/>
              <a:endCxn id="88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8" idx="7"/>
              <a:endCxn id="89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74" idx="0"/>
              <a:endCxn id="73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90" idx="2"/>
              <a:endCxn id="74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77" idx="1"/>
              <a:endCxn id="74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76" idx="7"/>
              <a:endCxn id="74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75" idx="6"/>
              <a:endCxn id="74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95" idx="7"/>
              <a:endCxn id="75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95" idx="6"/>
              <a:endCxn id="76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95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76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76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77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76" idx="6"/>
              <a:endCxn id="77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77" idx="6"/>
              <a:endCxn id="78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79" idx="2"/>
              <a:endCxn id="78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00" idx="0"/>
              <a:endCxn id="78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78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00" idx="2"/>
              <a:endCxn id="79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82" idx="2"/>
              <a:endCxn id="79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2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83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3" idx="2"/>
              <a:endCxn id="82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88" idx="4"/>
              <a:endCxn id="83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87" idx="3"/>
              <a:endCxn id="83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7" idx="2"/>
              <a:endCxn id="88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7" idx="1"/>
              <a:endCxn id="89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5" idx="1"/>
              <a:endCxn id="89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5" idx="0"/>
              <a:endCxn id="86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57" idx="7"/>
              <a:endCxn id="222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84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157" idx="0"/>
              <a:endCxn id="221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69" idx="0"/>
              <a:endCxn id="220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169" idx="1"/>
              <a:endCxn id="86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6" idx="2"/>
              <a:endCxn id="89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5" idx="2"/>
              <a:endCxn id="87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84" idx="1"/>
              <a:endCxn id="87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84" idx="3"/>
              <a:endCxn id="101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87" idx="4"/>
              <a:endCxn id="101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3" idx="5"/>
              <a:endCxn id="101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84" idx="7"/>
              <a:endCxn id="85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82" idx="7"/>
              <a:endCxn id="88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84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92" idx="2"/>
              <a:endCxn id="74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75" idx="4"/>
              <a:endCxn id="76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>
              <a:stCxn id="95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5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75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hord 99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hord 100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>
              <a:stCxn id="100" idx="1"/>
              <a:endCxn id="82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endCxn id="154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endCxn id="16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54" idx="0"/>
              <a:endCxn id="16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220" idx="2"/>
              <a:endCxn id="156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54" idx="7"/>
              <a:endCxn id="156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endCxn id="16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69" idx="6"/>
              <a:endCxn id="156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55" idx="0"/>
              <a:endCxn id="156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58" idx="1"/>
              <a:endCxn id="156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58" idx="0"/>
              <a:endCxn id="157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57" idx="2"/>
              <a:endCxn id="156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57" idx="7"/>
              <a:endCxn id="165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57" idx="6"/>
              <a:endCxn id="164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64" idx="7"/>
              <a:endCxn id="165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221" idx="1"/>
              <a:endCxn id="156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endCxn id="154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55" idx="2"/>
              <a:endCxn id="154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70" idx="0"/>
              <a:endCxn id="154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endCxn id="154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70" idx="2"/>
              <a:endCxn id="155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58" idx="2"/>
              <a:endCxn id="155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58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59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59" idx="2"/>
              <a:endCxn id="158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64" idx="4"/>
              <a:endCxn id="159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63" idx="3"/>
              <a:endCxn id="159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63" idx="2"/>
              <a:endCxn id="164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63" idx="1"/>
              <a:endCxn id="165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61" idx="1"/>
              <a:endCxn id="165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61" idx="0"/>
              <a:endCxn id="162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67" idx="0"/>
              <a:endCxn id="166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95" idx="7"/>
              <a:endCxn id="166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endCxn id="167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94" idx="5"/>
              <a:endCxn id="168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endCxn id="168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68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68" idx="3"/>
              <a:endCxn id="160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68" idx="1"/>
              <a:endCxn id="161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67" idx="2"/>
              <a:endCxn id="161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66" idx="3"/>
              <a:endCxn id="161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66" idx="2"/>
              <a:endCxn id="162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62" idx="1"/>
              <a:endCxn id="165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61" idx="2"/>
              <a:endCxn id="163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60" idx="1"/>
              <a:endCxn id="163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60" idx="3"/>
              <a:endCxn id="171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63" idx="4"/>
              <a:endCxn id="171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59" idx="5"/>
              <a:endCxn id="171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60" idx="7"/>
              <a:endCxn id="161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8" idx="7"/>
              <a:endCxn id="164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endCxn id="160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68" idx="7"/>
              <a:endCxn id="167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hord 169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hord 170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/>
            <p:cNvCxnSpPr>
              <a:stCxn id="170" idx="1"/>
              <a:endCxn id="158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92" idx="6"/>
              <a:endCxn id="166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89" idx="4"/>
              <a:endCxn id="195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95" idx="4"/>
              <a:endCxn id="194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93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93" idx="0"/>
              <a:endCxn id="194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203" idx="1"/>
              <a:endCxn id="189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94" idx="2"/>
              <a:endCxn id="203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93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66" idx="1"/>
              <a:endCxn id="73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91" idx="6"/>
              <a:endCxn id="190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89" idx="7"/>
              <a:endCxn id="191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89" idx="5"/>
              <a:endCxn id="192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90" idx="3"/>
              <a:endCxn id="192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92" idx="4"/>
              <a:endCxn id="195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68" idx="2"/>
              <a:endCxn id="193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endCxn id="193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>
              <a:stCxn id="195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91" idx="4"/>
              <a:endCxn id="192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>
              <a:stCxn id="198" idx="3"/>
              <a:endCxn id="162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198" idx="2"/>
              <a:endCxn id="73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91" idx="7"/>
              <a:endCxn id="75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endCxn id="191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Chord 202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/>
            <p:cNvCxnSpPr>
              <a:stCxn id="194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190" idx="6"/>
              <a:endCxn id="73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190" idx="5"/>
              <a:endCxn id="166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75" idx="0"/>
              <a:endCxn id="190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195" idx="5"/>
              <a:endCxn id="167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62" idx="7"/>
              <a:endCxn id="73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91" idx="7"/>
              <a:endCxn id="198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165" idx="7"/>
              <a:endCxn id="80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165" idx="6"/>
              <a:endCxn id="198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81" idx="0"/>
              <a:endCxn id="165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21" idx="0"/>
              <a:endCxn id="220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89" idx="0"/>
              <a:endCxn id="220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88" idx="0"/>
              <a:endCxn id="221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165" idx="1"/>
              <a:endCxn id="222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81" idx="0"/>
              <a:endCxn id="222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222" idx="7"/>
              <a:endCxn id="221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Oval 219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Connector 222"/>
            <p:cNvCxnSpPr>
              <a:stCxn id="86" idx="0"/>
              <a:endCxn id="220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endCxn id="86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 userDrawn="1"/>
        </p:nvSpPr>
        <p:spPr>
          <a:xfrm flipV="1">
            <a:off x="0" y="-5799"/>
            <a:ext cx="12192000" cy="407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4917086" y="1975299"/>
            <a:ext cx="2357831" cy="4144944"/>
            <a:chOff x="445712" y="1449040"/>
            <a:chExt cx="2113018" cy="3924176"/>
          </a:xfrm>
        </p:grpSpPr>
        <p:sp>
          <p:nvSpPr>
            <p:cNvPr id="4" name="Rounded Rectangle 15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/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/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/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083388" y="2321178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4"/>
          <p:cNvGrpSpPr/>
          <p:nvPr userDrawn="1"/>
        </p:nvGrpSpPr>
        <p:grpSpPr>
          <a:xfrm>
            <a:off x="637723" y="3059055"/>
            <a:ext cx="4156177" cy="3268904"/>
            <a:chOff x="2444748" y="555045"/>
            <a:chExt cx="7282048" cy="5727454"/>
          </a:xfrm>
        </p:grpSpPr>
        <p:sp>
          <p:nvSpPr>
            <p:cNvPr id="6" name="Freeform: Shape 5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-1" fmla="*/ 0 w 9144000"/>
              <a:gd name="connsiteY0-2" fmla="*/ 0 h 3176042"/>
              <a:gd name="connsiteX1-3" fmla="*/ 9144000 w 9144000"/>
              <a:gd name="connsiteY1-4" fmla="*/ 0 h 3176042"/>
              <a:gd name="connsiteX2-5" fmla="*/ 9144000 w 9144000"/>
              <a:gd name="connsiteY2-6" fmla="*/ 3176042 h 3176042"/>
              <a:gd name="connsiteX3-7" fmla="*/ 0 w 9144000"/>
              <a:gd name="connsiteY3-8" fmla="*/ 1556792 h 3176042"/>
              <a:gd name="connsiteX4-9" fmla="*/ 0 w 9144000"/>
              <a:gd name="connsiteY4-10" fmla="*/ 0 h 31760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767538" y="3202164"/>
            <a:ext cx="3917673" cy="2251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7" name="Straight Connector 216"/>
            <p:cNvCxnSpPr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/>
            <p:cNvCxnSpPr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/>
            <p:cNvCxnSpPr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/>
            <p:cNvCxnSpPr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/>
            <p:cNvCxnSpPr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/>
            <p:cNvCxnSpPr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/>
            <p:cNvCxnSpPr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/>
            <p:cNvCxnSpPr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/>
            <p:cNvCxnSpPr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" name="Picture Placeholder 2"/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2" name="Arc 431"/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bg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17" name="Straight Connector 216"/>
            <p:cNvCxnSpPr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/>
            <p:cNvCxnSpPr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/>
            <p:cNvCxnSpPr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/>
            <p:cNvCxnSpPr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/>
            <p:cNvCxnSpPr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/>
            <p:cNvCxnSpPr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/>
            <p:cNvCxnSpPr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/>
            <p:cNvCxnSpPr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/>
            <p:cNvCxnSpPr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17" name="Straight Connector 216"/>
            <p:cNvCxnSpPr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/>
            <p:cNvCxnSpPr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/>
            <p:cNvCxnSpPr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/>
            <p:cNvCxnSpPr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/>
            <p:cNvCxnSpPr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/>
            <p:cNvCxnSpPr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/>
            <p:cNvCxnSpPr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/>
            <p:cNvCxnSpPr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/>
            <p:cNvCxnSpPr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/>
            <p:cNvCxnSpPr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/>
            <p:cNvCxnSpPr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/>
            <p:cNvCxnSpPr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/>
            <p:cNvCxnSpPr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/>
            <p:cNvCxnSpPr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/>
            <p:cNvCxnSpPr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/>
            <p:cNvCxnSpPr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/>
            <p:cNvCxnSpPr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" name="Group 388"/>
          <p:cNvGrpSpPr/>
          <p:nvPr userDrawn="1"/>
        </p:nvGrpSpPr>
        <p:grpSpPr>
          <a:xfrm>
            <a:off x="-28777" y="-72822"/>
            <a:ext cx="2634356" cy="1640244"/>
            <a:chOff x="-28777" y="-72822"/>
            <a:chExt cx="2634356" cy="1640244"/>
          </a:xfrm>
        </p:grpSpPr>
        <p:cxnSp>
          <p:nvCxnSpPr>
            <p:cNvPr id="218" name="Straight Connector 217"/>
            <p:cNvCxnSpPr>
              <a:stCxn id="280" idx="7"/>
              <a:endCxn id="278" idx="2"/>
            </p:cNvCxnSpPr>
            <p:nvPr userDrawn="1"/>
          </p:nvCxnSpPr>
          <p:spPr>
            <a:xfrm rot="9888766" flipV="1">
              <a:off x="1208367" y="5742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278" idx="4"/>
              <a:endCxn id="300" idx="1"/>
            </p:cNvCxnSpPr>
            <p:nvPr userDrawn="1"/>
          </p:nvCxnSpPr>
          <p:spPr>
            <a:xfrm rot="9888766">
              <a:off x="993831" y="7984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stCxn id="283" idx="2"/>
              <a:endCxn id="298" idx="6"/>
            </p:cNvCxnSpPr>
            <p:nvPr userDrawn="1"/>
          </p:nvCxnSpPr>
          <p:spPr>
            <a:xfrm>
              <a:off x="356983" y="3662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300" idx="5"/>
              <a:endCxn id="283" idx="1"/>
            </p:cNvCxnSpPr>
            <p:nvPr userDrawn="1"/>
          </p:nvCxnSpPr>
          <p:spPr>
            <a:xfrm flipH="1" flipV="1">
              <a:off x="352822" y="3986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78" idx="5"/>
              <a:endCxn id="299" idx="1"/>
            </p:cNvCxnSpPr>
            <p:nvPr userDrawn="1"/>
          </p:nvCxnSpPr>
          <p:spPr>
            <a:xfrm rot="9888766">
              <a:off x="625773" y="8658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83" idx="0"/>
              <a:endCxn id="299" idx="4"/>
            </p:cNvCxnSpPr>
            <p:nvPr userDrawn="1"/>
          </p:nvCxnSpPr>
          <p:spPr>
            <a:xfrm>
              <a:off x="326946" y="4186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300" idx="3"/>
              <a:endCxn id="298" idx="0"/>
            </p:cNvCxnSpPr>
            <p:nvPr userDrawn="1"/>
          </p:nvCxnSpPr>
          <p:spPr>
            <a:xfrm rot="9888766" flipH="1">
              <a:off x="900057" y="5893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78" idx="6"/>
              <a:endCxn id="287" idx="2"/>
            </p:cNvCxnSpPr>
            <p:nvPr userDrawn="1"/>
          </p:nvCxnSpPr>
          <p:spPr>
            <a:xfrm flipH="1" flipV="1">
              <a:off x="694963" y="12136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83" idx="7"/>
              <a:endCxn id="285" idx="3"/>
            </p:cNvCxnSpPr>
            <p:nvPr userDrawn="1"/>
          </p:nvCxnSpPr>
          <p:spPr>
            <a:xfrm flipH="1">
              <a:off x="199571" y="4144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300" idx="6"/>
              <a:endCxn id="299" idx="2"/>
            </p:cNvCxnSpPr>
            <p:nvPr userDrawn="1"/>
          </p:nvCxnSpPr>
          <p:spPr>
            <a:xfrm rot="9888766" flipV="1">
              <a:off x="569919" y="8673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82" idx="0"/>
              <a:endCxn id="298" idx="4"/>
            </p:cNvCxnSpPr>
            <p:nvPr userDrawn="1"/>
          </p:nvCxnSpPr>
          <p:spPr>
            <a:xfrm>
              <a:off x="809265" y="868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99" idx="6"/>
              <a:endCxn id="285" idx="2"/>
            </p:cNvCxnSpPr>
            <p:nvPr userDrawn="1"/>
          </p:nvCxnSpPr>
          <p:spPr>
            <a:xfrm rot="9888766" flipV="1">
              <a:off x="195812" y="9829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84" idx="0"/>
              <a:endCxn id="285" idx="4"/>
            </p:cNvCxnSpPr>
            <p:nvPr userDrawn="1"/>
          </p:nvCxnSpPr>
          <p:spPr>
            <a:xfrm>
              <a:off x="19075" y="7331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87" idx="1"/>
              <a:endCxn id="285" idx="5"/>
            </p:cNvCxnSpPr>
            <p:nvPr userDrawn="1"/>
          </p:nvCxnSpPr>
          <p:spPr>
            <a:xfrm flipH="1" flipV="1">
              <a:off x="144246" y="11438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87" idx="7"/>
              <a:endCxn id="286" idx="3"/>
            </p:cNvCxnSpPr>
            <p:nvPr userDrawn="1"/>
          </p:nvCxnSpPr>
          <p:spPr>
            <a:xfrm flipH="1">
              <a:off x="408479" y="12441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86" idx="5"/>
              <a:endCxn id="285" idx="1"/>
            </p:cNvCxnSpPr>
            <p:nvPr userDrawn="1"/>
          </p:nvCxnSpPr>
          <p:spPr>
            <a:xfrm flipH="1" flipV="1">
              <a:off x="214589" y="11841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86" idx="6"/>
            </p:cNvCxnSpPr>
            <p:nvPr userDrawn="1"/>
          </p:nvCxnSpPr>
          <p:spPr>
            <a:xfrm flipH="1" flipV="1">
              <a:off x="-21567" y="14836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79" idx="0"/>
              <a:endCxn id="278" idx="3"/>
            </p:cNvCxnSpPr>
            <p:nvPr userDrawn="1"/>
          </p:nvCxnSpPr>
          <p:spPr>
            <a:xfrm rot="9888766" flipV="1">
              <a:off x="1186271" y="5812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98" idx="2"/>
              <a:endCxn id="279" idx="6"/>
            </p:cNvCxnSpPr>
            <p:nvPr userDrawn="1"/>
          </p:nvCxnSpPr>
          <p:spPr>
            <a:xfrm rot="9888766" flipH="1" flipV="1">
              <a:off x="913060" y="5032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82" idx="1"/>
              <a:endCxn id="279" idx="5"/>
            </p:cNvCxnSpPr>
            <p:nvPr userDrawn="1"/>
          </p:nvCxnSpPr>
          <p:spPr>
            <a:xfrm>
              <a:off x="833817" y="678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81" idx="7"/>
              <a:endCxn id="279" idx="3"/>
            </p:cNvCxnSpPr>
            <p:nvPr userDrawn="1"/>
          </p:nvCxnSpPr>
          <p:spPr>
            <a:xfrm flipH="1">
              <a:off x="1268714" y="-223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80" idx="6"/>
              <a:endCxn id="279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303" idx="7"/>
              <a:endCxn id="280" idx="3"/>
            </p:cNvCxnSpPr>
            <p:nvPr userDrawn="1"/>
          </p:nvCxnSpPr>
          <p:spPr>
            <a:xfrm flipH="1">
              <a:off x="1761433" y="900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303" idx="6"/>
              <a:endCxn id="281" idx="2"/>
            </p:cNvCxnSpPr>
            <p:nvPr userDrawn="1"/>
          </p:nvCxnSpPr>
          <p:spPr>
            <a:xfrm flipH="1" flipV="1">
              <a:off x="1583653" y="-52878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303" idx="4"/>
            </p:cNvCxnSpPr>
            <p:nvPr userDrawn="1"/>
          </p:nvCxnSpPr>
          <p:spPr>
            <a:xfrm flipH="1" flipV="1">
              <a:off x="2122026" y="-911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81" idx="6"/>
              <a:endCxn id="282" idx="2"/>
            </p:cNvCxnSpPr>
            <p:nvPr userDrawn="1"/>
          </p:nvCxnSpPr>
          <p:spPr>
            <a:xfrm flipH="1">
              <a:off x="837766" y="-38718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82" idx="6"/>
              <a:endCxn id="283" idx="3"/>
            </p:cNvCxnSpPr>
            <p:nvPr userDrawn="1"/>
          </p:nvCxnSpPr>
          <p:spPr>
            <a:xfrm flipH="1">
              <a:off x="336994" y="583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84" idx="2"/>
              <a:endCxn id="283" idx="6"/>
            </p:cNvCxnSpPr>
            <p:nvPr userDrawn="1"/>
          </p:nvCxnSpPr>
          <p:spPr>
            <a:xfrm flipV="1">
              <a:off x="38075" y="3886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endCxn id="283" idx="5"/>
            </p:cNvCxnSpPr>
            <p:nvPr userDrawn="1"/>
          </p:nvCxnSpPr>
          <p:spPr>
            <a:xfrm>
              <a:off x="-6090" y="2819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endCxn id="283" idx="3"/>
            </p:cNvCxnSpPr>
            <p:nvPr userDrawn="1"/>
          </p:nvCxnSpPr>
          <p:spPr>
            <a:xfrm flipH="1">
              <a:off x="336994" y="-23344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87" idx="4"/>
              <a:endCxn id="299" idx="0"/>
            </p:cNvCxnSpPr>
            <p:nvPr userDrawn="1"/>
          </p:nvCxnSpPr>
          <p:spPr>
            <a:xfrm flipH="1" flipV="1">
              <a:off x="558578" y="9580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endCxn id="285" idx="6"/>
            </p:cNvCxnSpPr>
            <p:nvPr userDrawn="1"/>
          </p:nvCxnSpPr>
          <p:spPr>
            <a:xfrm>
              <a:off x="-16940" y="11461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285" idx="7"/>
            </p:cNvCxnSpPr>
            <p:nvPr userDrawn="1"/>
          </p:nvCxnSpPr>
          <p:spPr>
            <a:xfrm flipH="1">
              <a:off x="-28777" y="11992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/>
            <p:cNvSpPr/>
            <p:nvPr userDrawn="1"/>
          </p:nvSpPr>
          <p:spPr>
            <a:xfrm rot="8852236">
              <a:off x="1221594" y="12153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9888766">
              <a:off x="1530549" y="-7282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9888766">
              <a:off x="758109" y="71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 userDrawn="1"/>
          </p:nvSpPr>
          <p:spPr>
            <a:xfrm rot="9888766">
              <a:off x="273036" y="3347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9888766">
              <a:off x="-15029" y="6800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 userDrawn="1"/>
          </p:nvSpPr>
          <p:spPr>
            <a:xfrm rot="9888766">
              <a:off x="138881" y="11235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9888766">
              <a:off x="641859" y="11936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>
              <a:spLocks noChangeAspect="1"/>
            </p:cNvSpPr>
            <p:nvPr userDrawn="1"/>
          </p:nvSpPr>
          <p:spPr>
            <a:xfrm rot="9888766">
              <a:off x="828295" y="5124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>
              <a:spLocks noChangeAspect="1"/>
            </p:cNvSpPr>
            <p:nvPr userDrawn="1"/>
          </p:nvSpPr>
          <p:spPr>
            <a:xfrm rot="9888766">
              <a:off x="524474" y="9049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>
              <a:spLocks noChangeAspect="1"/>
            </p:cNvSpPr>
            <p:nvPr userDrawn="1"/>
          </p:nvSpPr>
          <p:spPr>
            <a:xfrm rot="9888766">
              <a:off x="886945" y="7909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/>
            <p:cNvCxnSpPr>
              <a:stCxn id="300" idx="2"/>
              <a:endCxn id="279" idx="7"/>
            </p:cNvCxnSpPr>
            <p:nvPr userDrawn="1"/>
          </p:nvCxnSpPr>
          <p:spPr>
            <a:xfrm rot="9888766" flipH="1">
              <a:off x="913165" y="6091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280" idx="4"/>
              <a:endCxn id="281" idx="1"/>
            </p:cNvCxnSpPr>
            <p:nvPr userDrawn="1"/>
          </p:nvCxnSpPr>
          <p:spPr>
            <a:xfrm flipH="1" flipV="1">
              <a:off x="1581021" y="-32362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Oval 302"/>
            <p:cNvSpPr>
              <a:spLocks noChangeAspect="1"/>
            </p:cNvSpPr>
            <p:nvPr userDrawn="1"/>
          </p:nvSpPr>
          <p:spPr>
            <a:xfrm rot="9888766">
              <a:off x="2146358" y="395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Straight Connector 303"/>
            <p:cNvCxnSpPr>
              <a:stCxn id="303" idx="3"/>
            </p:cNvCxnSpPr>
            <p:nvPr userDrawn="1"/>
          </p:nvCxnSpPr>
          <p:spPr>
            <a:xfrm rot="9888766" flipH="1">
              <a:off x="2174347" y="-50442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>
              <a:stCxn id="303" idx="1"/>
              <a:endCxn id="313" idx="2"/>
            </p:cNvCxnSpPr>
            <p:nvPr userDrawn="1"/>
          </p:nvCxnSpPr>
          <p:spPr>
            <a:xfrm>
              <a:off x="2196830" y="799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>
              <a:stCxn id="313" idx="3"/>
              <a:endCxn id="280" idx="2"/>
            </p:cNvCxnSpPr>
            <p:nvPr userDrawn="1"/>
          </p:nvCxnSpPr>
          <p:spPr>
            <a:xfrm flipH="1">
              <a:off x="1780400" y="2999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>
              <a:stCxn id="278" idx="7"/>
              <a:endCxn id="286" idx="2"/>
            </p:cNvCxnSpPr>
            <p:nvPr userDrawn="1"/>
          </p:nvCxnSpPr>
          <p:spPr>
            <a:xfrm flipH="1">
              <a:off x="427446" y="12954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>
              <a:stCxn id="280" idx="1"/>
              <a:endCxn id="310" idx="4"/>
            </p:cNvCxnSpPr>
            <p:nvPr/>
          </p:nvCxnSpPr>
          <p:spPr>
            <a:xfrm>
              <a:off x="1776451" y="4909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Oval 309"/>
            <p:cNvSpPr/>
            <p:nvPr/>
          </p:nvSpPr>
          <p:spPr>
            <a:xfrm rot="8852236">
              <a:off x="2203401" y="7681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1" name="Straight Connector 310"/>
            <p:cNvCxnSpPr>
              <a:stCxn id="310" idx="6"/>
              <a:endCxn id="278" idx="1"/>
            </p:cNvCxnSpPr>
            <p:nvPr/>
          </p:nvCxnSpPr>
          <p:spPr>
            <a:xfrm flipH="1">
              <a:off x="1301700" y="8139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>
              <a:stCxn id="313" idx="4"/>
              <a:endCxn id="310" idx="2"/>
            </p:cNvCxnSpPr>
            <p:nvPr/>
          </p:nvCxnSpPr>
          <p:spPr>
            <a:xfrm flipH="1">
              <a:off x="2258351" y="3194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/>
            <p:cNvSpPr/>
            <p:nvPr userDrawn="1"/>
          </p:nvSpPr>
          <p:spPr>
            <a:xfrm rot="2181221">
              <a:off x="2357200" y="2656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Connector 330"/>
            <p:cNvCxnSpPr>
              <a:endCxn id="283" idx="4"/>
            </p:cNvCxnSpPr>
            <p:nvPr userDrawn="1"/>
          </p:nvCxnSpPr>
          <p:spPr>
            <a:xfrm>
              <a:off x="61339" y="-8698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Oval 345"/>
            <p:cNvSpPr/>
            <p:nvPr userDrawn="1"/>
          </p:nvSpPr>
          <p:spPr>
            <a:xfrm rot="8852236">
              <a:off x="2545972" y="-969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Connector 347"/>
            <p:cNvCxnSpPr>
              <a:stCxn id="346" idx="7"/>
              <a:endCxn id="313" idx="0"/>
            </p:cNvCxnSpPr>
            <p:nvPr userDrawn="1"/>
          </p:nvCxnSpPr>
          <p:spPr>
            <a:xfrm flipH="1">
              <a:off x="2404670" y="579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>
              <a:stCxn id="346" idx="5"/>
              <a:endCxn id="303" idx="1"/>
            </p:cNvCxnSpPr>
            <p:nvPr userDrawn="1"/>
          </p:nvCxnSpPr>
          <p:spPr>
            <a:xfrm flipH="1">
              <a:off x="2196830" y="223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2" name="Group 451"/>
          <p:cNvGrpSpPr/>
          <p:nvPr userDrawn="1"/>
        </p:nvGrpSpPr>
        <p:grpSpPr>
          <a:xfrm flipH="1">
            <a:off x="9573659" y="-68234"/>
            <a:ext cx="2634356" cy="1640244"/>
            <a:chOff x="123623" y="79578"/>
            <a:chExt cx="2634356" cy="1640244"/>
          </a:xfrm>
        </p:grpSpPr>
        <p:cxnSp>
          <p:nvCxnSpPr>
            <p:cNvPr id="390" name="Straight Connector 389"/>
            <p:cNvCxnSpPr>
              <a:stCxn id="425" idx="7"/>
              <a:endCxn id="423" idx="2"/>
            </p:cNvCxnSpPr>
            <p:nvPr userDrawn="1"/>
          </p:nvCxnSpPr>
          <p:spPr>
            <a:xfrm rot="9888766" flipV="1">
              <a:off x="1360767" y="7266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423" idx="4"/>
              <a:endCxn id="435" idx="1"/>
            </p:cNvCxnSpPr>
            <p:nvPr userDrawn="1"/>
          </p:nvCxnSpPr>
          <p:spPr>
            <a:xfrm rot="9888766">
              <a:off x="1146231" y="9508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428" idx="2"/>
              <a:endCxn id="433" idx="6"/>
            </p:cNvCxnSpPr>
            <p:nvPr userDrawn="1"/>
          </p:nvCxnSpPr>
          <p:spPr>
            <a:xfrm>
              <a:off x="509383" y="5186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435" idx="5"/>
              <a:endCxn id="428" idx="1"/>
            </p:cNvCxnSpPr>
            <p:nvPr userDrawn="1"/>
          </p:nvCxnSpPr>
          <p:spPr>
            <a:xfrm flipH="1" flipV="1">
              <a:off x="505222" y="5510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423" idx="5"/>
              <a:endCxn id="434" idx="1"/>
            </p:cNvCxnSpPr>
            <p:nvPr userDrawn="1"/>
          </p:nvCxnSpPr>
          <p:spPr>
            <a:xfrm rot="9888766">
              <a:off x="778173" y="10182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428" idx="0"/>
              <a:endCxn id="434" idx="4"/>
            </p:cNvCxnSpPr>
            <p:nvPr userDrawn="1"/>
          </p:nvCxnSpPr>
          <p:spPr>
            <a:xfrm>
              <a:off x="479346" y="5710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435" idx="3"/>
              <a:endCxn id="433" idx="0"/>
            </p:cNvCxnSpPr>
            <p:nvPr userDrawn="1"/>
          </p:nvCxnSpPr>
          <p:spPr>
            <a:xfrm rot="9888766" flipH="1">
              <a:off x="1052457" y="7417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423" idx="6"/>
              <a:endCxn id="432" idx="2"/>
            </p:cNvCxnSpPr>
            <p:nvPr userDrawn="1"/>
          </p:nvCxnSpPr>
          <p:spPr>
            <a:xfrm flipH="1" flipV="1">
              <a:off x="847363" y="13660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428" idx="7"/>
              <a:endCxn id="430" idx="3"/>
            </p:cNvCxnSpPr>
            <p:nvPr userDrawn="1"/>
          </p:nvCxnSpPr>
          <p:spPr>
            <a:xfrm flipH="1">
              <a:off x="351971" y="5668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435" idx="6"/>
              <a:endCxn id="434" idx="2"/>
            </p:cNvCxnSpPr>
            <p:nvPr userDrawn="1"/>
          </p:nvCxnSpPr>
          <p:spPr>
            <a:xfrm rot="9888766" flipV="1">
              <a:off x="722319" y="10197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427" idx="0"/>
              <a:endCxn id="433" idx="4"/>
            </p:cNvCxnSpPr>
            <p:nvPr userDrawn="1"/>
          </p:nvCxnSpPr>
          <p:spPr>
            <a:xfrm>
              <a:off x="961665" y="2392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434" idx="6"/>
              <a:endCxn id="430" idx="2"/>
            </p:cNvCxnSpPr>
            <p:nvPr userDrawn="1"/>
          </p:nvCxnSpPr>
          <p:spPr>
            <a:xfrm rot="9888766" flipV="1">
              <a:off x="348212" y="11353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429" idx="0"/>
              <a:endCxn id="430" idx="4"/>
            </p:cNvCxnSpPr>
            <p:nvPr userDrawn="1"/>
          </p:nvCxnSpPr>
          <p:spPr>
            <a:xfrm>
              <a:off x="171475" y="8855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432" idx="1"/>
              <a:endCxn id="430" idx="5"/>
            </p:cNvCxnSpPr>
            <p:nvPr userDrawn="1"/>
          </p:nvCxnSpPr>
          <p:spPr>
            <a:xfrm flipH="1" flipV="1">
              <a:off x="296646" y="12962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432" idx="7"/>
              <a:endCxn id="431" idx="3"/>
            </p:cNvCxnSpPr>
            <p:nvPr userDrawn="1"/>
          </p:nvCxnSpPr>
          <p:spPr>
            <a:xfrm flipH="1">
              <a:off x="560879" y="13965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431" idx="5"/>
              <a:endCxn id="430" idx="1"/>
            </p:cNvCxnSpPr>
            <p:nvPr userDrawn="1"/>
          </p:nvCxnSpPr>
          <p:spPr>
            <a:xfrm flipH="1" flipV="1">
              <a:off x="366989" y="13365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431" idx="6"/>
            </p:cNvCxnSpPr>
            <p:nvPr userDrawn="1"/>
          </p:nvCxnSpPr>
          <p:spPr>
            <a:xfrm flipH="1" flipV="1">
              <a:off x="130833" y="16360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424" idx="0"/>
              <a:endCxn id="423" idx="3"/>
            </p:cNvCxnSpPr>
            <p:nvPr userDrawn="1"/>
          </p:nvCxnSpPr>
          <p:spPr>
            <a:xfrm rot="9888766" flipV="1">
              <a:off x="1338671" y="7336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33" idx="2"/>
              <a:endCxn id="424" idx="6"/>
            </p:cNvCxnSpPr>
            <p:nvPr userDrawn="1"/>
          </p:nvCxnSpPr>
          <p:spPr>
            <a:xfrm rot="9888766" flipH="1" flipV="1">
              <a:off x="1065460" y="6556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>
              <a:stCxn id="427" idx="1"/>
              <a:endCxn id="424" idx="5"/>
            </p:cNvCxnSpPr>
            <p:nvPr userDrawn="1"/>
          </p:nvCxnSpPr>
          <p:spPr>
            <a:xfrm>
              <a:off x="986217" y="2202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stCxn id="426" idx="7"/>
              <a:endCxn id="424" idx="3"/>
            </p:cNvCxnSpPr>
            <p:nvPr userDrawn="1"/>
          </p:nvCxnSpPr>
          <p:spPr>
            <a:xfrm flipH="1">
              <a:off x="1421114" y="1300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>
              <a:stCxn id="425" idx="6"/>
              <a:endCxn id="424" idx="2"/>
            </p:cNvCxnSpPr>
            <p:nvPr userDrawn="1"/>
          </p:nvCxnSpPr>
          <p:spPr>
            <a:xfrm rot="9888766">
              <a:off x="1443367" y="6167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>
              <a:stCxn id="438" idx="7"/>
              <a:endCxn id="425" idx="3"/>
            </p:cNvCxnSpPr>
            <p:nvPr userDrawn="1"/>
          </p:nvCxnSpPr>
          <p:spPr>
            <a:xfrm flipH="1">
              <a:off x="1913833" y="2424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>
              <a:stCxn id="438" idx="6"/>
              <a:endCxn id="426" idx="2"/>
            </p:cNvCxnSpPr>
            <p:nvPr userDrawn="1"/>
          </p:nvCxnSpPr>
          <p:spPr>
            <a:xfrm flipH="1" flipV="1">
              <a:off x="1736053" y="99522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>
              <a:stCxn id="438" idx="4"/>
            </p:cNvCxnSpPr>
            <p:nvPr userDrawn="1"/>
          </p:nvCxnSpPr>
          <p:spPr>
            <a:xfrm flipH="1" flipV="1">
              <a:off x="2274426" y="14329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>
              <a:stCxn id="426" idx="6"/>
              <a:endCxn id="427" idx="2"/>
            </p:cNvCxnSpPr>
            <p:nvPr userDrawn="1"/>
          </p:nvCxnSpPr>
          <p:spPr>
            <a:xfrm flipH="1">
              <a:off x="990166" y="113682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>
              <a:stCxn id="427" idx="6"/>
              <a:endCxn id="428" idx="3"/>
            </p:cNvCxnSpPr>
            <p:nvPr userDrawn="1"/>
          </p:nvCxnSpPr>
          <p:spPr>
            <a:xfrm flipH="1">
              <a:off x="489394" y="2107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>
              <a:stCxn id="429" idx="2"/>
              <a:endCxn id="428" idx="6"/>
            </p:cNvCxnSpPr>
            <p:nvPr userDrawn="1"/>
          </p:nvCxnSpPr>
          <p:spPr>
            <a:xfrm flipV="1">
              <a:off x="190475" y="5410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>
              <a:endCxn id="428" idx="5"/>
            </p:cNvCxnSpPr>
            <p:nvPr userDrawn="1"/>
          </p:nvCxnSpPr>
          <p:spPr>
            <a:xfrm>
              <a:off x="146310" y="4343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>
              <a:endCxn id="428" idx="3"/>
            </p:cNvCxnSpPr>
            <p:nvPr userDrawn="1"/>
          </p:nvCxnSpPr>
          <p:spPr>
            <a:xfrm flipH="1">
              <a:off x="489394" y="129056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>
              <a:stCxn id="432" idx="4"/>
              <a:endCxn id="434" idx="0"/>
            </p:cNvCxnSpPr>
            <p:nvPr userDrawn="1"/>
          </p:nvCxnSpPr>
          <p:spPr>
            <a:xfrm flipH="1" flipV="1">
              <a:off x="710978" y="11104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>
              <a:endCxn id="430" idx="6"/>
            </p:cNvCxnSpPr>
            <p:nvPr userDrawn="1"/>
          </p:nvCxnSpPr>
          <p:spPr>
            <a:xfrm>
              <a:off x="135460" y="12985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>
              <a:stCxn id="430" idx="7"/>
            </p:cNvCxnSpPr>
            <p:nvPr userDrawn="1"/>
          </p:nvCxnSpPr>
          <p:spPr>
            <a:xfrm flipH="1">
              <a:off x="123623" y="13516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Oval 422"/>
            <p:cNvSpPr/>
            <p:nvPr userDrawn="1"/>
          </p:nvSpPr>
          <p:spPr>
            <a:xfrm rot="8852236">
              <a:off x="1373994" y="13677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 userDrawn="1"/>
          </p:nvSpPr>
          <p:spPr>
            <a:xfrm rot="9888766">
              <a:off x="1357156" y="6400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 userDrawn="1"/>
          </p:nvSpPr>
          <p:spPr>
            <a:xfrm rot="9888766">
              <a:off x="1853143" y="5826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>
              <a:spLocks noChangeAspect="1"/>
            </p:cNvSpPr>
            <p:nvPr userDrawn="1"/>
          </p:nvSpPr>
          <p:spPr>
            <a:xfrm rot="9888766">
              <a:off x="1682949" y="79578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>
              <a:spLocks noChangeAspect="1"/>
            </p:cNvSpPr>
            <p:nvPr userDrawn="1"/>
          </p:nvSpPr>
          <p:spPr>
            <a:xfrm rot="9888766">
              <a:off x="910509" y="1595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 userDrawn="1"/>
          </p:nvSpPr>
          <p:spPr>
            <a:xfrm rot="9888766">
              <a:off x="425436" y="4871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>
              <a:spLocks noChangeAspect="1"/>
            </p:cNvSpPr>
            <p:nvPr userDrawn="1"/>
          </p:nvSpPr>
          <p:spPr>
            <a:xfrm rot="9888766">
              <a:off x="137371" y="8324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 userDrawn="1"/>
          </p:nvSpPr>
          <p:spPr>
            <a:xfrm rot="9888766">
              <a:off x="291281" y="12759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 userDrawn="1"/>
          </p:nvSpPr>
          <p:spPr>
            <a:xfrm rot="9888766">
              <a:off x="500189" y="16387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>
              <a:spLocks noChangeAspect="1"/>
            </p:cNvSpPr>
            <p:nvPr userDrawn="1"/>
          </p:nvSpPr>
          <p:spPr>
            <a:xfrm rot="9888766">
              <a:off x="794259" y="13460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>
              <a:spLocks noChangeAspect="1"/>
            </p:cNvSpPr>
            <p:nvPr userDrawn="1"/>
          </p:nvSpPr>
          <p:spPr>
            <a:xfrm rot="9888766">
              <a:off x="980695" y="6648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>
              <a:spLocks noChangeAspect="1"/>
            </p:cNvSpPr>
            <p:nvPr userDrawn="1"/>
          </p:nvSpPr>
          <p:spPr>
            <a:xfrm rot="9888766">
              <a:off x="676874" y="10573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>
              <a:spLocks noChangeAspect="1"/>
            </p:cNvSpPr>
            <p:nvPr userDrawn="1"/>
          </p:nvSpPr>
          <p:spPr>
            <a:xfrm rot="9888766">
              <a:off x="1039345" y="9433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6" name="Straight Connector 435"/>
            <p:cNvCxnSpPr>
              <a:stCxn id="435" idx="2"/>
              <a:endCxn id="424" idx="7"/>
            </p:cNvCxnSpPr>
            <p:nvPr userDrawn="1"/>
          </p:nvCxnSpPr>
          <p:spPr>
            <a:xfrm rot="9888766" flipH="1">
              <a:off x="1065565" y="7615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>
              <a:stCxn id="425" idx="4"/>
              <a:endCxn id="426" idx="1"/>
            </p:cNvCxnSpPr>
            <p:nvPr userDrawn="1"/>
          </p:nvCxnSpPr>
          <p:spPr>
            <a:xfrm flipH="1" flipV="1">
              <a:off x="1733421" y="120038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Oval 437"/>
            <p:cNvSpPr>
              <a:spLocks noChangeAspect="1"/>
            </p:cNvSpPr>
            <p:nvPr userDrawn="1"/>
          </p:nvSpPr>
          <p:spPr>
            <a:xfrm rot="9888766">
              <a:off x="2298758" y="1919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9" name="Straight Connector 438"/>
            <p:cNvCxnSpPr>
              <a:stCxn id="438" idx="3"/>
            </p:cNvCxnSpPr>
            <p:nvPr userDrawn="1"/>
          </p:nvCxnSpPr>
          <p:spPr>
            <a:xfrm rot="9888766" flipH="1">
              <a:off x="2326747" y="101958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>
              <a:stCxn id="438" idx="1"/>
              <a:endCxn id="447" idx="2"/>
            </p:cNvCxnSpPr>
            <p:nvPr userDrawn="1"/>
          </p:nvCxnSpPr>
          <p:spPr>
            <a:xfrm>
              <a:off x="2349230" y="2323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>
              <a:stCxn id="447" idx="3"/>
              <a:endCxn id="425" idx="2"/>
            </p:cNvCxnSpPr>
            <p:nvPr userDrawn="1"/>
          </p:nvCxnSpPr>
          <p:spPr>
            <a:xfrm flipH="1">
              <a:off x="1932800" y="4523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>
              <a:stCxn id="423" idx="7"/>
              <a:endCxn id="431" idx="2"/>
            </p:cNvCxnSpPr>
            <p:nvPr userDrawn="1"/>
          </p:nvCxnSpPr>
          <p:spPr>
            <a:xfrm flipH="1">
              <a:off x="579846" y="14478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>
              <a:stCxn id="425" idx="1"/>
              <a:endCxn id="444" idx="4"/>
            </p:cNvCxnSpPr>
            <p:nvPr userDrawn="1"/>
          </p:nvCxnSpPr>
          <p:spPr>
            <a:xfrm>
              <a:off x="1928851" y="6433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Oval 443"/>
            <p:cNvSpPr/>
            <p:nvPr userDrawn="1"/>
          </p:nvSpPr>
          <p:spPr>
            <a:xfrm rot="8852236">
              <a:off x="2355801" y="9205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Straight Connector 444"/>
            <p:cNvCxnSpPr>
              <a:stCxn id="444" idx="6"/>
              <a:endCxn id="423" idx="1"/>
            </p:cNvCxnSpPr>
            <p:nvPr userDrawn="1"/>
          </p:nvCxnSpPr>
          <p:spPr>
            <a:xfrm flipH="1">
              <a:off x="1454100" y="9663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>
              <a:stCxn id="447" idx="4"/>
              <a:endCxn id="444" idx="2"/>
            </p:cNvCxnSpPr>
            <p:nvPr userDrawn="1"/>
          </p:nvCxnSpPr>
          <p:spPr>
            <a:xfrm flipH="1">
              <a:off x="2410751" y="4718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Oval 446"/>
            <p:cNvSpPr/>
            <p:nvPr userDrawn="1"/>
          </p:nvSpPr>
          <p:spPr>
            <a:xfrm rot="2181221">
              <a:off x="2509600" y="4180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8" name="Straight Connector 447"/>
            <p:cNvCxnSpPr>
              <a:endCxn id="428" idx="4"/>
            </p:cNvCxnSpPr>
            <p:nvPr userDrawn="1"/>
          </p:nvCxnSpPr>
          <p:spPr>
            <a:xfrm>
              <a:off x="213739" y="143702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Oval 448"/>
            <p:cNvSpPr/>
            <p:nvPr userDrawn="1"/>
          </p:nvSpPr>
          <p:spPr>
            <a:xfrm rot="8852236">
              <a:off x="2698372" y="15143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0" name="Straight Connector 449"/>
            <p:cNvCxnSpPr>
              <a:stCxn id="449" idx="7"/>
              <a:endCxn id="447" idx="0"/>
            </p:cNvCxnSpPr>
            <p:nvPr userDrawn="1"/>
          </p:nvCxnSpPr>
          <p:spPr>
            <a:xfrm flipH="1">
              <a:off x="2557070" y="2103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>
              <a:stCxn id="449" idx="5"/>
              <a:endCxn id="438" idx="1"/>
            </p:cNvCxnSpPr>
            <p:nvPr userDrawn="1"/>
          </p:nvCxnSpPr>
          <p:spPr>
            <a:xfrm flipH="1">
              <a:off x="2349230" y="1747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" name="Straight Connector 2"/>
            <p:cNvCxnSpPr>
              <a:stCxn id="66" idx="7"/>
              <a:endCxn id="6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>
              <a:stCxn id="64" idx="4"/>
              <a:endCxn id="8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69" idx="2"/>
              <a:endCxn id="8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83" idx="5"/>
              <a:endCxn id="6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64" idx="5"/>
              <a:endCxn id="8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69" idx="0"/>
              <a:endCxn id="8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83" idx="3"/>
              <a:endCxn id="8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9" idx="7"/>
              <a:endCxn id="7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9" idx="7"/>
              <a:endCxn id="7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3" idx="6"/>
              <a:endCxn id="8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8" idx="0"/>
              <a:endCxn id="8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2" idx="6"/>
              <a:endCxn id="7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0" idx="0"/>
              <a:endCxn id="7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3" idx="1"/>
              <a:endCxn id="7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3" idx="0"/>
              <a:endCxn id="7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2" idx="2"/>
              <a:endCxn id="7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2" idx="7"/>
              <a:endCxn id="21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2" idx="6"/>
              <a:endCxn id="7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9" idx="7"/>
              <a:endCxn id="8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65" idx="0"/>
              <a:endCxn id="6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1" idx="2"/>
              <a:endCxn id="6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8" idx="1"/>
              <a:endCxn id="6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7" idx="7"/>
              <a:endCxn id="6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66" idx="6"/>
              <a:endCxn id="6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6" idx="7"/>
              <a:endCxn id="6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86" idx="6"/>
              <a:endCxn id="6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8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6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6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6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67" idx="6"/>
              <a:endCxn id="6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68" idx="6"/>
              <a:endCxn id="6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70" idx="2"/>
              <a:endCxn id="6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91" idx="0"/>
              <a:endCxn id="6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6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91" idx="2"/>
              <a:endCxn id="7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73" idx="2"/>
              <a:endCxn id="7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7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7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74" idx="2"/>
              <a:endCxn id="7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79" idx="4"/>
              <a:endCxn id="7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78" idx="3"/>
              <a:endCxn id="7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78" idx="2"/>
              <a:endCxn id="7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78" idx="1"/>
              <a:endCxn id="8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76" idx="1"/>
              <a:endCxn id="8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6" idx="0"/>
              <a:endCxn id="7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48" idx="7"/>
              <a:endCxn id="21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7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48" idx="0"/>
              <a:endCxn id="21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60" idx="0"/>
              <a:endCxn id="21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60" idx="1"/>
              <a:endCxn id="7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77" idx="2"/>
              <a:endCxn id="8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6" idx="2"/>
              <a:endCxn id="7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5" idx="1"/>
              <a:endCxn id="7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5" idx="3"/>
              <a:endCxn id="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8" idx="4"/>
              <a:endCxn id="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4" idx="5"/>
              <a:endCxn id="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75" idx="7"/>
              <a:endCxn id="7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3" idx="7"/>
              <a:endCxn id="7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7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>
              <a:stCxn id="83" idx="2"/>
              <a:endCxn id="6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6" idx="4"/>
              <a:endCxn id="6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8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6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hord 90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hord 91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91" idx="1"/>
              <a:endCxn id="7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endCxn id="14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16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45" idx="0"/>
              <a:endCxn id="16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211" idx="2"/>
              <a:endCxn id="14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45" idx="7"/>
              <a:endCxn id="14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16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60" idx="6"/>
              <a:endCxn id="14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46" idx="0"/>
              <a:endCxn id="14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49" idx="1"/>
              <a:endCxn id="14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49" idx="0"/>
              <a:endCxn id="14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48" idx="2"/>
              <a:endCxn id="14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48" idx="7"/>
              <a:endCxn id="15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48" idx="6"/>
              <a:endCxn id="15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55" idx="7"/>
              <a:endCxn id="15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212" idx="1"/>
              <a:endCxn id="14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endCxn id="14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46" idx="2"/>
              <a:endCxn id="14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61" idx="0"/>
              <a:endCxn id="14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endCxn id="14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61" idx="2"/>
              <a:endCxn id="14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49" idx="2"/>
              <a:endCxn id="14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4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5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50" idx="2"/>
              <a:endCxn id="14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55" idx="4"/>
              <a:endCxn id="15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54" idx="3"/>
              <a:endCxn id="15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54" idx="2"/>
              <a:endCxn id="15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54" idx="1"/>
              <a:endCxn id="15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52" idx="1"/>
              <a:endCxn id="15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52" idx="0"/>
              <a:endCxn id="15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58" idx="0"/>
              <a:endCxn id="15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86" idx="7"/>
              <a:endCxn id="15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15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85" idx="5"/>
              <a:endCxn id="15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endCxn id="15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5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59" idx="3"/>
              <a:endCxn id="15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59" idx="1"/>
              <a:endCxn id="15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58" idx="2"/>
              <a:endCxn id="15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57" idx="3"/>
              <a:endCxn id="15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57" idx="2"/>
              <a:endCxn id="15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3" idx="1"/>
              <a:endCxn id="15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52" idx="2"/>
              <a:endCxn id="15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51" idx="1"/>
              <a:endCxn id="15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1" idx="3"/>
              <a:endCxn id="16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4" idx="4"/>
              <a:endCxn id="16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0" idx="5"/>
              <a:endCxn id="16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1" idx="7"/>
              <a:endCxn id="15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49" idx="7"/>
              <a:endCxn id="15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endCxn id="15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9" idx="7"/>
              <a:endCxn id="15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hord 160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/>
            <p:cNvCxnSpPr>
              <a:stCxn id="161" idx="1"/>
              <a:endCxn id="14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83" idx="6"/>
              <a:endCxn id="15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80" idx="4"/>
              <a:endCxn id="18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86" idx="4"/>
              <a:endCxn id="18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8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84" idx="0"/>
              <a:endCxn id="18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94" idx="1"/>
              <a:endCxn id="18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85" idx="2"/>
              <a:endCxn id="194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8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57" idx="1"/>
              <a:endCxn id="6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82" idx="6"/>
              <a:endCxn id="18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80" idx="7"/>
              <a:endCxn id="18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80" idx="5"/>
              <a:endCxn id="18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81" idx="3"/>
              <a:endCxn id="18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83" idx="4"/>
              <a:endCxn id="18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59" idx="2"/>
              <a:endCxn id="18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endCxn id="18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/>
            <p:cNvCxnSpPr>
              <a:stCxn id="18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82" idx="4"/>
              <a:endCxn id="18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>
              <a:stCxn id="189" idx="3"/>
              <a:endCxn id="15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89" idx="2"/>
              <a:endCxn id="6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82" idx="7"/>
              <a:endCxn id="6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endCxn id="18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hord 193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/>
            <p:cNvCxnSpPr>
              <a:stCxn id="18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81" idx="6"/>
              <a:endCxn id="6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81" idx="5"/>
              <a:endCxn id="15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66" idx="0"/>
              <a:endCxn id="18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186" idx="5"/>
              <a:endCxn id="15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153" idx="7"/>
              <a:endCxn id="6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82" idx="7"/>
              <a:endCxn id="18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156" idx="7"/>
              <a:endCxn id="7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156" idx="6"/>
              <a:endCxn id="18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72" idx="0"/>
              <a:endCxn id="15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2" idx="0"/>
              <a:endCxn id="21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80" idx="0"/>
              <a:endCxn id="21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79" idx="0"/>
              <a:endCxn id="21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156" idx="1"/>
              <a:endCxn id="21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72" idx="0"/>
              <a:endCxn id="21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13" idx="7"/>
              <a:endCxn id="21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/>
            <p:cNvCxnSpPr>
              <a:stCxn id="77" idx="0"/>
              <a:endCxn id="21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endCxn id="7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8" name="Straight Connector 217"/>
            <p:cNvCxnSpPr>
              <a:stCxn id="281" idx="7"/>
              <a:endCxn id="279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279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stCxn id="284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298" idx="5"/>
              <a:endCxn id="284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79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84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404" idx="7"/>
              <a:endCxn id="286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84" idx="7"/>
              <a:endCxn id="286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283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83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97" idx="6"/>
              <a:endCxn id="286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85" idx="0"/>
              <a:endCxn id="286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88" idx="1"/>
              <a:endCxn id="286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88" idx="0"/>
              <a:endCxn id="287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stCxn id="287" idx="2"/>
              <a:endCxn id="286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87" idx="7"/>
              <a:endCxn id="42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87" idx="6"/>
              <a:endCxn id="294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94" idx="7"/>
              <a:endCxn id="295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80" idx="0"/>
              <a:endCxn id="279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96" idx="2"/>
              <a:endCxn id="280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83" idx="1"/>
              <a:endCxn id="280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82" idx="7"/>
              <a:endCxn id="280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81" idx="6"/>
              <a:endCxn id="280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301" idx="7"/>
              <a:endCxn id="281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301" idx="6"/>
              <a:endCxn id="282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82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82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83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82" idx="6"/>
              <a:endCxn id="283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83" idx="6"/>
              <a:endCxn id="284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85" idx="2"/>
              <a:endCxn id="284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306" idx="0"/>
              <a:endCxn id="284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endCxn id="284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306" idx="2"/>
              <a:endCxn id="285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88" idx="2"/>
              <a:endCxn id="285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stCxn id="288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89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89" idx="2"/>
              <a:endCxn id="288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stCxn id="294" idx="4"/>
              <a:endCxn id="289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93" idx="3"/>
              <a:endCxn id="289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>
              <a:stCxn id="293" idx="2"/>
              <a:endCxn id="294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293" idx="1"/>
              <a:endCxn id="295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91" idx="1"/>
              <a:endCxn id="295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91" idx="0"/>
              <a:endCxn id="292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363" idx="7"/>
              <a:endCxn id="42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endCxn id="290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363" idx="0"/>
              <a:endCxn id="42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375" idx="0"/>
              <a:endCxn id="42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375" idx="1"/>
              <a:endCxn id="292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92" idx="2"/>
              <a:endCxn id="295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91" idx="2"/>
              <a:endCxn id="293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90" idx="1"/>
              <a:endCxn id="293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90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293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89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90" idx="7"/>
              <a:endCxn id="291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88" idx="7"/>
              <a:endCxn id="294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endCxn id="290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Oval 278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/>
            <p:cNvCxnSpPr>
              <a:stCxn id="298" idx="2"/>
              <a:endCxn id="280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>
              <a:stCxn id="281" idx="4"/>
              <a:endCxn id="282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/>
            <p:cNvCxnSpPr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>
              <a:endCxn id="281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/>
            <p:cNvCxnSpPr>
              <a:stCxn id="306" idx="1"/>
              <a:endCxn id="288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>
              <a:endCxn id="360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>
              <a:endCxn id="375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>
              <a:stCxn id="360" idx="0"/>
              <a:endCxn id="375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>
              <a:stCxn id="426" idx="2"/>
              <a:endCxn id="362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stCxn id="360" idx="7"/>
              <a:endCxn id="362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>
              <a:endCxn id="375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>
              <a:stCxn id="375" idx="6"/>
              <a:endCxn id="362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>
              <a:stCxn id="361" idx="0"/>
              <a:endCxn id="362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64" idx="1"/>
              <a:endCxn id="362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64" idx="0"/>
              <a:endCxn id="363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stCxn id="363" idx="2"/>
              <a:endCxn id="362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>
              <a:stCxn id="363" idx="7"/>
              <a:endCxn id="371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stCxn id="363" idx="6"/>
              <a:endCxn id="370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>
              <a:stCxn id="370" idx="7"/>
              <a:endCxn id="371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>
              <a:stCxn id="427" idx="1"/>
              <a:endCxn id="362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endCxn id="360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361" idx="2"/>
              <a:endCxn id="360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stCxn id="376" idx="0"/>
              <a:endCxn id="360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endCxn id="360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376" idx="2"/>
              <a:endCxn id="361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364" idx="2"/>
              <a:endCxn id="361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364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>
              <a:stCxn id="365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65" idx="2"/>
              <a:endCxn id="364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370" idx="4"/>
              <a:endCxn id="365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369" idx="3"/>
              <a:endCxn id="365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>
              <a:stCxn id="369" idx="2"/>
              <a:endCxn id="370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>
              <a:stCxn id="369" idx="1"/>
              <a:endCxn id="371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67" idx="1"/>
              <a:endCxn id="371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67" idx="0"/>
              <a:endCxn id="368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>
              <a:stCxn id="373" idx="0"/>
              <a:endCxn id="372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>
              <a:stCxn id="401" idx="7"/>
              <a:endCxn id="372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>
              <a:endCxn id="373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>
              <a:stCxn id="400" idx="5"/>
              <a:endCxn id="374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>
              <a:endCxn id="374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>
              <a:stCxn id="374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>
              <a:stCxn id="374" idx="3"/>
              <a:endCxn id="366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>
              <a:stCxn id="374" idx="1"/>
              <a:endCxn id="367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stCxn id="373" idx="2"/>
              <a:endCxn id="367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>
              <a:stCxn id="372" idx="3"/>
              <a:endCxn id="367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>
              <a:stCxn id="372" idx="2"/>
              <a:endCxn id="368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>
              <a:stCxn id="368" idx="1"/>
              <a:endCxn id="371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>
              <a:stCxn id="367" idx="2"/>
              <a:endCxn id="369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>
              <a:stCxn id="366" idx="1"/>
              <a:endCxn id="369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>
              <a:stCxn id="366" idx="3"/>
              <a:endCxn id="377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>
              <a:stCxn id="369" idx="4"/>
              <a:endCxn id="377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>
              <a:stCxn id="365" idx="5"/>
              <a:endCxn id="377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>
              <a:stCxn id="366" idx="7"/>
              <a:endCxn id="367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>
              <a:stCxn id="364" idx="7"/>
              <a:endCxn id="370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>
              <a:endCxn id="366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>
              <a:stCxn id="374" idx="7"/>
              <a:endCxn id="373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Oval 359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Chord 376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Straight Connector 377"/>
            <p:cNvCxnSpPr>
              <a:stCxn id="376" idx="1"/>
              <a:endCxn id="364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>
              <a:stCxn id="398" idx="6"/>
              <a:endCxn id="372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>
              <a:stCxn id="395" idx="4"/>
              <a:endCxn id="401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>
              <a:stCxn id="401" idx="4"/>
              <a:endCxn id="400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>
              <a:stCxn id="399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>
              <a:stCxn id="399" idx="0"/>
              <a:endCxn id="400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>
              <a:stCxn id="409" idx="1"/>
              <a:endCxn id="395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>
              <a:stCxn id="400" idx="2"/>
              <a:endCxn id="40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>
              <a:stCxn id="399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372" idx="1"/>
              <a:endCxn id="279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397" idx="6"/>
              <a:endCxn id="396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395" idx="7"/>
              <a:endCxn id="397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395" idx="5"/>
              <a:endCxn id="398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396" idx="3"/>
              <a:endCxn id="398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398" idx="4"/>
              <a:endCxn id="401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74" idx="2"/>
              <a:endCxn id="399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endCxn id="399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2" name="Straight Connector 401"/>
            <p:cNvCxnSpPr>
              <a:stCxn id="401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397" idx="4"/>
              <a:endCxn id="398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Oval 403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5" name="Straight Connector 404"/>
            <p:cNvCxnSpPr>
              <a:stCxn id="404" idx="3"/>
              <a:endCxn id="368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404" idx="2"/>
              <a:endCxn id="279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397" idx="7"/>
              <a:endCxn id="281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endCxn id="397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Chord 408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/>
            <p:cNvCxnSpPr>
              <a:stCxn id="400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>
              <a:stCxn id="396" idx="6"/>
              <a:endCxn id="279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>
              <a:stCxn id="396" idx="5"/>
              <a:endCxn id="372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>
              <a:stCxn id="281" idx="0"/>
              <a:endCxn id="396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>
              <a:stCxn id="401" idx="5"/>
              <a:endCxn id="373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>
              <a:stCxn id="368" idx="7"/>
              <a:endCxn id="279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>
              <a:stCxn id="297" idx="7"/>
              <a:endCxn id="404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>
              <a:stCxn id="371" idx="7"/>
              <a:endCxn id="286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>
              <a:stCxn id="371" idx="6"/>
              <a:endCxn id="404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>
              <a:stCxn id="287" idx="0"/>
              <a:endCxn id="371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>
              <a:stCxn id="427" idx="0"/>
              <a:endCxn id="42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>
              <a:stCxn id="295" idx="0"/>
              <a:endCxn id="42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>
              <a:stCxn id="294" idx="0"/>
              <a:endCxn id="42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>
              <a:stCxn id="371" idx="1"/>
              <a:endCxn id="42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>
              <a:stCxn id="287" idx="0"/>
              <a:endCxn id="42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>
              <a:stCxn id="428" idx="7"/>
              <a:endCxn id="42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Oval 425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9" name="Straight Connector 428"/>
            <p:cNvCxnSpPr>
              <a:stCxn id="292" idx="0"/>
              <a:endCxn id="42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>
              <a:endCxn id="292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4"/>
          <p:cNvSpPr/>
          <p:nvPr userDrawn="1"/>
        </p:nvSpPr>
        <p:spPr>
          <a:xfrm flipV="1">
            <a:off x="0" y="-7184"/>
            <a:ext cx="12192000" cy="2848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27" name="Block Arc 1"/>
          <p:cNvSpPr/>
          <p:nvPr userDrawn="1"/>
        </p:nvSpPr>
        <p:spPr>
          <a:xfrm>
            <a:off x="3582255" y="1676990"/>
            <a:ext cx="2340000" cy="2340000"/>
          </a:xfrm>
          <a:prstGeom prst="blockArc">
            <a:avLst>
              <a:gd name="adj1" fmla="val 10800000"/>
              <a:gd name="adj2" fmla="val 28362"/>
              <a:gd name="adj3" fmla="val 56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9" name="Block Arc 13"/>
          <p:cNvSpPr/>
          <p:nvPr userDrawn="1"/>
        </p:nvSpPr>
        <p:spPr>
          <a:xfrm>
            <a:off x="6271299" y="1676990"/>
            <a:ext cx="2340000" cy="2340000"/>
          </a:xfrm>
          <a:prstGeom prst="blockArc">
            <a:avLst>
              <a:gd name="adj1" fmla="val 10800000"/>
              <a:gd name="adj2" fmla="val 21570952"/>
              <a:gd name="adj3" fmla="val 524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0" name="Block Arc 15"/>
          <p:cNvSpPr/>
          <p:nvPr userDrawn="1"/>
        </p:nvSpPr>
        <p:spPr>
          <a:xfrm>
            <a:off x="8960343" y="1676990"/>
            <a:ext cx="2340000" cy="2340000"/>
          </a:xfrm>
          <a:prstGeom prst="blockArc">
            <a:avLst>
              <a:gd name="adj1" fmla="val 10800000"/>
              <a:gd name="adj2" fmla="val 21570209"/>
              <a:gd name="adj3" fmla="val 636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8" name="Block Arc 12"/>
          <p:cNvSpPr/>
          <p:nvPr userDrawn="1"/>
        </p:nvSpPr>
        <p:spPr>
          <a:xfrm>
            <a:off x="893211" y="1676990"/>
            <a:ext cx="2340000" cy="2340000"/>
          </a:xfrm>
          <a:prstGeom prst="blockArc">
            <a:avLst>
              <a:gd name="adj1" fmla="val 10800000"/>
              <a:gd name="adj2" fmla="val 21599540"/>
              <a:gd name="adj3" fmla="val 524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5" name="Straight Connector 4"/>
            <p:cNvCxnSpPr>
              <a:stCxn id="68" idx="7"/>
              <a:endCxn id="6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66" idx="4"/>
              <a:endCxn id="85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71" idx="2"/>
              <a:endCxn id="83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85" idx="5"/>
              <a:endCxn id="7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66" idx="5"/>
              <a:endCxn id="84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1" idx="0"/>
              <a:endCxn id="84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5" idx="3"/>
              <a:endCxn id="83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91" idx="7"/>
              <a:endCxn id="7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1" idx="7"/>
              <a:endCxn id="7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5" idx="6"/>
              <a:endCxn id="84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0" idx="0"/>
              <a:endCxn id="83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4" idx="6"/>
              <a:endCxn id="7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2" idx="0"/>
              <a:endCxn id="7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5" idx="1"/>
              <a:endCxn id="7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5" idx="0"/>
              <a:endCxn id="7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4" idx="2"/>
              <a:endCxn id="7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4" idx="7"/>
              <a:endCxn id="214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4" idx="6"/>
              <a:endCxn id="8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1" idx="7"/>
              <a:endCxn id="8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7" idx="0"/>
              <a:endCxn id="6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83" idx="2"/>
              <a:endCxn id="6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70" idx="1"/>
              <a:endCxn id="6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69" idx="7"/>
              <a:endCxn id="6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8" idx="6"/>
              <a:endCxn id="6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88" idx="7"/>
              <a:endCxn id="6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8" idx="6"/>
              <a:endCxn id="6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88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6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6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7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9" idx="6"/>
              <a:endCxn id="7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70" idx="6"/>
              <a:endCxn id="7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2" idx="2"/>
              <a:endCxn id="7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93" idx="0"/>
              <a:endCxn id="7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7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93" idx="2"/>
              <a:endCxn id="7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75" idx="2"/>
              <a:endCxn id="7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7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7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76" idx="2"/>
              <a:endCxn id="7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81" idx="4"/>
              <a:endCxn id="7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80" idx="3"/>
              <a:endCxn id="7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80" idx="2"/>
              <a:endCxn id="8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80" idx="1"/>
              <a:endCxn id="8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8" idx="1"/>
              <a:endCxn id="8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8" idx="0"/>
              <a:endCxn id="7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50" idx="7"/>
              <a:endCxn id="215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7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50" idx="0"/>
              <a:endCxn id="214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62" idx="0"/>
              <a:endCxn id="213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62" idx="1"/>
              <a:endCxn id="7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9" idx="2"/>
              <a:endCxn id="8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8" idx="2"/>
              <a:endCxn id="8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7" idx="1"/>
              <a:endCxn id="8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7" idx="3"/>
              <a:endCxn id="94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80" idx="4"/>
              <a:endCxn id="94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6" idx="5"/>
              <a:endCxn id="94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7" idx="7"/>
              <a:endCxn id="7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75" idx="7"/>
              <a:endCxn id="8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endCxn id="7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>
              <a:stCxn id="85" idx="2"/>
              <a:endCxn id="6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68" idx="4"/>
              <a:endCxn id="6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>
              <a:stCxn id="88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8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8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6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hord 92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hord 93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stCxn id="93" idx="1"/>
              <a:endCxn id="7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endCxn id="147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endCxn id="162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47" idx="0"/>
              <a:endCxn id="162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213" idx="2"/>
              <a:endCxn id="149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47" idx="7"/>
              <a:endCxn id="149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endCxn id="162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62" idx="6"/>
              <a:endCxn id="149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48" idx="0"/>
              <a:endCxn id="149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51" idx="1"/>
              <a:endCxn id="149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51" idx="0"/>
              <a:endCxn id="150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50" idx="2"/>
              <a:endCxn id="149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50" idx="7"/>
              <a:endCxn id="158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50" idx="6"/>
              <a:endCxn id="157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57" idx="7"/>
              <a:endCxn id="158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214" idx="1"/>
              <a:endCxn id="149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147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48" idx="2"/>
              <a:endCxn id="147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63" idx="0"/>
              <a:endCxn id="147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endCxn id="147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63" idx="2"/>
              <a:endCxn id="148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51" idx="2"/>
              <a:endCxn id="148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51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52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52" idx="2"/>
              <a:endCxn id="151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57" idx="4"/>
              <a:endCxn id="152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56" idx="3"/>
              <a:endCxn id="152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56" idx="2"/>
              <a:endCxn id="157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56" idx="1"/>
              <a:endCxn id="158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54" idx="1"/>
              <a:endCxn id="158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54" idx="0"/>
              <a:endCxn id="155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60" idx="0"/>
              <a:endCxn id="159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88" idx="7"/>
              <a:endCxn id="159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endCxn id="160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87" idx="5"/>
              <a:endCxn id="161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endCxn id="161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61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61" idx="3"/>
              <a:endCxn id="153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61" idx="1"/>
              <a:endCxn id="154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60" idx="2"/>
              <a:endCxn id="154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9" idx="3"/>
              <a:endCxn id="154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59" idx="2"/>
              <a:endCxn id="155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55" idx="1"/>
              <a:endCxn id="158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4" idx="2"/>
              <a:endCxn id="156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3" idx="1"/>
              <a:endCxn id="156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3" idx="3"/>
              <a:endCxn id="164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6" idx="4"/>
              <a:endCxn id="164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2" idx="5"/>
              <a:endCxn id="164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3" idx="7"/>
              <a:endCxn id="154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1" idx="7"/>
              <a:endCxn id="157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endCxn id="153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61" idx="7"/>
              <a:endCxn id="160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hord 163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/>
            <p:cNvCxnSpPr>
              <a:stCxn id="163" idx="1"/>
              <a:endCxn id="151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85" idx="6"/>
              <a:endCxn id="159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82" idx="4"/>
              <a:endCxn id="188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88" idx="4"/>
              <a:endCxn id="187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86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86" idx="0"/>
              <a:endCxn id="187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96" idx="1"/>
              <a:endCxn id="182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87" idx="2"/>
              <a:endCxn id="196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86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59" idx="1"/>
              <a:endCxn id="6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84" idx="6"/>
              <a:endCxn id="183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82" idx="7"/>
              <a:endCxn id="184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82" idx="5"/>
              <a:endCxn id="185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83" idx="3"/>
              <a:endCxn id="185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85" idx="4"/>
              <a:endCxn id="188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61" idx="2"/>
              <a:endCxn id="186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endCxn id="186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/>
            <p:cNvCxnSpPr>
              <a:stCxn id="188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84" idx="4"/>
              <a:endCxn id="185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/>
            <p:cNvCxnSpPr>
              <a:stCxn id="191" idx="3"/>
              <a:endCxn id="155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91" idx="2"/>
              <a:endCxn id="6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184" idx="7"/>
              <a:endCxn id="6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endCxn id="184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Chord 195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/>
            <p:cNvCxnSpPr>
              <a:stCxn id="187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183" idx="6"/>
              <a:endCxn id="6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183" idx="5"/>
              <a:endCxn id="159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68" idx="0"/>
              <a:endCxn id="183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88" idx="5"/>
              <a:endCxn id="160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155" idx="7"/>
              <a:endCxn id="6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84" idx="7"/>
              <a:endCxn id="191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158" idx="7"/>
              <a:endCxn id="7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158" idx="6"/>
              <a:endCxn id="191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74" idx="0"/>
              <a:endCxn id="158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14" idx="0"/>
              <a:endCxn id="213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82" idx="0"/>
              <a:endCxn id="213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81" idx="0"/>
              <a:endCxn id="214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158" idx="1"/>
              <a:endCxn id="215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74" idx="0"/>
              <a:endCxn id="215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15" idx="7"/>
              <a:endCxn id="214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/>
            <p:cNvCxnSpPr>
              <a:stCxn id="79" idx="0"/>
              <a:endCxn id="213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endCxn id="7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2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073211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62255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451299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140343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8" name="Straight Connector 7"/>
            <p:cNvCxnSpPr>
              <a:stCxn id="71" idx="7"/>
              <a:endCxn id="69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69" idx="4"/>
              <a:endCxn id="8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4" idx="2"/>
              <a:endCxn id="8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8" idx="5"/>
              <a:endCxn id="74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9" idx="5"/>
              <a:endCxn id="8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4" idx="0"/>
              <a:endCxn id="8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8" idx="3"/>
              <a:endCxn id="8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94" idx="7"/>
              <a:endCxn id="76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4" idx="7"/>
              <a:endCxn id="76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3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8" idx="6"/>
              <a:endCxn id="8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3" idx="0"/>
              <a:endCxn id="8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7" idx="6"/>
              <a:endCxn id="76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5" idx="0"/>
              <a:endCxn id="76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8" idx="1"/>
              <a:endCxn id="76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8" idx="0"/>
              <a:endCxn id="77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7" idx="2"/>
              <a:endCxn id="76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77" idx="7"/>
              <a:endCxn id="21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77" idx="6"/>
              <a:endCxn id="84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4" idx="7"/>
              <a:endCxn id="85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70" idx="0"/>
              <a:endCxn id="69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86" idx="2"/>
              <a:endCxn id="70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73" idx="1"/>
              <a:endCxn id="70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72" idx="7"/>
              <a:endCxn id="70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71" idx="6"/>
              <a:endCxn id="70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91" idx="7"/>
              <a:endCxn id="71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91" idx="6"/>
              <a:endCxn id="72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9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72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72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3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72" idx="6"/>
              <a:endCxn id="73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73" idx="6"/>
              <a:endCxn id="74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75" idx="2"/>
              <a:endCxn id="74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96" idx="0"/>
              <a:endCxn id="74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74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96" idx="2"/>
              <a:endCxn id="75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78" idx="2"/>
              <a:endCxn id="75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78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79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79" idx="2"/>
              <a:endCxn id="78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84" idx="4"/>
              <a:endCxn id="79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3" idx="3"/>
              <a:endCxn id="79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83" idx="2"/>
              <a:endCxn id="84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3" idx="1"/>
              <a:endCxn id="85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81" idx="1"/>
              <a:endCxn id="85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81" idx="0"/>
              <a:endCxn id="82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53" idx="7"/>
              <a:endCxn id="21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80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153" idx="0"/>
              <a:endCxn id="21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65" idx="0"/>
              <a:endCxn id="21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65" idx="1"/>
              <a:endCxn id="82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2" idx="2"/>
              <a:endCxn id="85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81" idx="2"/>
              <a:endCxn id="83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0" idx="1"/>
              <a:endCxn id="83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80" idx="3"/>
              <a:endCxn id="9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3" idx="4"/>
              <a:endCxn id="9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79" idx="5"/>
              <a:endCxn id="9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80" idx="7"/>
              <a:endCxn id="81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8" idx="7"/>
              <a:endCxn id="84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endCxn id="80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>
              <a:stCxn id="88" idx="2"/>
              <a:endCxn id="70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1" idx="4"/>
              <a:endCxn id="72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>
              <a:stCxn id="9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9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71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Chord 95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hord 96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>
              <a:stCxn id="96" idx="1"/>
              <a:endCxn id="78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150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165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50" idx="0"/>
              <a:endCxn id="165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216" idx="2"/>
              <a:endCxn id="152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50" idx="7"/>
              <a:endCxn id="152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endCxn id="165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65" idx="6"/>
              <a:endCxn id="152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51" idx="0"/>
              <a:endCxn id="152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54" idx="1"/>
              <a:endCxn id="152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54" idx="0"/>
              <a:endCxn id="153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53" idx="2"/>
              <a:endCxn id="152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53" idx="7"/>
              <a:endCxn id="161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53" idx="6"/>
              <a:endCxn id="160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60" idx="7"/>
              <a:endCxn id="161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217" idx="1"/>
              <a:endCxn id="152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endCxn id="150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51" idx="2"/>
              <a:endCxn id="150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66" idx="0"/>
              <a:endCxn id="150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endCxn id="150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66" idx="2"/>
              <a:endCxn id="151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54" idx="2"/>
              <a:endCxn id="151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54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55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55" idx="2"/>
              <a:endCxn id="154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60" idx="4"/>
              <a:endCxn id="155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59" idx="3"/>
              <a:endCxn id="155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59" idx="2"/>
              <a:endCxn id="160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59" idx="1"/>
              <a:endCxn id="161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57" idx="1"/>
              <a:endCxn id="161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57" idx="0"/>
              <a:endCxn id="158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63" idx="0"/>
              <a:endCxn id="162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91" idx="7"/>
              <a:endCxn id="162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endCxn id="163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90" idx="5"/>
              <a:endCxn id="164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endCxn id="164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64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64" idx="3"/>
              <a:endCxn id="156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64" idx="1"/>
              <a:endCxn id="157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63" idx="2"/>
              <a:endCxn id="157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62" idx="3"/>
              <a:endCxn id="157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62" idx="2"/>
              <a:endCxn id="158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8" idx="1"/>
              <a:endCxn id="161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7" idx="2"/>
              <a:endCxn id="159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6" idx="1"/>
              <a:endCxn id="159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6" idx="3"/>
              <a:endCxn id="167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9" idx="4"/>
              <a:endCxn id="167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5" idx="5"/>
              <a:endCxn id="167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56" idx="7"/>
              <a:endCxn id="157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4" idx="7"/>
              <a:endCxn id="160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endCxn id="156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64" idx="7"/>
              <a:endCxn id="163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hord 165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hord 166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Connector 167"/>
            <p:cNvCxnSpPr>
              <a:stCxn id="166" idx="1"/>
              <a:endCxn id="154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88" idx="6"/>
              <a:endCxn id="162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85" idx="4"/>
              <a:endCxn id="191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91" idx="4"/>
              <a:endCxn id="190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89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89" idx="0"/>
              <a:endCxn id="190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99" idx="1"/>
              <a:endCxn id="185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90" idx="2"/>
              <a:endCxn id="19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89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62" idx="1"/>
              <a:endCxn id="69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87" idx="6"/>
              <a:endCxn id="186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85" idx="7"/>
              <a:endCxn id="187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85" idx="5"/>
              <a:endCxn id="188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86" idx="3"/>
              <a:endCxn id="188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88" idx="4"/>
              <a:endCxn id="191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64" idx="2"/>
              <a:endCxn id="189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endCxn id="189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/>
            <p:cNvCxnSpPr>
              <a:stCxn id="191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87" idx="4"/>
              <a:endCxn id="188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/>
            <p:cNvCxnSpPr>
              <a:stCxn id="194" idx="3"/>
              <a:endCxn id="158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94" idx="2"/>
              <a:endCxn id="69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87" idx="7"/>
              <a:endCxn id="71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endCxn id="187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Chord 198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/>
            <p:cNvCxnSpPr>
              <a:stCxn id="190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86" idx="6"/>
              <a:endCxn id="69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186" idx="5"/>
              <a:endCxn id="162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71" idx="0"/>
              <a:endCxn id="186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191" idx="5"/>
              <a:endCxn id="163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158" idx="7"/>
              <a:endCxn id="69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87" idx="7"/>
              <a:endCxn id="194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161" idx="7"/>
              <a:endCxn id="76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161" idx="6"/>
              <a:endCxn id="194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77" idx="0"/>
              <a:endCxn id="161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17" idx="0"/>
              <a:endCxn id="21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85" idx="0"/>
              <a:endCxn id="21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84" idx="0"/>
              <a:endCxn id="21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161" idx="1"/>
              <a:endCxn id="21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77" idx="0"/>
              <a:endCxn id="21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8" idx="7"/>
              <a:endCxn id="21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Oval 215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9" name="Straight Connector 218"/>
            <p:cNvCxnSpPr>
              <a:stCxn id="82" idx="0"/>
              <a:endCxn id="21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endCxn id="82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 userDrawn="1"/>
        </p:nvSpPr>
        <p:spPr>
          <a:xfrm flipH="1">
            <a:off x="1" y="0"/>
            <a:ext cx="647484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221" name="Group 220"/>
          <p:cNvGrpSpPr/>
          <p:nvPr userDrawn="1"/>
        </p:nvGrpSpPr>
        <p:grpSpPr>
          <a:xfrm>
            <a:off x="837001" y="3639353"/>
            <a:ext cx="4874969" cy="2678466"/>
            <a:chOff x="-548507" y="477868"/>
            <a:chExt cx="11570449" cy="6357177"/>
          </a:xfrm>
        </p:grpSpPr>
        <p:sp>
          <p:nvSpPr>
            <p:cNvPr id="222" name="Freeform: Shape 221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/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7" name="Group 226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32" name="Rectangle: Rounded Corners 231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: Rounded Corners 232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8" name="Group 227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0" name="Rectangle: Rounded Corners 229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: Rounded Corners 230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9" name="Freeform: Shape 228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474254" y="3784132"/>
            <a:ext cx="3574717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61246" y="4511516"/>
            <a:ext cx="12313397" cy="2324710"/>
            <a:chOff x="-106856" y="4156895"/>
            <a:chExt cx="12313397" cy="2324710"/>
          </a:xfrm>
          <a:solidFill>
            <a:schemeClr val="accent1">
              <a:lumMod val="50000"/>
              <a:alpha val="35000"/>
            </a:schemeClr>
          </a:solidFill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grpSpPr>
        <p:cxnSp>
          <p:nvCxnSpPr>
            <p:cNvPr id="7" name="Straight Connector 6"/>
            <p:cNvCxnSpPr>
              <a:stCxn id="77" idx="7"/>
              <a:endCxn id="75" idx="2"/>
            </p:cNvCxnSpPr>
            <p:nvPr/>
          </p:nvCxnSpPr>
          <p:spPr>
            <a:xfrm flipV="1">
              <a:off x="1154476" y="4263630"/>
              <a:ext cx="1219575" cy="1200783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75" idx="4"/>
              <a:endCxn id="97" idx="1"/>
            </p:cNvCxnSpPr>
            <p:nvPr/>
          </p:nvCxnSpPr>
          <p:spPr>
            <a:xfrm>
              <a:off x="2477073" y="4317774"/>
              <a:ext cx="385992" cy="925824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80" idx="2"/>
              <a:endCxn id="95" idx="6"/>
            </p:cNvCxnSpPr>
            <p:nvPr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97" idx="5"/>
              <a:endCxn id="80" idx="1"/>
            </p:cNvCxnSpPr>
            <p:nvPr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5" idx="5"/>
              <a:endCxn id="96" idx="1"/>
            </p:cNvCxnSpPr>
            <p:nvPr/>
          </p:nvCxnSpPr>
          <p:spPr>
            <a:xfrm>
              <a:off x="2525482" y="4277477"/>
              <a:ext cx="1108398" cy="935528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0" idx="0"/>
              <a:endCxn id="96" idx="4"/>
            </p:cNvCxnSpPr>
            <p:nvPr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7" idx="3"/>
              <a:endCxn id="95" idx="0"/>
            </p:cNvCxnSpPr>
            <p:nvPr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5" idx="6"/>
              <a:endCxn id="82" idx="1"/>
            </p:cNvCxnSpPr>
            <p:nvPr/>
          </p:nvCxnSpPr>
          <p:spPr>
            <a:xfrm>
              <a:off x="2531217" y="4214752"/>
              <a:ext cx="1935721" cy="721991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0" idx="7"/>
              <a:endCxn id="82" idx="3"/>
            </p:cNvCxnSpPr>
            <p:nvPr/>
          </p:nvCxnSpPr>
          <p:spPr>
            <a:xfrm flipV="1">
              <a:off x="3838367" y="5053127"/>
              <a:ext cx="628571" cy="1015512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7" idx="6"/>
              <a:endCxn id="96" idx="2"/>
            </p:cNvCxnSpPr>
            <p:nvPr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9" idx="0"/>
              <a:endCxn id="95" idx="4"/>
            </p:cNvCxnSpPr>
            <p:nvPr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6" idx="6"/>
              <a:endCxn id="82" idx="2"/>
            </p:cNvCxnSpPr>
            <p:nvPr/>
          </p:nvCxnSpPr>
          <p:spPr>
            <a:xfrm flipV="1">
              <a:off x="3727539" y="4994935"/>
              <a:ext cx="715295" cy="256865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1" idx="0"/>
              <a:endCxn id="82" idx="4"/>
            </p:cNvCxnSpPr>
            <p:nvPr/>
          </p:nvCxnSpPr>
          <p:spPr>
            <a:xfrm flipH="1" flipV="1">
              <a:off x="4525130" y="5077231"/>
              <a:ext cx="51029" cy="838121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4" idx="1"/>
              <a:endCxn id="82" idx="5"/>
            </p:cNvCxnSpPr>
            <p:nvPr/>
          </p:nvCxnSpPr>
          <p:spPr>
            <a:xfrm flipH="1" flipV="1">
              <a:off x="4583322" y="5053127"/>
              <a:ext cx="1061056" cy="957597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84" idx="0"/>
              <a:endCxn id="83" idx="4"/>
            </p:cNvCxnSpPr>
            <p:nvPr/>
          </p:nvCxnSpPr>
          <p:spPr>
            <a:xfrm flipV="1">
              <a:off x="5683173" y="4739274"/>
              <a:ext cx="213596" cy="1255381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3" idx="2"/>
              <a:endCxn id="82" idx="6"/>
            </p:cNvCxnSpPr>
            <p:nvPr/>
          </p:nvCxnSpPr>
          <p:spPr>
            <a:xfrm flipH="1">
              <a:off x="4607426" y="4656978"/>
              <a:ext cx="1207047" cy="337957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3" idx="7"/>
              <a:endCxn id="91" idx="2"/>
            </p:cNvCxnSpPr>
            <p:nvPr/>
          </p:nvCxnSpPr>
          <p:spPr>
            <a:xfrm flipV="1">
              <a:off x="5954961" y="4275760"/>
              <a:ext cx="2410819" cy="323026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3" idx="6"/>
              <a:endCxn id="90" idx="2"/>
            </p:cNvCxnSpPr>
            <p:nvPr/>
          </p:nvCxnSpPr>
          <p:spPr>
            <a:xfrm>
              <a:off x="5979065" y="4656978"/>
              <a:ext cx="765030" cy="577359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0" idx="7"/>
              <a:endCxn id="91" idx="3"/>
            </p:cNvCxnSpPr>
            <p:nvPr/>
          </p:nvCxnSpPr>
          <p:spPr>
            <a:xfrm flipV="1">
              <a:off x="6884583" y="4314555"/>
              <a:ext cx="1497266" cy="861590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76" idx="0"/>
              <a:endCxn id="75" idx="3"/>
            </p:cNvCxnSpPr>
            <p:nvPr/>
          </p:nvCxnSpPr>
          <p:spPr>
            <a:xfrm flipV="1">
              <a:off x="2095501" y="4312039"/>
              <a:ext cx="318847" cy="1269618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95" idx="2"/>
              <a:endCxn id="76" idx="6"/>
            </p:cNvCxnSpPr>
            <p:nvPr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79" idx="1"/>
              <a:endCxn id="76" idx="5"/>
            </p:cNvCxnSpPr>
            <p:nvPr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78" idx="7"/>
              <a:endCxn id="76" idx="3"/>
            </p:cNvCxnSpPr>
            <p:nvPr/>
          </p:nvCxnSpPr>
          <p:spPr>
            <a:xfrm flipV="1">
              <a:off x="1478954" y="5729711"/>
              <a:ext cx="555221" cy="538189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77" idx="6"/>
              <a:endCxn id="76" idx="2"/>
            </p:cNvCxnSpPr>
            <p:nvPr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00" idx="7"/>
              <a:endCxn id="77" idx="3"/>
            </p:cNvCxnSpPr>
            <p:nvPr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00" idx="6"/>
              <a:endCxn id="78" idx="2"/>
            </p:cNvCxnSpPr>
            <p:nvPr/>
          </p:nvCxnSpPr>
          <p:spPr>
            <a:xfrm>
              <a:off x="420056" y="6174425"/>
              <a:ext cx="965239" cy="132270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00" idx="5"/>
            </p:cNvCxnSpPr>
            <p:nvPr/>
          </p:nvCxnSpPr>
          <p:spPr>
            <a:xfrm>
              <a:off x="403987" y="6213220"/>
              <a:ext cx="156557" cy="198851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8" idx="6"/>
              <a:endCxn id="79" idx="2"/>
            </p:cNvCxnSpPr>
            <p:nvPr/>
          </p:nvCxnSpPr>
          <p:spPr>
            <a:xfrm>
              <a:off x="1495023" y="6306695"/>
              <a:ext cx="1196844" cy="57087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79" idx="6"/>
              <a:endCxn id="80" idx="3"/>
            </p:cNvCxnSpPr>
            <p:nvPr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81" idx="2"/>
              <a:endCxn id="80" idx="6"/>
            </p:cNvCxnSpPr>
            <p:nvPr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80" idx="5"/>
            </p:cNvCxnSpPr>
            <p:nvPr/>
          </p:nvCxnSpPr>
          <p:spPr>
            <a:xfrm flipH="1" flipV="1">
              <a:off x="3838367" y="6191291"/>
              <a:ext cx="293105" cy="208018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80" idx="4"/>
            </p:cNvCxnSpPr>
            <p:nvPr/>
          </p:nvCxnSpPr>
          <p:spPr>
            <a:xfrm flipV="1">
              <a:off x="3690313" y="6216693"/>
              <a:ext cx="86728" cy="208415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81" idx="4"/>
            </p:cNvCxnSpPr>
            <p:nvPr/>
          </p:nvCxnSpPr>
          <p:spPr>
            <a:xfrm flipH="1" flipV="1">
              <a:off x="4576159" y="6025080"/>
              <a:ext cx="101330" cy="329548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84" idx="2"/>
              <a:endCxn id="81" idx="6"/>
            </p:cNvCxnSpPr>
            <p:nvPr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84" idx="4"/>
            </p:cNvCxnSpPr>
            <p:nvPr/>
          </p:nvCxnSpPr>
          <p:spPr>
            <a:xfrm>
              <a:off x="5683173" y="6104383"/>
              <a:ext cx="131300" cy="320725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85" idx="3"/>
            </p:cNvCxnSpPr>
            <p:nvPr/>
          </p:nvCxnSpPr>
          <p:spPr>
            <a:xfrm flipH="1">
              <a:off x="6585219" y="6176101"/>
              <a:ext cx="136087" cy="178527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85" idx="2"/>
              <a:endCxn id="84" idx="6"/>
            </p:cNvCxnSpPr>
            <p:nvPr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90" idx="4"/>
              <a:endCxn id="85" idx="0"/>
            </p:cNvCxnSpPr>
            <p:nvPr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89" idx="3"/>
              <a:endCxn id="85" idx="7"/>
            </p:cNvCxnSpPr>
            <p:nvPr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9" idx="2"/>
              <a:endCxn id="90" idx="6"/>
            </p:cNvCxnSpPr>
            <p:nvPr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89" idx="1"/>
              <a:endCxn id="91" idx="4"/>
            </p:cNvCxnSpPr>
            <p:nvPr/>
          </p:nvCxnSpPr>
          <p:spPr>
            <a:xfrm flipV="1">
              <a:off x="8015384" y="4330624"/>
              <a:ext cx="405260" cy="1137693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7" idx="1"/>
              <a:endCxn id="91" idx="5"/>
            </p:cNvCxnSpPr>
            <p:nvPr/>
          </p:nvCxnSpPr>
          <p:spPr>
            <a:xfrm flipH="1" flipV="1">
              <a:off x="8459439" y="4314555"/>
              <a:ext cx="860791" cy="1246755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87" idx="0"/>
              <a:endCxn id="88" idx="4"/>
            </p:cNvCxnSpPr>
            <p:nvPr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93" idx="0"/>
              <a:endCxn id="92" idx="4"/>
            </p:cNvCxnSpPr>
            <p:nvPr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92" idx="5"/>
            </p:cNvCxnSpPr>
            <p:nvPr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93" idx="6"/>
            </p:cNvCxnSpPr>
            <p:nvPr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endCxn id="94" idx="6"/>
            </p:cNvCxnSpPr>
            <p:nvPr/>
          </p:nvCxnSpPr>
          <p:spPr>
            <a:xfrm flipH="1">
              <a:off x="10916433" y="6269310"/>
              <a:ext cx="1246736" cy="124113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94" idx="3"/>
              <a:endCxn id="86" idx="6"/>
            </p:cNvCxnSpPr>
            <p:nvPr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94" idx="1"/>
              <a:endCxn id="87" idx="5"/>
            </p:cNvCxnSpPr>
            <p:nvPr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93" idx="2"/>
              <a:endCxn id="87" idx="6"/>
            </p:cNvCxnSpPr>
            <p:nvPr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92" idx="3"/>
              <a:endCxn id="87" idx="7"/>
            </p:cNvCxnSpPr>
            <p:nvPr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92" idx="2"/>
              <a:endCxn id="88" idx="6"/>
            </p:cNvCxnSpPr>
            <p:nvPr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8" idx="1"/>
              <a:endCxn id="91" idx="6"/>
            </p:cNvCxnSpPr>
            <p:nvPr/>
          </p:nvCxnSpPr>
          <p:spPr>
            <a:xfrm flipH="1" flipV="1">
              <a:off x="8475508" y="4275760"/>
              <a:ext cx="749812" cy="423662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87" idx="2"/>
              <a:endCxn id="89" idx="6"/>
            </p:cNvCxnSpPr>
            <p:nvPr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86" idx="1"/>
              <a:endCxn id="89" idx="5"/>
            </p:cNvCxnSpPr>
            <p:nvPr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9" idx="4"/>
            </p:cNvCxnSpPr>
            <p:nvPr/>
          </p:nvCxnSpPr>
          <p:spPr>
            <a:xfrm flipH="1">
              <a:off x="7666790" y="5617366"/>
              <a:ext cx="378719" cy="772348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85" idx="5"/>
            </p:cNvCxnSpPr>
            <p:nvPr/>
          </p:nvCxnSpPr>
          <p:spPr>
            <a:xfrm>
              <a:off x="6837690" y="6176101"/>
              <a:ext cx="93100" cy="185423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86" idx="7"/>
              <a:endCxn id="87" idx="3"/>
            </p:cNvCxnSpPr>
            <p:nvPr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4" idx="7"/>
              <a:endCxn id="90" idx="3"/>
            </p:cNvCxnSpPr>
            <p:nvPr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94" idx="7"/>
              <a:endCxn id="93" idx="4"/>
            </p:cNvCxnSpPr>
            <p:nvPr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 rot="20563470">
              <a:off x="2370338" y="4156895"/>
              <a:ext cx="164592" cy="164592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1385295" y="6251831"/>
              <a:ext cx="109728" cy="109728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42834" y="4912639"/>
              <a:ext cx="164592" cy="164592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814473" y="4574682"/>
              <a:ext cx="164592" cy="164592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8365780" y="4220896"/>
              <a:ext cx="109728" cy="109728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>
              <a:stCxn id="97" idx="2"/>
              <a:endCxn id="76" idx="7"/>
            </p:cNvCxnSpPr>
            <p:nvPr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7" idx="4"/>
              <a:endCxn id="78" idx="1"/>
            </p:cNvCxnSpPr>
            <p:nvPr/>
          </p:nvCxnSpPr>
          <p:spPr>
            <a:xfrm>
              <a:off x="1096284" y="5604901"/>
              <a:ext cx="305080" cy="662999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>
              <a:stCxn id="100" idx="3"/>
            </p:cNvCxnSpPr>
            <p:nvPr/>
          </p:nvCxnSpPr>
          <p:spPr>
            <a:xfrm flipH="1">
              <a:off x="200367" y="6213220"/>
              <a:ext cx="126030" cy="176494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00" idx="2"/>
            </p:cNvCxnSpPr>
            <p:nvPr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00" idx="1"/>
            </p:cNvCxnSpPr>
            <p:nvPr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endCxn id="77" idx="2"/>
            </p:cNvCxnSpPr>
            <p:nvPr/>
          </p:nvCxnSpPr>
          <p:spPr>
            <a:xfrm>
              <a:off x="-106856" y="5410804"/>
              <a:ext cx="1120844" cy="111801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endCxn id="84" idx="3"/>
            </p:cNvCxnSpPr>
            <p:nvPr/>
          </p:nvCxnSpPr>
          <p:spPr>
            <a:xfrm flipV="1">
              <a:off x="5350590" y="6088314"/>
              <a:ext cx="293788" cy="301400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77" idx="1"/>
              <a:endCxn id="259" idx="4"/>
            </p:cNvCxnSpPr>
            <p:nvPr/>
          </p:nvCxnSpPr>
          <p:spPr>
            <a:xfrm flipH="1" flipV="1">
              <a:off x="815541" y="4917940"/>
              <a:ext cx="222551" cy="546473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Oval 258"/>
            <p:cNvSpPr/>
            <p:nvPr/>
          </p:nvSpPr>
          <p:spPr>
            <a:xfrm rot="20563470">
              <a:off x="737067" y="4799658"/>
              <a:ext cx="121012" cy="121012"/>
            </a:xfrm>
            <a:prstGeom prst="ellips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2" name="Straight Connector 261"/>
            <p:cNvCxnSpPr>
              <a:stCxn id="259" idx="6"/>
              <a:endCxn id="75" idx="1"/>
            </p:cNvCxnSpPr>
            <p:nvPr/>
          </p:nvCxnSpPr>
          <p:spPr>
            <a:xfrm flipV="1">
              <a:off x="855349" y="4200905"/>
              <a:ext cx="1524437" cy="641291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endCxn id="259" idx="2"/>
            </p:cNvCxnSpPr>
            <p:nvPr/>
          </p:nvCxnSpPr>
          <p:spPr>
            <a:xfrm flipV="1">
              <a:off x="-73293" y="4878132"/>
              <a:ext cx="813090" cy="356205"/>
            </a:xfrm>
            <a:prstGeom prst="line">
              <a:avLst/>
            </a:prstGeom>
            <a:grpFill/>
            <a:ln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TextBox 214"/>
          <p:cNvSpPr txBox="1"/>
          <p:nvPr/>
        </p:nvSpPr>
        <p:spPr>
          <a:xfrm>
            <a:off x="636" y="1882662"/>
            <a:ext cx="12214050" cy="1753235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Lateralização esquerda </a:t>
            </a:r>
            <a:r>
              <a:rPr lang="pt-BR" altLang="ko-KR" sz="5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reduzida </a:t>
            </a:r>
            <a:r>
              <a:rPr lang="ko-KR" altLang="en-US" sz="5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linguagem </a:t>
            </a:r>
            <a:r>
              <a:rPr lang="pt-BR" altLang="ko-KR" sz="5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cegos congênitos 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1379" y="4051205"/>
            <a:ext cx="12213903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Connor Lane</a:t>
            </a:r>
            <a:r>
              <a:rPr lang="pt-BR" altLang="ko-KR" sz="2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rcRect r="72646" b="85926"/>
          <a:stretch>
            <a:fillRect/>
          </a:stretch>
        </p:blipFill>
        <p:spPr>
          <a:xfrm>
            <a:off x="222250" y="146685"/>
            <a:ext cx="2742565" cy="11772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323529" y="249339"/>
            <a:ext cx="11573197" cy="724247"/>
          </a:xfrm>
        </p:spPr>
        <p:txBody>
          <a:bodyPr/>
          <a:lstStyle/>
          <a:p>
            <a:r>
              <a:rPr lang="pt-BR" altLang="en-US"/>
              <a:t>Condições Experimentais </a:t>
            </a:r>
          </a:p>
        </p:txBody>
      </p:sp>
      <p:grpSp>
        <p:nvGrpSpPr>
          <p:cNvPr id="7" name="Group 76"/>
          <p:cNvGrpSpPr/>
          <p:nvPr/>
        </p:nvGrpSpPr>
        <p:grpSpPr>
          <a:xfrm>
            <a:off x="612561" y="974038"/>
            <a:ext cx="983824" cy="1746532"/>
            <a:chOff x="1180251" y="2299283"/>
            <a:chExt cx="983824" cy="1746532"/>
          </a:xfrm>
        </p:grpSpPr>
        <p:grpSp>
          <p:nvGrpSpPr>
            <p:cNvPr id="8" name="Group 17"/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9" name="Arc 3"/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" name="Oval 19"/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" name="Straight Connector 22"/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23"/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12463" y="1235766"/>
            <a:ext cx="941011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Caixa de Texto 12"/>
          <p:cNvSpPr txBox="1"/>
          <p:nvPr/>
        </p:nvSpPr>
        <p:spPr>
          <a:xfrm>
            <a:off x="1945005" y="1235710"/>
            <a:ext cx="83292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 b="1">
                <a:sym typeface="+mn-ea"/>
              </a:rPr>
              <a:t>Procedimento Comportamental</a:t>
            </a:r>
          </a:p>
          <a:p>
            <a:pPr algn="l"/>
            <a:r>
              <a:rPr lang="pt-BR" altLang="en-US">
                <a:sym typeface="+mn-ea"/>
              </a:rPr>
              <a:t>No experimento 2, os participantes adultos ouviram sentenças e responderam perguntas de sim / não sobre compreensão. As perguntas exigiam que os participantes atendessem às relações temáticas na sentença (ou seja, quem fez o que com quem):</a:t>
            </a:r>
            <a:endParaRPr lang="pt-BR" altLang="en-US"/>
          </a:p>
          <a:p>
            <a:endParaRPr lang="pt-BR" altLang="en-US" u="sng"/>
          </a:p>
        </p:txBody>
      </p:sp>
      <p:graphicFrame>
        <p:nvGraphicFramePr>
          <p:cNvPr id="21" name="Tabela 20"/>
          <p:cNvGraphicFramePr/>
          <p:nvPr/>
        </p:nvGraphicFramePr>
        <p:xfrm>
          <a:off x="704850" y="2804160"/>
          <a:ext cx="10565130" cy="160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2315"/>
                <a:gridCol w="7282815"/>
              </a:tblGrid>
              <a:tr h="52387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/>
                        <a:t>Condições Experimentais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 b="1"/>
                        <a:t>Sentença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>
                          <a:sym typeface="+mn-ea"/>
                        </a:rPr>
                        <a:t>O paramédico que o cirurgião exausto no centro de trauma criticou deu ao paciente muito analgésico</a:t>
                      </a:r>
                      <a:endParaRPr lang="pt-BR" altLang="en-US"/>
                    </a:p>
                  </a:txBody>
                  <a:tcPr/>
                </a:tc>
              </a:tr>
              <a:tr h="4425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 b="1"/>
                        <a:t>Pergunta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altLang="en-US" sz="1800">
                          <a:sym typeface="+mn-ea"/>
                        </a:rPr>
                        <a:t>O paramédico foi criticado pelo cirurgião?</a:t>
                      </a:r>
                      <a:endParaRPr lang="pt-B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 de Texto 4"/>
          <p:cNvSpPr txBox="1"/>
          <p:nvPr/>
        </p:nvSpPr>
        <p:spPr>
          <a:xfrm>
            <a:off x="919480" y="4538980"/>
            <a:ext cx="1035304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Houve 108 sentenças e 54  sequências não-palavra (condição controle) </a:t>
            </a:r>
            <a:r>
              <a:rPr lang="pt-BR" altLang="en-US">
                <a:sym typeface="+mn-ea"/>
              </a:rPr>
              <a:t>divididas igualmente entre seis execuções e contrabalançado em relação à condição em cada execução.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>
                <a:sym typeface="+mn-ea"/>
              </a:rPr>
              <a:t> As avaliações começaram com um bipe (1s) seguido por uma sequência de frases ou não-palavras.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Os participantes ouviram uma pergunta falada ou uma não-palavra (2s) e tinha até o final do julgamento para responder. (cada jugalmento durou 16s).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en-US"/>
          </a:p>
          <a:p>
            <a:r>
              <a:rPr lang="pt-BR" alt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309559" y="249339"/>
            <a:ext cx="11573197" cy="724247"/>
          </a:xfrm>
        </p:spPr>
        <p:txBody>
          <a:bodyPr/>
          <a:lstStyle/>
          <a:p>
            <a:r>
              <a:rPr lang="pt-BR" altLang="en-US"/>
              <a:t>Condições Experimentais </a:t>
            </a:r>
          </a:p>
        </p:txBody>
      </p:sp>
      <p:grpSp>
        <p:nvGrpSpPr>
          <p:cNvPr id="7" name="Group 76"/>
          <p:cNvGrpSpPr/>
          <p:nvPr/>
        </p:nvGrpSpPr>
        <p:grpSpPr>
          <a:xfrm>
            <a:off x="596686" y="974673"/>
            <a:ext cx="983824" cy="1746532"/>
            <a:chOff x="1180251" y="2299283"/>
            <a:chExt cx="983824" cy="1746532"/>
          </a:xfrm>
        </p:grpSpPr>
        <p:grpSp>
          <p:nvGrpSpPr>
            <p:cNvPr id="8" name="Group 17"/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9" name="Arc 3"/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" name="Oval 19"/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" name="Straight Connector 22"/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23"/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17543" y="1236401"/>
            <a:ext cx="941011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Caixa de Texto 12"/>
          <p:cNvSpPr txBox="1"/>
          <p:nvPr/>
        </p:nvSpPr>
        <p:spPr>
          <a:xfrm>
            <a:off x="1931035" y="1236345"/>
            <a:ext cx="83292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 b="1">
                <a:sym typeface="+mn-ea"/>
              </a:rPr>
              <a:t>Procedimento Comportamental</a:t>
            </a:r>
          </a:p>
          <a:p>
            <a:pPr algn="l"/>
            <a:r>
              <a:rPr lang="pt-BR" altLang="en-US">
                <a:sym typeface="+mn-ea"/>
              </a:rPr>
              <a:t>No experimento 3, os participantes (crianças e adultos) realizaram uma tarefa chamada "Isso vem a seguir?". Cada teste começou com um estímulo de 20s  em três condições: uma história em inglês, uma história em idioma estrangeiro (hebraico, coreano ou russo) e música instrumental.</a:t>
            </a:r>
            <a:endParaRPr lang="pt-BR" altLang="en-US"/>
          </a:p>
          <a:p>
            <a:endParaRPr lang="pt-BR" altLang="en-US" u="sng"/>
          </a:p>
        </p:txBody>
      </p:sp>
      <p:graphicFrame>
        <p:nvGraphicFramePr>
          <p:cNvPr id="21" name="Tabela 20"/>
          <p:cNvGraphicFramePr/>
          <p:nvPr/>
        </p:nvGraphicFramePr>
        <p:xfrm>
          <a:off x="688975" y="2851785"/>
          <a:ext cx="10565130" cy="170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2315"/>
                <a:gridCol w="7282815"/>
              </a:tblGrid>
              <a:tr h="52387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/>
                        <a:t>Condições Experimentais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 b="1"/>
                        <a:t>Pergunta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/>
                        <a:t>'' Does this come next?''  ''Isso vem a seguir?'' </a:t>
                      </a:r>
                    </a:p>
                  </a:txBody>
                  <a:tcPr/>
                </a:tc>
              </a:tr>
              <a:tr h="4425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 b="1"/>
                        <a:t>3 Condições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altLang="en-US" sz="1800">
                          <a:sym typeface="+mn-ea"/>
                        </a:rPr>
                        <a:t>História em Inglês, Idioma estrangeiro ou Música Instrumental (4,5s)</a:t>
                      </a:r>
                      <a:endParaRPr lang="pt-B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 de Texto 4"/>
          <p:cNvSpPr txBox="1"/>
          <p:nvPr/>
        </p:nvSpPr>
        <p:spPr>
          <a:xfrm>
            <a:off x="919480" y="4561205"/>
            <a:ext cx="1068133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altLang="en-US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>
                <a:sym typeface="+mn-ea"/>
              </a:rPr>
              <a:t> Houve 24 estímulos de história, oito de fala estrangeira e oito de música, divididos igualmente em quatro listas.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>
                <a:sym typeface="+mn-ea"/>
              </a:rPr>
              <a:t>Os participantes tiveram 6s para julgar se o seguimento teste era a continuação correta da história inicial ou a continuação de uma história diferente (condição da história), a mesma língua estrangeira ou uma língua estrangeira diferente (condição da fala estrangeira) ou a mesma melodia por mesmo instrumento ou uma melodia diferente por um instrumento diferente (condição da música).</a:t>
            </a:r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309559" y="339509"/>
            <a:ext cx="11573197" cy="724247"/>
          </a:xfrm>
        </p:spPr>
        <p:txBody>
          <a:bodyPr/>
          <a:lstStyle/>
          <a:p>
            <a:r>
              <a:rPr lang="pt-BR" altLang="en-US"/>
              <a:t>Experimento </a:t>
            </a:r>
          </a:p>
        </p:txBody>
      </p:sp>
      <p:grpSp>
        <p:nvGrpSpPr>
          <p:cNvPr id="7" name="Group 76"/>
          <p:cNvGrpSpPr/>
          <p:nvPr/>
        </p:nvGrpSpPr>
        <p:grpSpPr>
          <a:xfrm>
            <a:off x="1023406" y="974038"/>
            <a:ext cx="983824" cy="1746532"/>
            <a:chOff x="1180251" y="2299283"/>
            <a:chExt cx="983824" cy="1746532"/>
          </a:xfrm>
        </p:grpSpPr>
        <p:grpSp>
          <p:nvGrpSpPr>
            <p:cNvPr id="8" name="Group 17"/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9" name="Arc 3"/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" name="Oval 19"/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" name="Straight Connector 22"/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23"/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46168" y="1235766"/>
            <a:ext cx="941011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Caixa de Texto 12"/>
          <p:cNvSpPr txBox="1"/>
          <p:nvPr/>
        </p:nvSpPr>
        <p:spPr>
          <a:xfrm>
            <a:off x="1699895" y="1235710"/>
            <a:ext cx="879221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 b="1">
                <a:sym typeface="+mn-ea"/>
              </a:rPr>
              <a:t>Procedimento Comportamental</a:t>
            </a:r>
          </a:p>
          <a:p>
            <a:pPr algn="ctr"/>
            <a:endParaRPr lang="pt-BR" altLang="en-US" b="1">
              <a:sym typeface="+mn-ea"/>
            </a:endParaRPr>
          </a:p>
          <a:p>
            <a:pPr algn="ctr"/>
            <a:endParaRPr lang="pt-BR" altLang="en-US" b="1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altLang="en-US"/>
              <a:t>Após a sessão de varredura no Experimento 3, as crianças cegas concluíram um subconjunto do Teste de Realização Woodcock Johnson III em Braille para avaliar suas habilidades cognitivas e de leitura em Braille.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alt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altLang="en-US"/>
              <a:t>Obtiveram dominância da mão em leitura de braille e informações de frequência de leitura por meio de uma pesquisa pós-experimental realizada por telefone com 17 participantes dos Experimentos 1 e 2.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alt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altLang="en-US"/>
              <a:t> Os participantes relataram sua mão de leitura dominante, se lêem bimanualmente, bem como quantas horas eles lêem por semana.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altLang="en-US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altLang="en-US"/>
              <a:t>Metodologia</a:t>
            </a:r>
          </a:p>
        </p:txBody>
      </p:sp>
      <p:sp>
        <p:nvSpPr>
          <p:cNvPr id="4" name="Caixa de Texto 3"/>
          <p:cNvSpPr txBox="1"/>
          <p:nvPr/>
        </p:nvSpPr>
        <p:spPr>
          <a:xfrm>
            <a:off x="785495" y="1064260"/>
            <a:ext cx="1062037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 b="1"/>
              <a:t>Análise de Lateralidade</a:t>
            </a:r>
          </a:p>
          <a:p>
            <a:pPr algn="ctr"/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A lateralidade da linguagem foi avaliada com base nas frases&gt; contraste das equações matemáticas no Experimento 1, nas sentenças&gt; nas seqüências não-palavras no Experimento 2 e nas histórias&gt; contraste da música no Experimento 3. 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Todos esses três contrastes comparam o processamento da linguagem falada com as condições de controle auditivo.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Os contrastes de sentença&gt; controle das Experiências 1 e 2 concentram-se em processos lingüísticos lexicais e em nível de sentença, controlando os processos auditivos e fonológicos iniciais.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>
                <a:sym typeface="+mn-ea"/>
              </a:rPr>
              <a:t>As condições de controle nas Experiências 1 e 2 eram altas na carga da memória de trabalho, de modo a distinguir os processos linguísticos da memória geral de trabalho e dos efeitos da dificuldade da tarefa.</a:t>
            </a:r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altLang="en-US"/>
              <a:t>Resultados</a:t>
            </a:r>
          </a:p>
        </p:txBody>
      </p:sp>
      <p:sp>
        <p:nvSpPr>
          <p:cNvPr id="3" name="Caixa de Texto 2"/>
          <p:cNvSpPr txBox="1"/>
          <p:nvPr/>
        </p:nvSpPr>
        <p:spPr>
          <a:xfrm>
            <a:off x="854075" y="1443990"/>
            <a:ext cx="1051242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 b="1"/>
              <a:t>Desempenho Comportamental</a:t>
            </a:r>
          </a:p>
          <a:p>
            <a:pPr algn="ctr"/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Nos Experimentos de 1 a 3, não houve diferenças consistentes entre os participantes cegos e com visão no desempenho da compreensão de sentenças.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>
                <a:sym typeface="+mn-ea"/>
              </a:rPr>
              <a:t>No experimento 3, todos os participantes adultos apresentaram desempenho no teto (precisão média&gt; 98% para adultos cegos e videntes, em condições de sentença e música).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>
                <a:sym typeface="+mn-ea"/>
              </a:rPr>
              <a:t>Adultos cegos e videntes foram mais rápidos na música do que nos julgamentos de frases, mas esse efeito foi um pouco maior no grupo cego.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>
                <a:sym typeface="+mn-ea"/>
              </a:rPr>
              <a:t>Crianças cegas e videntes eram mais precisas e mais rápidas na música do que os julgamentos de sentenças.</a:t>
            </a: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rcRect l="27579" t="38802" r="35873" b="8481"/>
          <a:stretch>
            <a:fillRect/>
          </a:stretch>
        </p:blipFill>
        <p:spPr>
          <a:xfrm>
            <a:off x="35560" y="3175"/>
            <a:ext cx="7821295" cy="6858635"/>
          </a:xfrm>
          <a:prstGeom prst="rect">
            <a:avLst/>
          </a:prstGeom>
        </p:spPr>
      </p:pic>
      <p:sp>
        <p:nvSpPr>
          <p:cNvPr id="8" name="Caixa de Texto 7"/>
          <p:cNvSpPr txBox="1"/>
          <p:nvPr/>
        </p:nvSpPr>
        <p:spPr>
          <a:xfrm>
            <a:off x="8184515" y="3175"/>
            <a:ext cx="38150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 frontotemporais em indivíduos cegos e com visão</a:t>
            </a:r>
          </a:p>
        </p:txBody>
      </p:sp>
      <p:sp>
        <p:nvSpPr>
          <p:cNvPr id="9" name="Caixa de Texto 8"/>
          <p:cNvSpPr txBox="1"/>
          <p:nvPr/>
        </p:nvSpPr>
        <p:spPr>
          <a:xfrm>
            <a:off x="8185785" y="749300"/>
            <a:ext cx="381381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(+1) Forte LIs esquerda-Branca</a:t>
            </a:r>
          </a:p>
          <a:p>
            <a:r>
              <a:rPr lang="pt-BR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(-1 ) Forte LIs direita-Preta</a:t>
            </a:r>
          </a:p>
          <a:p>
            <a:r>
              <a:rPr lang="pt-BR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(± 0,2) Limiar LIs bilateral-Cinza</a:t>
            </a:r>
          </a:p>
        </p:txBody>
      </p:sp>
      <p:sp>
        <p:nvSpPr>
          <p:cNvPr id="11" name="Caixa de Texto 10"/>
          <p:cNvSpPr txBox="1"/>
          <p:nvPr/>
        </p:nvSpPr>
        <p:spPr>
          <a:xfrm>
            <a:off x="8185150" y="1671320"/>
            <a:ext cx="38138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pt-BR" altLang="en-US"/>
              <a:t>Experimento </a:t>
            </a:r>
            <a:r>
              <a:rPr lang="pt-B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altLang="en-US"/>
              <a:t> (</a:t>
            </a:r>
            <a:r>
              <a:rPr lang="pt-BR" altLang="en-US">
                <a:sym typeface="+mn-ea"/>
              </a:rPr>
              <a:t>frases&gt; matemática)</a:t>
            </a:r>
            <a:r>
              <a:rPr lang="pt-BR" altLang="en-US"/>
              <a:t> e Experimento </a:t>
            </a:r>
            <a:r>
              <a:rPr lang="pt-B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altLang="en-US"/>
              <a:t> (</a:t>
            </a:r>
            <a:r>
              <a:rPr lang="pt-BR" altLang="en-US">
                <a:sym typeface="+mn-ea"/>
              </a:rPr>
              <a:t>frases&gt; não palavras):</a:t>
            </a:r>
            <a:r>
              <a:rPr lang="pt-BR" altLang="en-US"/>
              <a:t> </a:t>
            </a:r>
          </a:p>
          <a:p>
            <a:pPr indent="0">
              <a:buNone/>
            </a:pPr>
            <a:r>
              <a:rPr lang="pt-BR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Videntes </a:t>
            </a:r>
            <a:r>
              <a:rPr lang="pt-BR" altLang="en-US"/>
              <a:t>tiveram forte LIs esquerda durante a compreensão da frase.</a:t>
            </a:r>
          </a:p>
          <a:p>
            <a:pPr indent="0">
              <a:buNone/>
            </a:pPr>
            <a:r>
              <a:rPr lang="pt-B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Cegos</a:t>
            </a:r>
            <a:r>
              <a:rPr lang="pt-BR" altLang="en-US"/>
              <a:t> tiveram ativação LIs durante a compreensão das frases mas não foi sistematicamente lateralizada.</a:t>
            </a:r>
          </a:p>
        </p:txBody>
      </p:sp>
      <p:sp>
        <p:nvSpPr>
          <p:cNvPr id="14" name="Caixa de Texto 13"/>
          <p:cNvSpPr txBox="1"/>
          <p:nvPr/>
        </p:nvSpPr>
        <p:spPr>
          <a:xfrm>
            <a:off x="8186420" y="4786630"/>
            <a:ext cx="38131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altLang="en-US"/>
              <a:t>Experimento </a:t>
            </a:r>
            <a:r>
              <a:rPr lang="pt-B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pt-BR" altLang="en-US">
                <a:effectLst/>
              </a:rPr>
              <a:t>e</a:t>
            </a:r>
            <a:r>
              <a:rPr lang="pt-BR" altLang="en-US"/>
              <a:t>ncontramos um padrão de LIs reduzida na amostra de adultos </a:t>
            </a:r>
            <a:r>
              <a:rPr lang="pt-B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cegos</a:t>
            </a:r>
            <a:r>
              <a:rPr lang="pt-BR" altLang="en-US"/>
              <a:t> e em crianças cegas comparado com </a:t>
            </a:r>
            <a:r>
              <a:rPr lang="pt-B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videntes</a:t>
            </a:r>
            <a:r>
              <a:rPr lang="pt-BR" altLang="en-US"/>
              <a:t>.</a:t>
            </a:r>
          </a:p>
        </p:txBody>
      </p:sp>
      <p:sp>
        <p:nvSpPr>
          <p:cNvPr id="16" name="Retângulo arredondado 15"/>
          <p:cNvSpPr/>
          <p:nvPr/>
        </p:nvSpPr>
        <p:spPr>
          <a:xfrm>
            <a:off x="35560" y="3175"/>
            <a:ext cx="8148955" cy="3455670"/>
          </a:xfrm>
          <a:prstGeom prst="roundRect">
            <a:avLst/>
          </a:prstGeom>
          <a:solidFill>
            <a:schemeClr val="bg1">
              <a:alpha val="8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8" name="Retângulo arredondado 17"/>
          <p:cNvSpPr/>
          <p:nvPr/>
        </p:nvSpPr>
        <p:spPr>
          <a:xfrm>
            <a:off x="35560" y="3458845"/>
            <a:ext cx="8150860" cy="3402330"/>
          </a:xfrm>
          <a:prstGeom prst="roundRect">
            <a:avLst/>
          </a:prstGeom>
          <a:solidFill>
            <a:schemeClr val="bg1">
              <a:alpha val="8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 animBg="1"/>
      <p:bldP spid="16" grpId="1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 de Texto 4"/>
          <p:cNvSpPr txBox="1"/>
          <p:nvPr/>
        </p:nvSpPr>
        <p:spPr>
          <a:xfrm>
            <a:off x="8102600" y="93980"/>
            <a:ext cx="387858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Rede de linguagem frontotemporais fica menos lateralizada em indivíduos cegos congênitos</a:t>
            </a:r>
            <a:endParaRPr lang="pt-BR" altLang="en-US"/>
          </a:p>
          <a:p>
            <a:pPr algn="ctr"/>
            <a:endParaRPr lang="pt-BR" altLang="en-US"/>
          </a:p>
          <a:p>
            <a:pPr indent="0">
              <a:buFont typeface="Arial" panose="020B0604020202020204" pitchFamily="34" charset="0"/>
              <a:buNone/>
            </a:pPr>
            <a:r>
              <a:rPr lang="pt-BR" altLang="en-US">
                <a:sym typeface="+mn-ea"/>
              </a:rPr>
              <a:t>Mapas de ativação de 8 representantes de </a:t>
            </a:r>
            <a:r>
              <a:rPr lang="pt-B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Videntes</a:t>
            </a:r>
            <a:r>
              <a:rPr lang="pt-BR" altLang="en-US">
                <a:sym typeface="+mn-ea"/>
              </a:rPr>
              <a:t> e </a:t>
            </a:r>
            <a:r>
              <a:rPr lang="pt-B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Cegos</a:t>
            </a:r>
            <a:r>
              <a:rPr lang="pt-BR" altLang="en-US">
                <a:sym typeface="+mn-ea"/>
              </a:rPr>
              <a:t> durantes compreensão de sentença&gt; contraste da equação matemática na Experiência 1. 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pt-BR" altLang="en-US"/>
              <a:t>Os</a:t>
            </a:r>
            <a:r>
              <a:rPr lang="pt-B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</a:t>
            </a:r>
            <a:r>
              <a:rPr lang="pt-BR" altLang="en-US"/>
              <a:t> foram menores no grupo cego do que no grupo vidente .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/>
          </a:p>
          <a:p>
            <a:endParaRPr lang="pt-BR" altLang="en-US"/>
          </a:p>
        </p:txBody>
      </p:sp>
      <p:grpSp>
        <p:nvGrpSpPr>
          <p:cNvPr id="2" name="Grupo 1"/>
          <p:cNvGrpSpPr/>
          <p:nvPr/>
        </p:nvGrpSpPr>
        <p:grpSpPr>
          <a:xfrm>
            <a:off x="75565" y="577215"/>
            <a:ext cx="7729855" cy="5707380"/>
            <a:chOff x="0" y="0"/>
            <a:chExt cx="9960" cy="4602"/>
          </a:xfrm>
        </p:grpSpPr>
        <p:sp>
          <p:nvSpPr>
            <p:cNvPr id="3" name="Conector Reto 2"/>
            <p:cNvSpPr/>
            <p:nvPr/>
          </p:nvSpPr>
          <p:spPr>
            <a:xfrm>
              <a:off x="0" y="5"/>
              <a:ext cx="9960" cy="0"/>
            </a:xfrm>
            <a:prstGeom prst="line">
              <a:avLst/>
            </a:prstGeom>
            <a:ln w="6480" cap="flat" cmpd="sng">
              <a:solidFill>
                <a:srgbClr val="231F2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" name="Conector Reto 3"/>
            <p:cNvSpPr/>
            <p:nvPr/>
          </p:nvSpPr>
          <p:spPr>
            <a:xfrm>
              <a:off x="0" y="4596"/>
              <a:ext cx="9960" cy="0"/>
            </a:xfrm>
            <a:prstGeom prst="line">
              <a:avLst/>
            </a:prstGeom>
            <a:ln w="6481" cap="flat" cmpd="sng">
              <a:solidFill>
                <a:srgbClr val="231F2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" name="Conector Reto 5"/>
            <p:cNvSpPr/>
            <p:nvPr/>
          </p:nvSpPr>
          <p:spPr>
            <a:xfrm>
              <a:off x="5" y="0"/>
              <a:ext cx="0" cy="4601"/>
            </a:xfrm>
            <a:prstGeom prst="line">
              <a:avLst/>
            </a:prstGeom>
            <a:ln w="5760" cap="flat" cmpd="sng">
              <a:solidFill>
                <a:srgbClr val="231F2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" name="Conector Reto 9"/>
            <p:cNvSpPr/>
            <p:nvPr/>
          </p:nvSpPr>
          <p:spPr>
            <a:xfrm>
              <a:off x="9955" y="0"/>
              <a:ext cx="0" cy="4601"/>
            </a:xfrm>
            <a:prstGeom prst="line">
              <a:avLst/>
            </a:prstGeom>
            <a:ln w="6479" cap="flat" cmpd="sng">
              <a:solidFill>
                <a:srgbClr val="231F20"/>
              </a:solidFill>
              <a:prstDash val="solid"/>
              <a:headEnd type="none" w="med" len="med"/>
              <a:tailEnd type="none" w="med" len="med"/>
            </a:ln>
          </p:spPr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" y="129"/>
              <a:ext cx="9739" cy="434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6" name="Caixa de Texto 15"/>
          <p:cNvSpPr txBox="1"/>
          <p:nvPr/>
        </p:nvSpPr>
        <p:spPr>
          <a:xfrm>
            <a:off x="8102600" y="4248785"/>
            <a:ext cx="37973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Geral:</a:t>
            </a:r>
            <a:r>
              <a:rPr lang="pt-BR" altLang="en-US"/>
              <a:t> A LIs esquerda da linguagem foi menor no grupo cego</a:t>
            </a:r>
          </a:p>
          <a:p>
            <a:r>
              <a:rPr lang="pt-BR" altLang="en-US"/>
              <a:t>do que no grupo vidente, e nem o efeito da idade nem a interação grupo × idade foram significativos.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altLang="en-US"/>
              <a:t>Resultados</a:t>
            </a:r>
          </a:p>
        </p:txBody>
      </p:sp>
      <p:sp>
        <p:nvSpPr>
          <p:cNvPr id="6" name="Caixa de Texto 5"/>
          <p:cNvSpPr txBox="1"/>
          <p:nvPr/>
        </p:nvSpPr>
        <p:spPr>
          <a:xfrm>
            <a:off x="2397125" y="1064260"/>
            <a:ext cx="74256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Relações de Lateralidade da Linguagem, Etiologia e desempenho</a:t>
            </a:r>
          </a:p>
        </p:txBody>
      </p:sp>
      <p:sp>
        <p:nvSpPr>
          <p:cNvPr id="4" name="Caixa de Texto 3"/>
          <p:cNvSpPr txBox="1"/>
          <p:nvPr/>
        </p:nvSpPr>
        <p:spPr>
          <a:xfrm>
            <a:off x="1409700" y="1432560"/>
            <a:ext cx="929767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Uma possibilidade é que a</a:t>
            </a:r>
            <a:r>
              <a:rPr lang="pt-BR" altLang="en-US" b="1" u="sng"/>
              <a:t> etiologia</a:t>
            </a:r>
            <a:r>
              <a:rPr lang="pt-BR" altLang="en-US"/>
              <a:t> da cegueira e não a própria cegueira influenciem a lateralidade da linguagem. 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63% dos adultos cegos nas Experiências 1 e 2 e 46% dos adultos cegos na Experiência 3 eram cegos devido à prematuridade. 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 b="1" u="sng"/>
              <a:t>Não</a:t>
            </a:r>
            <a:r>
              <a:rPr lang="pt-BR" altLang="en-US"/>
              <a:t> encontramos nenhuma diferença na lateralidade entre participantes prematuros e não prematuros em nenhum dos três experimentos.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Esses resultados sugerem que </a:t>
            </a:r>
            <a:r>
              <a:rPr lang="pt-BR" altLang="en-US" b="1" u="sng"/>
              <a:t>a perda da visão e não a prematuridade</a:t>
            </a:r>
            <a:r>
              <a:rPr lang="pt-BR" altLang="en-US"/>
              <a:t> é preditiva de </a:t>
            </a:r>
            <a:r>
              <a:rPr lang="pt-BR" altLang="en-US" b="1" u="sng"/>
              <a:t>lateralização reduzida</a:t>
            </a:r>
            <a:r>
              <a:rPr lang="pt-BR" altLang="en-US"/>
              <a:t> na amostra do estudo.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A lateralização reduzida da função não foi sistematicamente relacionada ao </a:t>
            </a:r>
            <a:r>
              <a:rPr lang="pt-BR" altLang="en-US" b="1" u="sng"/>
              <a:t>desempenho</a:t>
            </a:r>
            <a:r>
              <a:rPr lang="pt-BR" altLang="en-US"/>
              <a:t> nas tarefas de compreensão.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 b="1" u="sng"/>
              <a:t>Não</a:t>
            </a:r>
            <a:r>
              <a:rPr lang="pt-BR" altLang="en-US"/>
              <a:t> observaram correlação entre desempenho e lateralização no experimento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altLang="en-US"/>
              <a:t>Resultados</a:t>
            </a:r>
          </a:p>
        </p:txBody>
      </p:sp>
      <p:sp>
        <p:nvSpPr>
          <p:cNvPr id="6" name="Caixa de Texto 5"/>
          <p:cNvSpPr txBox="1"/>
          <p:nvPr/>
        </p:nvSpPr>
        <p:spPr>
          <a:xfrm>
            <a:off x="2397125" y="1064260"/>
            <a:ext cx="74256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Relação entre plasticidade occipital e lateralidade frontotemporal</a:t>
            </a:r>
          </a:p>
        </p:txBody>
      </p:sp>
      <p:sp>
        <p:nvSpPr>
          <p:cNvPr id="4" name="Caixa de Texto 3"/>
          <p:cNvSpPr txBox="1"/>
          <p:nvPr/>
        </p:nvSpPr>
        <p:spPr>
          <a:xfrm>
            <a:off x="1447165" y="1687195"/>
            <a:ext cx="929767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Outra causa possível para a mudança de lateralidade na cegueira é o surgimento de </a:t>
            </a:r>
            <a:r>
              <a:rPr lang="pt-BR" altLang="en-US" b="1" u="sng"/>
              <a:t>respostas occipitais</a:t>
            </a:r>
            <a:r>
              <a:rPr lang="pt-BR" altLang="en-US"/>
              <a:t> à linguagem.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 b="1" u="sng"/>
              <a:t>Contrariamente</a:t>
            </a:r>
            <a:r>
              <a:rPr lang="pt-BR" altLang="en-US"/>
              <a:t> a essa ideia, não encontraram relação entre a quantidade de ativação occipital durante a compreensão da frase e o grau de lateralização da linguagem na rede linguística frontotemporal (os LIs se correlacionaram com a quantidade de ativação occipital entre Experiências 1 a 3).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No entanto, descobriram que as respostas à linguagem falada nos </a:t>
            </a:r>
            <a:r>
              <a:rPr lang="pt-BR" altLang="en-US" b="1" u="sng"/>
              <a:t>córtices occipital</a:t>
            </a:r>
            <a:r>
              <a:rPr lang="pt-BR" altLang="en-US"/>
              <a:t> e </a:t>
            </a:r>
            <a:r>
              <a:rPr lang="pt-BR" altLang="en-US" b="1" u="sng">
                <a:effectLst/>
              </a:rPr>
              <a:t>frontotemporal</a:t>
            </a:r>
            <a:r>
              <a:rPr lang="pt-BR" altLang="en-US"/>
              <a:t> foram lateralizadas em </a:t>
            </a:r>
            <a:r>
              <a:rPr lang="pt-BR" altLang="en-US" b="1" u="sng">
                <a:effectLst/>
              </a:rPr>
              <a:t>graus semelhantes</a:t>
            </a:r>
            <a:r>
              <a:rPr lang="pt-BR" altLang="en-US"/>
              <a:t> em adultos cegos.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Indivíduos cegos com respostas lateral-direita à linguagem nos córtices frontotemporais também tenderam a ter respostas lateral-direita à linguagem nos córtices occipitais.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altLang="en-US"/>
              <a:t>Resultados</a:t>
            </a:r>
          </a:p>
        </p:txBody>
      </p:sp>
      <p:sp>
        <p:nvSpPr>
          <p:cNvPr id="6" name="Caixa de Texto 5"/>
          <p:cNvSpPr txBox="1"/>
          <p:nvPr/>
        </p:nvSpPr>
        <p:spPr>
          <a:xfrm>
            <a:off x="1675130" y="1064260"/>
            <a:ext cx="88411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Capacidade de leitura em braille e lateralização esquerda da linguagem falada</a:t>
            </a:r>
          </a:p>
        </p:txBody>
      </p:sp>
      <p:sp>
        <p:nvSpPr>
          <p:cNvPr id="4" name="Caixa de Texto 3"/>
          <p:cNvSpPr txBox="1"/>
          <p:nvPr/>
        </p:nvSpPr>
        <p:spPr>
          <a:xfrm>
            <a:off x="1461135" y="1597660"/>
            <a:ext cx="929767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Pergunta: Será que ler Braille afeta a lateralidade frontotemporal no grupo de crianças cegas?</a:t>
            </a:r>
            <a:endParaRPr lang="pt-BR" altLang="en-US"/>
          </a:p>
          <a:p>
            <a:pPr indent="0">
              <a:buFont typeface="Arial" panose="020B0604020202020204" pitchFamily="34" charset="0"/>
              <a:buNone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 Experimento 3 : a capacidade de leitura em Braille em crianças </a:t>
            </a:r>
            <a:r>
              <a:rPr lang="pt-BR" altLang="en-US" b="1" u="sng"/>
              <a:t>não</a:t>
            </a:r>
            <a:r>
              <a:rPr lang="pt-BR" altLang="en-US"/>
              <a:t> variou ao nível adulto. Não observaram correlação entre a capacidade de leitura em Braille e a lateralização da linguagem.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Outra possibilidade é que a </a:t>
            </a:r>
            <a:r>
              <a:rPr lang="pt-BR" altLang="en-US" b="1" u="sng"/>
              <a:t>capacidade de leitura em braille</a:t>
            </a:r>
            <a:r>
              <a:rPr lang="pt-BR" altLang="en-US"/>
              <a:t>, e não a proficiência em leitura, afeta a lateralização da linguagem. 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Por exemplo, ler Braille principalmente com a </a:t>
            </a:r>
            <a:r>
              <a:rPr lang="pt-BR" altLang="en-US" b="1" u="sng"/>
              <a:t>mão esquerda</a:t>
            </a:r>
            <a:r>
              <a:rPr lang="pt-BR" altLang="en-US"/>
              <a:t> pode fazer com que as respostas neurais à linguagem falada se tornem</a:t>
            </a:r>
            <a:r>
              <a:rPr lang="pt-BR" altLang="en-US" b="1" u="sng"/>
              <a:t> lateralizadas à direita</a:t>
            </a:r>
            <a:r>
              <a:rPr lang="pt-BR" altLang="en-US"/>
              <a:t>.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No entanto,</a:t>
            </a:r>
            <a:r>
              <a:rPr lang="pt-BR" altLang="en-US" b="1" u="sng">
                <a:effectLst/>
              </a:rPr>
              <a:t> não</a:t>
            </a:r>
            <a:r>
              <a:rPr lang="pt-BR" altLang="en-US"/>
              <a:t> encontraram efeito da dominância da mão em leitura de braille na lateralidade da linguagem.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altLang="en-US" dirty="0"/>
              <a:t>Introdução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225" y="1776095"/>
            <a:ext cx="31692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000" b="1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Bebês com 2 meses de idade ativam regiões temporais e pré-frontais enquanto ouvem a fala ( Dehaene-Lambertz </a:t>
            </a:r>
            <a:r>
              <a:rPr lang="pt-BR" altLang="en-US" sz="2000" b="1" i="1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et al</a:t>
            </a:r>
            <a:r>
              <a:rPr lang="pt-BR" altLang="en-US" sz="2000" b="1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 2002)</a:t>
            </a:r>
          </a:p>
        </p:txBody>
      </p:sp>
      <p:grpSp>
        <p:nvGrpSpPr>
          <p:cNvPr id="9" name="그룹 26"/>
          <p:cNvGrpSpPr/>
          <p:nvPr/>
        </p:nvGrpSpPr>
        <p:grpSpPr>
          <a:xfrm>
            <a:off x="6191430" y="2553998"/>
            <a:ext cx="1145946" cy="1726055"/>
            <a:chOff x="6150565" y="3254095"/>
            <a:chExt cx="979312" cy="1475068"/>
          </a:xfrm>
        </p:grpSpPr>
        <p:sp>
          <p:nvSpPr>
            <p:cNvPr id="10" name="자유형: 도형 5"/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-1" fmla="*/ 182319 w 931922"/>
                <a:gd name="connsiteY0-2" fmla="*/ 476834 h 617079"/>
                <a:gd name="connsiteX1-3" fmla="*/ 423541 w 931922"/>
                <a:gd name="connsiteY1-4" fmla="*/ 339394 h 617079"/>
                <a:gd name="connsiteX2-5" fmla="*/ 516103 w 931922"/>
                <a:gd name="connsiteY2-6" fmla="*/ 617079 h 617079"/>
                <a:gd name="connsiteX3-7" fmla="*/ 0 w 931922"/>
                <a:gd name="connsiteY3-8" fmla="*/ 448785 h 617079"/>
                <a:gd name="connsiteX4-9" fmla="*/ 274881 w 931922"/>
                <a:gd name="connsiteY4-10" fmla="*/ 0 h 617079"/>
                <a:gd name="connsiteX5-11" fmla="*/ 504883 w 931922"/>
                <a:gd name="connsiteY5-12" fmla="*/ 235612 h 617079"/>
                <a:gd name="connsiteX6-13" fmla="*/ 765740 w 931922"/>
                <a:gd name="connsiteY6-14" fmla="*/ 159879 h 617079"/>
                <a:gd name="connsiteX7-15" fmla="*/ 931229 w 931922"/>
                <a:gd name="connsiteY7-16" fmla="*/ 403906 h 617079"/>
                <a:gd name="connsiteX0-17" fmla="*/ 182319 w 931922"/>
                <a:gd name="connsiteY0-18" fmla="*/ 476834 h 617079"/>
                <a:gd name="connsiteX1-19" fmla="*/ 423541 w 931922"/>
                <a:gd name="connsiteY1-20" fmla="*/ 339394 h 617079"/>
                <a:gd name="connsiteX2-21" fmla="*/ 516103 w 931922"/>
                <a:gd name="connsiteY2-22" fmla="*/ 617079 h 617079"/>
                <a:gd name="connsiteX3-23" fmla="*/ 0 w 931922"/>
                <a:gd name="connsiteY3-24" fmla="*/ 448785 h 617079"/>
                <a:gd name="connsiteX4-25" fmla="*/ 274881 w 931922"/>
                <a:gd name="connsiteY4-26" fmla="*/ 0 h 617079"/>
                <a:gd name="connsiteX5-27" fmla="*/ 504883 w 931922"/>
                <a:gd name="connsiteY5-28" fmla="*/ 235612 h 617079"/>
                <a:gd name="connsiteX6-29" fmla="*/ 765740 w 931922"/>
                <a:gd name="connsiteY6-30" fmla="*/ 159879 h 617079"/>
                <a:gd name="connsiteX7-31" fmla="*/ 931229 w 931922"/>
                <a:gd name="connsiteY7-32" fmla="*/ 403906 h 617079"/>
                <a:gd name="connsiteX0-33" fmla="*/ 182319 w 931968"/>
                <a:gd name="connsiteY0-34" fmla="*/ 476834 h 617079"/>
                <a:gd name="connsiteX1-35" fmla="*/ 423541 w 931968"/>
                <a:gd name="connsiteY1-36" fmla="*/ 339394 h 617079"/>
                <a:gd name="connsiteX2-37" fmla="*/ 516103 w 931968"/>
                <a:gd name="connsiteY2-38" fmla="*/ 617079 h 617079"/>
                <a:gd name="connsiteX3-39" fmla="*/ 0 w 931968"/>
                <a:gd name="connsiteY3-40" fmla="*/ 448785 h 617079"/>
                <a:gd name="connsiteX4-41" fmla="*/ 274881 w 931968"/>
                <a:gd name="connsiteY4-42" fmla="*/ 0 h 617079"/>
                <a:gd name="connsiteX5-43" fmla="*/ 504883 w 931968"/>
                <a:gd name="connsiteY5-44" fmla="*/ 235612 h 617079"/>
                <a:gd name="connsiteX6-45" fmla="*/ 765740 w 931968"/>
                <a:gd name="connsiteY6-46" fmla="*/ 159879 h 617079"/>
                <a:gd name="connsiteX7-47" fmla="*/ 931229 w 931968"/>
                <a:gd name="connsiteY7-48" fmla="*/ 403906 h 617079"/>
                <a:gd name="connsiteX0-49" fmla="*/ 182319 w 932698"/>
                <a:gd name="connsiteY0-50" fmla="*/ 476834 h 617079"/>
                <a:gd name="connsiteX1-51" fmla="*/ 423541 w 932698"/>
                <a:gd name="connsiteY1-52" fmla="*/ 339394 h 617079"/>
                <a:gd name="connsiteX2-53" fmla="*/ 516103 w 932698"/>
                <a:gd name="connsiteY2-54" fmla="*/ 617079 h 617079"/>
                <a:gd name="connsiteX3-55" fmla="*/ 0 w 932698"/>
                <a:gd name="connsiteY3-56" fmla="*/ 448785 h 617079"/>
                <a:gd name="connsiteX4-57" fmla="*/ 274881 w 932698"/>
                <a:gd name="connsiteY4-58" fmla="*/ 0 h 617079"/>
                <a:gd name="connsiteX5-59" fmla="*/ 504883 w 932698"/>
                <a:gd name="connsiteY5-60" fmla="*/ 235612 h 617079"/>
                <a:gd name="connsiteX6-61" fmla="*/ 765740 w 932698"/>
                <a:gd name="connsiteY6-62" fmla="*/ 159879 h 617079"/>
                <a:gd name="connsiteX7-63" fmla="*/ 931229 w 932698"/>
                <a:gd name="connsiteY7-64" fmla="*/ 403906 h 617079"/>
                <a:gd name="connsiteX0-65" fmla="*/ 182319 w 932698"/>
                <a:gd name="connsiteY0-66" fmla="*/ 476834 h 617079"/>
                <a:gd name="connsiteX1-67" fmla="*/ 423541 w 932698"/>
                <a:gd name="connsiteY1-68" fmla="*/ 339394 h 617079"/>
                <a:gd name="connsiteX2-69" fmla="*/ 516103 w 932698"/>
                <a:gd name="connsiteY2-70" fmla="*/ 617079 h 617079"/>
                <a:gd name="connsiteX3-71" fmla="*/ 0 w 932698"/>
                <a:gd name="connsiteY3-72" fmla="*/ 448785 h 617079"/>
                <a:gd name="connsiteX4-73" fmla="*/ 274881 w 932698"/>
                <a:gd name="connsiteY4-74" fmla="*/ 0 h 617079"/>
                <a:gd name="connsiteX5-75" fmla="*/ 504883 w 932698"/>
                <a:gd name="connsiteY5-76" fmla="*/ 235612 h 617079"/>
                <a:gd name="connsiteX6-77" fmla="*/ 765740 w 932698"/>
                <a:gd name="connsiteY6-78" fmla="*/ 159879 h 617079"/>
                <a:gd name="connsiteX7-79" fmla="*/ 931229 w 932698"/>
                <a:gd name="connsiteY7-80" fmla="*/ 403906 h 617079"/>
                <a:gd name="connsiteX0-81" fmla="*/ 182319 w 932698"/>
                <a:gd name="connsiteY0-82" fmla="*/ 476834 h 617079"/>
                <a:gd name="connsiteX1-83" fmla="*/ 423541 w 932698"/>
                <a:gd name="connsiteY1-84" fmla="*/ 339394 h 617079"/>
                <a:gd name="connsiteX2-85" fmla="*/ 516103 w 932698"/>
                <a:gd name="connsiteY2-86" fmla="*/ 617079 h 617079"/>
                <a:gd name="connsiteX3-87" fmla="*/ 0 w 932698"/>
                <a:gd name="connsiteY3-88" fmla="*/ 448785 h 617079"/>
                <a:gd name="connsiteX4-89" fmla="*/ 274881 w 932698"/>
                <a:gd name="connsiteY4-90" fmla="*/ 0 h 617079"/>
                <a:gd name="connsiteX5-91" fmla="*/ 477341 w 932698"/>
                <a:gd name="connsiteY5-92" fmla="*/ 243874 h 617079"/>
                <a:gd name="connsiteX6-93" fmla="*/ 765740 w 932698"/>
                <a:gd name="connsiteY6-94" fmla="*/ 159879 h 617079"/>
                <a:gd name="connsiteX7-95" fmla="*/ 931229 w 932698"/>
                <a:gd name="connsiteY7-96" fmla="*/ 403906 h 617079"/>
                <a:gd name="connsiteX0-97" fmla="*/ 182319 w 932698"/>
                <a:gd name="connsiteY0-98" fmla="*/ 476834 h 617079"/>
                <a:gd name="connsiteX1-99" fmla="*/ 423541 w 932698"/>
                <a:gd name="connsiteY1-100" fmla="*/ 339394 h 617079"/>
                <a:gd name="connsiteX2-101" fmla="*/ 516103 w 932698"/>
                <a:gd name="connsiteY2-102" fmla="*/ 617079 h 617079"/>
                <a:gd name="connsiteX3-103" fmla="*/ 0 w 932698"/>
                <a:gd name="connsiteY3-104" fmla="*/ 448785 h 617079"/>
                <a:gd name="connsiteX4-105" fmla="*/ 274881 w 932698"/>
                <a:gd name="connsiteY4-106" fmla="*/ 0 h 617079"/>
                <a:gd name="connsiteX5-107" fmla="*/ 477341 w 932698"/>
                <a:gd name="connsiteY5-108" fmla="*/ 243874 h 617079"/>
                <a:gd name="connsiteX6-109" fmla="*/ 765740 w 932698"/>
                <a:gd name="connsiteY6-110" fmla="*/ 159879 h 617079"/>
                <a:gd name="connsiteX7-111" fmla="*/ 931229 w 932698"/>
                <a:gd name="connsiteY7-112" fmla="*/ 403906 h 617079"/>
                <a:gd name="connsiteX0-113" fmla="*/ 182319 w 932698"/>
                <a:gd name="connsiteY0-114" fmla="*/ 476834 h 617079"/>
                <a:gd name="connsiteX1-115" fmla="*/ 423541 w 932698"/>
                <a:gd name="connsiteY1-116" fmla="*/ 339394 h 617079"/>
                <a:gd name="connsiteX2-117" fmla="*/ 516103 w 932698"/>
                <a:gd name="connsiteY2-118" fmla="*/ 617079 h 617079"/>
                <a:gd name="connsiteX3-119" fmla="*/ 0 w 932698"/>
                <a:gd name="connsiteY3-120" fmla="*/ 448785 h 617079"/>
                <a:gd name="connsiteX4-121" fmla="*/ 274881 w 932698"/>
                <a:gd name="connsiteY4-122" fmla="*/ 0 h 617079"/>
                <a:gd name="connsiteX5-123" fmla="*/ 477341 w 932698"/>
                <a:gd name="connsiteY5-124" fmla="*/ 243874 h 617079"/>
                <a:gd name="connsiteX6-125" fmla="*/ 765740 w 932698"/>
                <a:gd name="connsiteY6-126" fmla="*/ 159879 h 617079"/>
                <a:gd name="connsiteX7-127" fmla="*/ 931229 w 932698"/>
                <a:gd name="connsiteY7-128" fmla="*/ 403906 h 617079"/>
                <a:gd name="connsiteX0-129" fmla="*/ 182319 w 933062"/>
                <a:gd name="connsiteY0-130" fmla="*/ 476834 h 617079"/>
                <a:gd name="connsiteX1-131" fmla="*/ 423541 w 933062"/>
                <a:gd name="connsiteY1-132" fmla="*/ 339394 h 617079"/>
                <a:gd name="connsiteX2-133" fmla="*/ 516103 w 933062"/>
                <a:gd name="connsiteY2-134" fmla="*/ 617079 h 617079"/>
                <a:gd name="connsiteX3-135" fmla="*/ 0 w 933062"/>
                <a:gd name="connsiteY3-136" fmla="*/ 448785 h 617079"/>
                <a:gd name="connsiteX4-137" fmla="*/ 274881 w 933062"/>
                <a:gd name="connsiteY4-138" fmla="*/ 0 h 617079"/>
                <a:gd name="connsiteX5-139" fmla="*/ 477341 w 933062"/>
                <a:gd name="connsiteY5-140" fmla="*/ 243874 h 617079"/>
                <a:gd name="connsiteX6-141" fmla="*/ 765740 w 933062"/>
                <a:gd name="connsiteY6-142" fmla="*/ 159879 h 617079"/>
                <a:gd name="connsiteX7-143" fmla="*/ 931229 w 933062"/>
                <a:gd name="connsiteY7-144" fmla="*/ 403906 h 617079"/>
                <a:gd name="connsiteX0-145" fmla="*/ 182319 w 933062"/>
                <a:gd name="connsiteY0-146" fmla="*/ 476834 h 617079"/>
                <a:gd name="connsiteX1-147" fmla="*/ 423541 w 933062"/>
                <a:gd name="connsiteY1-148" fmla="*/ 339394 h 617079"/>
                <a:gd name="connsiteX2-149" fmla="*/ 516103 w 933062"/>
                <a:gd name="connsiteY2-150" fmla="*/ 617079 h 617079"/>
                <a:gd name="connsiteX3-151" fmla="*/ 0 w 933062"/>
                <a:gd name="connsiteY3-152" fmla="*/ 448785 h 617079"/>
                <a:gd name="connsiteX4-153" fmla="*/ 274881 w 933062"/>
                <a:gd name="connsiteY4-154" fmla="*/ 0 h 617079"/>
                <a:gd name="connsiteX5-155" fmla="*/ 477341 w 933062"/>
                <a:gd name="connsiteY5-156" fmla="*/ 243874 h 617079"/>
                <a:gd name="connsiteX6-157" fmla="*/ 765740 w 933062"/>
                <a:gd name="connsiteY6-158" fmla="*/ 159879 h 617079"/>
                <a:gd name="connsiteX7-159" fmla="*/ 931229 w 933062"/>
                <a:gd name="connsiteY7-160" fmla="*/ 403906 h 617079"/>
                <a:gd name="connsiteX0-161" fmla="*/ 182319 w 934161"/>
                <a:gd name="connsiteY0-162" fmla="*/ 476834 h 617079"/>
                <a:gd name="connsiteX1-163" fmla="*/ 423541 w 934161"/>
                <a:gd name="connsiteY1-164" fmla="*/ 339394 h 617079"/>
                <a:gd name="connsiteX2-165" fmla="*/ 516103 w 934161"/>
                <a:gd name="connsiteY2-166" fmla="*/ 617079 h 617079"/>
                <a:gd name="connsiteX3-167" fmla="*/ 0 w 934161"/>
                <a:gd name="connsiteY3-168" fmla="*/ 448785 h 617079"/>
                <a:gd name="connsiteX4-169" fmla="*/ 274881 w 934161"/>
                <a:gd name="connsiteY4-170" fmla="*/ 0 h 617079"/>
                <a:gd name="connsiteX5-171" fmla="*/ 477341 w 934161"/>
                <a:gd name="connsiteY5-172" fmla="*/ 243874 h 617079"/>
                <a:gd name="connsiteX6-173" fmla="*/ 787773 w 934161"/>
                <a:gd name="connsiteY6-174" fmla="*/ 162633 h 617079"/>
                <a:gd name="connsiteX7-175" fmla="*/ 931229 w 934161"/>
                <a:gd name="connsiteY7-176" fmla="*/ 403906 h 617079"/>
                <a:gd name="connsiteX0-177" fmla="*/ 182319 w 933800"/>
                <a:gd name="connsiteY0-178" fmla="*/ 476834 h 617079"/>
                <a:gd name="connsiteX1-179" fmla="*/ 423541 w 933800"/>
                <a:gd name="connsiteY1-180" fmla="*/ 339394 h 617079"/>
                <a:gd name="connsiteX2-181" fmla="*/ 516103 w 933800"/>
                <a:gd name="connsiteY2-182" fmla="*/ 617079 h 617079"/>
                <a:gd name="connsiteX3-183" fmla="*/ 0 w 933800"/>
                <a:gd name="connsiteY3-184" fmla="*/ 448785 h 617079"/>
                <a:gd name="connsiteX4-185" fmla="*/ 274881 w 933800"/>
                <a:gd name="connsiteY4-186" fmla="*/ 0 h 617079"/>
                <a:gd name="connsiteX5-187" fmla="*/ 477341 w 933800"/>
                <a:gd name="connsiteY5-188" fmla="*/ 243874 h 617079"/>
                <a:gd name="connsiteX6-189" fmla="*/ 782265 w 933800"/>
                <a:gd name="connsiteY6-190" fmla="*/ 143353 h 617079"/>
                <a:gd name="connsiteX7-191" fmla="*/ 931229 w 933800"/>
                <a:gd name="connsiteY7-192" fmla="*/ 403906 h 617079"/>
                <a:gd name="connsiteX0-193" fmla="*/ 182319 w 933800"/>
                <a:gd name="connsiteY0-194" fmla="*/ 476834 h 617079"/>
                <a:gd name="connsiteX1-195" fmla="*/ 423541 w 933800"/>
                <a:gd name="connsiteY1-196" fmla="*/ 339394 h 617079"/>
                <a:gd name="connsiteX2-197" fmla="*/ 516103 w 933800"/>
                <a:gd name="connsiteY2-198" fmla="*/ 617079 h 617079"/>
                <a:gd name="connsiteX3-199" fmla="*/ 0 w 933800"/>
                <a:gd name="connsiteY3-200" fmla="*/ 448785 h 617079"/>
                <a:gd name="connsiteX4-201" fmla="*/ 274881 w 933800"/>
                <a:gd name="connsiteY4-202" fmla="*/ 0 h 617079"/>
                <a:gd name="connsiteX5-203" fmla="*/ 477341 w 933800"/>
                <a:gd name="connsiteY5-204" fmla="*/ 243874 h 617079"/>
                <a:gd name="connsiteX6-205" fmla="*/ 782265 w 933800"/>
                <a:gd name="connsiteY6-206" fmla="*/ 143353 h 617079"/>
                <a:gd name="connsiteX7-207" fmla="*/ 931229 w 933800"/>
                <a:gd name="connsiteY7-208" fmla="*/ 403906 h 617079"/>
                <a:gd name="connsiteX0-209" fmla="*/ 182319 w 935016"/>
                <a:gd name="connsiteY0-210" fmla="*/ 476834 h 617079"/>
                <a:gd name="connsiteX1-211" fmla="*/ 423541 w 935016"/>
                <a:gd name="connsiteY1-212" fmla="*/ 339394 h 617079"/>
                <a:gd name="connsiteX2-213" fmla="*/ 516103 w 935016"/>
                <a:gd name="connsiteY2-214" fmla="*/ 617079 h 617079"/>
                <a:gd name="connsiteX3-215" fmla="*/ 0 w 935016"/>
                <a:gd name="connsiteY3-216" fmla="*/ 448785 h 617079"/>
                <a:gd name="connsiteX4-217" fmla="*/ 274881 w 935016"/>
                <a:gd name="connsiteY4-218" fmla="*/ 0 h 617079"/>
                <a:gd name="connsiteX5-219" fmla="*/ 477341 w 935016"/>
                <a:gd name="connsiteY5-220" fmla="*/ 243874 h 617079"/>
                <a:gd name="connsiteX6-221" fmla="*/ 782265 w 935016"/>
                <a:gd name="connsiteY6-222" fmla="*/ 143353 h 617079"/>
                <a:gd name="connsiteX7-223" fmla="*/ 931229 w 935016"/>
                <a:gd name="connsiteY7-224" fmla="*/ 403906 h 617079"/>
                <a:gd name="connsiteX0-225" fmla="*/ 182319 w 932773"/>
                <a:gd name="connsiteY0-226" fmla="*/ 476834 h 617079"/>
                <a:gd name="connsiteX1-227" fmla="*/ 423541 w 932773"/>
                <a:gd name="connsiteY1-228" fmla="*/ 339394 h 617079"/>
                <a:gd name="connsiteX2-229" fmla="*/ 516103 w 932773"/>
                <a:gd name="connsiteY2-230" fmla="*/ 617079 h 617079"/>
                <a:gd name="connsiteX3-231" fmla="*/ 0 w 932773"/>
                <a:gd name="connsiteY3-232" fmla="*/ 448785 h 617079"/>
                <a:gd name="connsiteX4-233" fmla="*/ 274881 w 932773"/>
                <a:gd name="connsiteY4-234" fmla="*/ 0 h 617079"/>
                <a:gd name="connsiteX5-235" fmla="*/ 477341 w 932773"/>
                <a:gd name="connsiteY5-236" fmla="*/ 243874 h 617079"/>
                <a:gd name="connsiteX6-237" fmla="*/ 782265 w 932773"/>
                <a:gd name="connsiteY6-238" fmla="*/ 143353 h 617079"/>
                <a:gd name="connsiteX7-239" fmla="*/ 931229 w 932773"/>
                <a:gd name="connsiteY7-240" fmla="*/ 403906 h 617079"/>
                <a:gd name="connsiteX0-241" fmla="*/ 182319 w 932773"/>
                <a:gd name="connsiteY0-242" fmla="*/ 476834 h 617079"/>
                <a:gd name="connsiteX1-243" fmla="*/ 423541 w 932773"/>
                <a:gd name="connsiteY1-244" fmla="*/ 339394 h 617079"/>
                <a:gd name="connsiteX2-245" fmla="*/ 516103 w 932773"/>
                <a:gd name="connsiteY2-246" fmla="*/ 617079 h 617079"/>
                <a:gd name="connsiteX3-247" fmla="*/ 0 w 932773"/>
                <a:gd name="connsiteY3-248" fmla="*/ 448785 h 617079"/>
                <a:gd name="connsiteX4-249" fmla="*/ 274881 w 932773"/>
                <a:gd name="connsiteY4-250" fmla="*/ 0 h 617079"/>
                <a:gd name="connsiteX5-251" fmla="*/ 491112 w 932773"/>
                <a:gd name="connsiteY5-252" fmla="*/ 243874 h 617079"/>
                <a:gd name="connsiteX6-253" fmla="*/ 782265 w 932773"/>
                <a:gd name="connsiteY6-254" fmla="*/ 143353 h 617079"/>
                <a:gd name="connsiteX7-255" fmla="*/ 931229 w 932773"/>
                <a:gd name="connsiteY7-256" fmla="*/ 403906 h 617079"/>
                <a:gd name="connsiteX0-257" fmla="*/ 182319 w 932773"/>
                <a:gd name="connsiteY0-258" fmla="*/ 476834 h 617079"/>
                <a:gd name="connsiteX1-259" fmla="*/ 423541 w 932773"/>
                <a:gd name="connsiteY1-260" fmla="*/ 339394 h 617079"/>
                <a:gd name="connsiteX2-261" fmla="*/ 516103 w 932773"/>
                <a:gd name="connsiteY2-262" fmla="*/ 617079 h 617079"/>
                <a:gd name="connsiteX3-263" fmla="*/ 0 w 932773"/>
                <a:gd name="connsiteY3-264" fmla="*/ 448785 h 617079"/>
                <a:gd name="connsiteX4-265" fmla="*/ 274881 w 932773"/>
                <a:gd name="connsiteY4-266" fmla="*/ 0 h 617079"/>
                <a:gd name="connsiteX5-267" fmla="*/ 491112 w 932773"/>
                <a:gd name="connsiteY5-268" fmla="*/ 243874 h 617079"/>
                <a:gd name="connsiteX6-269" fmla="*/ 782265 w 932773"/>
                <a:gd name="connsiteY6-270" fmla="*/ 143353 h 617079"/>
                <a:gd name="connsiteX7-271" fmla="*/ 931229 w 932773"/>
                <a:gd name="connsiteY7-272" fmla="*/ 403906 h 617079"/>
                <a:gd name="connsiteX0-273" fmla="*/ 182319 w 932773"/>
                <a:gd name="connsiteY0-274" fmla="*/ 476834 h 617079"/>
                <a:gd name="connsiteX1-275" fmla="*/ 423541 w 932773"/>
                <a:gd name="connsiteY1-276" fmla="*/ 339394 h 617079"/>
                <a:gd name="connsiteX2-277" fmla="*/ 516103 w 932773"/>
                <a:gd name="connsiteY2-278" fmla="*/ 617079 h 617079"/>
                <a:gd name="connsiteX3-279" fmla="*/ 0 w 932773"/>
                <a:gd name="connsiteY3-280" fmla="*/ 448785 h 617079"/>
                <a:gd name="connsiteX4-281" fmla="*/ 239076 w 932773"/>
                <a:gd name="connsiteY4-282" fmla="*/ 0 h 617079"/>
                <a:gd name="connsiteX5-283" fmla="*/ 491112 w 932773"/>
                <a:gd name="connsiteY5-284" fmla="*/ 243874 h 617079"/>
                <a:gd name="connsiteX6-285" fmla="*/ 782265 w 932773"/>
                <a:gd name="connsiteY6-286" fmla="*/ 143353 h 617079"/>
                <a:gd name="connsiteX7-287" fmla="*/ 931229 w 932773"/>
                <a:gd name="connsiteY7-288" fmla="*/ 403906 h 617079"/>
                <a:gd name="connsiteX0-289" fmla="*/ 182319 w 932773"/>
                <a:gd name="connsiteY0-290" fmla="*/ 476834 h 617079"/>
                <a:gd name="connsiteX1-291" fmla="*/ 423541 w 932773"/>
                <a:gd name="connsiteY1-292" fmla="*/ 339394 h 617079"/>
                <a:gd name="connsiteX2-293" fmla="*/ 516103 w 932773"/>
                <a:gd name="connsiteY2-294" fmla="*/ 617079 h 617079"/>
                <a:gd name="connsiteX3-295" fmla="*/ 0 w 932773"/>
                <a:gd name="connsiteY3-296" fmla="*/ 448785 h 617079"/>
                <a:gd name="connsiteX4-297" fmla="*/ 239076 w 932773"/>
                <a:gd name="connsiteY4-298" fmla="*/ 0 h 617079"/>
                <a:gd name="connsiteX5-299" fmla="*/ 491112 w 932773"/>
                <a:gd name="connsiteY5-300" fmla="*/ 243874 h 617079"/>
                <a:gd name="connsiteX6-301" fmla="*/ 782265 w 932773"/>
                <a:gd name="connsiteY6-302" fmla="*/ 143353 h 617079"/>
                <a:gd name="connsiteX7-303" fmla="*/ 931229 w 932773"/>
                <a:gd name="connsiteY7-304" fmla="*/ 403906 h 617079"/>
                <a:gd name="connsiteX0-305" fmla="*/ 182319 w 932773"/>
                <a:gd name="connsiteY0-306" fmla="*/ 476834 h 617079"/>
                <a:gd name="connsiteX1-307" fmla="*/ 423541 w 932773"/>
                <a:gd name="connsiteY1-308" fmla="*/ 339394 h 617079"/>
                <a:gd name="connsiteX2-309" fmla="*/ 516103 w 932773"/>
                <a:gd name="connsiteY2-310" fmla="*/ 617079 h 617079"/>
                <a:gd name="connsiteX3-311" fmla="*/ 0 w 932773"/>
                <a:gd name="connsiteY3-312" fmla="*/ 448785 h 617079"/>
                <a:gd name="connsiteX4-313" fmla="*/ 239076 w 932773"/>
                <a:gd name="connsiteY4-314" fmla="*/ 0 h 617079"/>
                <a:gd name="connsiteX5-315" fmla="*/ 491112 w 932773"/>
                <a:gd name="connsiteY5-316" fmla="*/ 243874 h 617079"/>
                <a:gd name="connsiteX6-317" fmla="*/ 782265 w 932773"/>
                <a:gd name="connsiteY6-318" fmla="*/ 143353 h 617079"/>
                <a:gd name="connsiteX7-319" fmla="*/ 931229 w 932773"/>
                <a:gd name="connsiteY7-320" fmla="*/ 403906 h 617079"/>
                <a:gd name="connsiteX0-321" fmla="*/ 182319 w 932773"/>
                <a:gd name="connsiteY0-322" fmla="*/ 478537 h 618782"/>
                <a:gd name="connsiteX1-323" fmla="*/ 423541 w 932773"/>
                <a:gd name="connsiteY1-324" fmla="*/ 341097 h 618782"/>
                <a:gd name="connsiteX2-325" fmla="*/ 516103 w 932773"/>
                <a:gd name="connsiteY2-326" fmla="*/ 618782 h 618782"/>
                <a:gd name="connsiteX3-327" fmla="*/ 0 w 932773"/>
                <a:gd name="connsiteY3-328" fmla="*/ 450488 h 618782"/>
                <a:gd name="connsiteX4-329" fmla="*/ 239076 w 932773"/>
                <a:gd name="connsiteY4-330" fmla="*/ 1703 h 618782"/>
                <a:gd name="connsiteX5-331" fmla="*/ 491112 w 932773"/>
                <a:gd name="connsiteY5-332" fmla="*/ 245577 h 618782"/>
                <a:gd name="connsiteX6-333" fmla="*/ 782265 w 932773"/>
                <a:gd name="connsiteY6-334" fmla="*/ 145056 h 618782"/>
                <a:gd name="connsiteX7-335" fmla="*/ 931229 w 932773"/>
                <a:gd name="connsiteY7-336" fmla="*/ 405609 h 618782"/>
                <a:gd name="connsiteX0-337" fmla="*/ 182319 w 932773"/>
                <a:gd name="connsiteY0-338" fmla="*/ 478537 h 618782"/>
                <a:gd name="connsiteX1-339" fmla="*/ 423541 w 932773"/>
                <a:gd name="connsiteY1-340" fmla="*/ 341097 h 618782"/>
                <a:gd name="connsiteX2-341" fmla="*/ 516103 w 932773"/>
                <a:gd name="connsiteY2-342" fmla="*/ 618782 h 618782"/>
                <a:gd name="connsiteX3-343" fmla="*/ 0 w 932773"/>
                <a:gd name="connsiteY3-344" fmla="*/ 450488 h 618782"/>
                <a:gd name="connsiteX4-345" fmla="*/ 239076 w 932773"/>
                <a:gd name="connsiteY4-346" fmla="*/ 1703 h 618782"/>
                <a:gd name="connsiteX5-347" fmla="*/ 491112 w 932773"/>
                <a:gd name="connsiteY5-348" fmla="*/ 245577 h 618782"/>
                <a:gd name="connsiteX6-349" fmla="*/ 782265 w 932773"/>
                <a:gd name="connsiteY6-350" fmla="*/ 145056 h 618782"/>
                <a:gd name="connsiteX7-351" fmla="*/ 931229 w 932773"/>
                <a:gd name="connsiteY7-352" fmla="*/ 405609 h 618782"/>
                <a:gd name="connsiteX0-353" fmla="*/ 160286 w 910740"/>
                <a:gd name="connsiteY0-354" fmla="*/ 478537 h 618782"/>
                <a:gd name="connsiteX1-355" fmla="*/ 401508 w 910740"/>
                <a:gd name="connsiteY1-356" fmla="*/ 341097 h 618782"/>
                <a:gd name="connsiteX2-357" fmla="*/ 494070 w 910740"/>
                <a:gd name="connsiteY2-358" fmla="*/ 618782 h 618782"/>
                <a:gd name="connsiteX3-359" fmla="*/ 0 w 910740"/>
                <a:gd name="connsiteY3-360" fmla="*/ 450488 h 618782"/>
                <a:gd name="connsiteX4-361" fmla="*/ 217043 w 910740"/>
                <a:gd name="connsiteY4-362" fmla="*/ 1703 h 618782"/>
                <a:gd name="connsiteX5-363" fmla="*/ 469079 w 910740"/>
                <a:gd name="connsiteY5-364" fmla="*/ 245577 h 618782"/>
                <a:gd name="connsiteX6-365" fmla="*/ 760232 w 910740"/>
                <a:gd name="connsiteY6-366" fmla="*/ 145056 h 618782"/>
                <a:gd name="connsiteX7-367" fmla="*/ 909196 w 910740"/>
                <a:gd name="connsiteY7-368" fmla="*/ 405609 h 618782"/>
                <a:gd name="connsiteX0-369" fmla="*/ 205095 w 955549"/>
                <a:gd name="connsiteY0-370" fmla="*/ 478537 h 618782"/>
                <a:gd name="connsiteX1-371" fmla="*/ 446317 w 955549"/>
                <a:gd name="connsiteY1-372" fmla="*/ 341097 h 618782"/>
                <a:gd name="connsiteX2-373" fmla="*/ 538879 w 955549"/>
                <a:gd name="connsiteY2-374" fmla="*/ 618782 h 618782"/>
                <a:gd name="connsiteX3-375" fmla="*/ 44809 w 955549"/>
                <a:gd name="connsiteY3-376" fmla="*/ 450488 h 618782"/>
                <a:gd name="connsiteX4-377" fmla="*/ 261852 w 955549"/>
                <a:gd name="connsiteY4-378" fmla="*/ 1703 h 618782"/>
                <a:gd name="connsiteX5-379" fmla="*/ 513888 w 955549"/>
                <a:gd name="connsiteY5-380" fmla="*/ 245577 h 618782"/>
                <a:gd name="connsiteX6-381" fmla="*/ 805041 w 955549"/>
                <a:gd name="connsiteY6-382" fmla="*/ 145056 h 618782"/>
                <a:gd name="connsiteX7-383" fmla="*/ 954005 w 955549"/>
                <a:gd name="connsiteY7-384" fmla="*/ 405609 h 618782"/>
                <a:gd name="connsiteX0-385" fmla="*/ 205095 w 955549"/>
                <a:gd name="connsiteY0-386" fmla="*/ 478537 h 618782"/>
                <a:gd name="connsiteX1-387" fmla="*/ 446317 w 955549"/>
                <a:gd name="connsiteY1-388" fmla="*/ 341097 h 618782"/>
                <a:gd name="connsiteX2-389" fmla="*/ 538879 w 955549"/>
                <a:gd name="connsiteY2-390" fmla="*/ 618782 h 618782"/>
                <a:gd name="connsiteX3-391" fmla="*/ 44809 w 955549"/>
                <a:gd name="connsiteY3-392" fmla="*/ 450488 h 618782"/>
                <a:gd name="connsiteX4-393" fmla="*/ 261852 w 955549"/>
                <a:gd name="connsiteY4-394" fmla="*/ 1703 h 618782"/>
                <a:gd name="connsiteX5-395" fmla="*/ 513888 w 955549"/>
                <a:gd name="connsiteY5-396" fmla="*/ 245577 h 618782"/>
                <a:gd name="connsiteX6-397" fmla="*/ 805041 w 955549"/>
                <a:gd name="connsiteY6-398" fmla="*/ 145056 h 618782"/>
                <a:gd name="connsiteX7-399" fmla="*/ 954005 w 955549"/>
                <a:gd name="connsiteY7-400" fmla="*/ 405609 h 618782"/>
                <a:gd name="connsiteX0-401" fmla="*/ 205095 w 955549"/>
                <a:gd name="connsiteY0-402" fmla="*/ 478537 h 607765"/>
                <a:gd name="connsiteX1-403" fmla="*/ 446317 w 955549"/>
                <a:gd name="connsiteY1-404" fmla="*/ 341097 h 607765"/>
                <a:gd name="connsiteX2-405" fmla="*/ 527862 w 955549"/>
                <a:gd name="connsiteY2-406" fmla="*/ 607765 h 607765"/>
                <a:gd name="connsiteX3-407" fmla="*/ 44809 w 955549"/>
                <a:gd name="connsiteY3-408" fmla="*/ 450488 h 607765"/>
                <a:gd name="connsiteX4-409" fmla="*/ 261852 w 955549"/>
                <a:gd name="connsiteY4-410" fmla="*/ 1703 h 607765"/>
                <a:gd name="connsiteX5-411" fmla="*/ 513888 w 955549"/>
                <a:gd name="connsiteY5-412" fmla="*/ 245577 h 607765"/>
                <a:gd name="connsiteX6-413" fmla="*/ 805041 w 955549"/>
                <a:gd name="connsiteY6-414" fmla="*/ 145056 h 607765"/>
                <a:gd name="connsiteX7-415" fmla="*/ 954005 w 955549"/>
                <a:gd name="connsiteY7-416" fmla="*/ 405609 h 607765"/>
                <a:gd name="connsiteX0-417" fmla="*/ 205095 w 955549"/>
                <a:gd name="connsiteY0-418" fmla="*/ 478537 h 664635"/>
                <a:gd name="connsiteX1-419" fmla="*/ 446317 w 955549"/>
                <a:gd name="connsiteY1-420" fmla="*/ 341097 h 664635"/>
                <a:gd name="connsiteX2-421" fmla="*/ 527862 w 955549"/>
                <a:gd name="connsiteY2-422" fmla="*/ 607765 h 664635"/>
                <a:gd name="connsiteX3-423" fmla="*/ 44809 w 955549"/>
                <a:gd name="connsiteY3-424" fmla="*/ 450488 h 664635"/>
                <a:gd name="connsiteX4-425" fmla="*/ 261852 w 955549"/>
                <a:gd name="connsiteY4-426" fmla="*/ 1703 h 664635"/>
                <a:gd name="connsiteX5-427" fmla="*/ 513888 w 955549"/>
                <a:gd name="connsiteY5-428" fmla="*/ 245577 h 664635"/>
                <a:gd name="connsiteX6-429" fmla="*/ 805041 w 955549"/>
                <a:gd name="connsiteY6-430" fmla="*/ 145056 h 664635"/>
                <a:gd name="connsiteX7-431" fmla="*/ 954005 w 955549"/>
                <a:gd name="connsiteY7-432" fmla="*/ 405609 h 664635"/>
                <a:gd name="connsiteX0-433" fmla="*/ 205095 w 955549"/>
                <a:gd name="connsiteY0-434" fmla="*/ 478537 h 664635"/>
                <a:gd name="connsiteX1-435" fmla="*/ 446317 w 955549"/>
                <a:gd name="connsiteY1-436" fmla="*/ 341097 h 664635"/>
                <a:gd name="connsiteX2-437" fmla="*/ 527862 w 955549"/>
                <a:gd name="connsiteY2-438" fmla="*/ 607765 h 664635"/>
                <a:gd name="connsiteX3-439" fmla="*/ 44809 w 955549"/>
                <a:gd name="connsiteY3-440" fmla="*/ 450488 h 664635"/>
                <a:gd name="connsiteX4-441" fmla="*/ 261852 w 955549"/>
                <a:gd name="connsiteY4-442" fmla="*/ 1703 h 664635"/>
                <a:gd name="connsiteX5-443" fmla="*/ 513888 w 955549"/>
                <a:gd name="connsiteY5-444" fmla="*/ 245577 h 664635"/>
                <a:gd name="connsiteX6-445" fmla="*/ 805041 w 955549"/>
                <a:gd name="connsiteY6-446" fmla="*/ 145056 h 664635"/>
                <a:gd name="connsiteX7-447" fmla="*/ 954005 w 955549"/>
                <a:gd name="connsiteY7-448" fmla="*/ 405609 h 664635"/>
                <a:gd name="connsiteX0-449" fmla="*/ 205095 w 955549"/>
                <a:gd name="connsiteY0-450" fmla="*/ 478537 h 664635"/>
                <a:gd name="connsiteX1-451" fmla="*/ 402249 w 955549"/>
                <a:gd name="connsiteY1-452" fmla="*/ 352114 h 664635"/>
                <a:gd name="connsiteX2-453" fmla="*/ 527862 w 955549"/>
                <a:gd name="connsiteY2-454" fmla="*/ 607765 h 664635"/>
                <a:gd name="connsiteX3-455" fmla="*/ 44809 w 955549"/>
                <a:gd name="connsiteY3-456" fmla="*/ 450488 h 664635"/>
                <a:gd name="connsiteX4-457" fmla="*/ 261852 w 955549"/>
                <a:gd name="connsiteY4-458" fmla="*/ 1703 h 664635"/>
                <a:gd name="connsiteX5-459" fmla="*/ 513888 w 955549"/>
                <a:gd name="connsiteY5-460" fmla="*/ 245577 h 664635"/>
                <a:gd name="connsiteX6-461" fmla="*/ 805041 w 955549"/>
                <a:gd name="connsiteY6-462" fmla="*/ 145056 h 664635"/>
                <a:gd name="connsiteX7-463" fmla="*/ 954005 w 955549"/>
                <a:gd name="connsiteY7-464" fmla="*/ 405609 h 664635"/>
                <a:gd name="connsiteX0-465" fmla="*/ 205095 w 955549"/>
                <a:gd name="connsiteY0-466" fmla="*/ 478537 h 664635"/>
                <a:gd name="connsiteX1-467" fmla="*/ 402249 w 955549"/>
                <a:gd name="connsiteY1-468" fmla="*/ 352114 h 664635"/>
                <a:gd name="connsiteX2-469" fmla="*/ 527862 w 955549"/>
                <a:gd name="connsiteY2-470" fmla="*/ 607765 h 664635"/>
                <a:gd name="connsiteX3-471" fmla="*/ 44809 w 955549"/>
                <a:gd name="connsiteY3-472" fmla="*/ 450488 h 664635"/>
                <a:gd name="connsiteX4-473" fmla="*/ 261852 w 955549"/>
                <a:gd name="connsiteY4-474" fmla="*/ 1703 h 664635"/>
                <a:gd name="connsiteX5-475" fmla="*/ 513888 w 955549"/>
                <a:gd name="connsiteY5-476" fmla="*/ 245577 h 664635"/>
                <a:gd name="connsiteX6-477" fmla="*/ 805041 w 955549"/>
                <a:gd name="connsiteY6-478" fmla="*/ 145056 h 664635"/>
                <a:gd name="connsiteX7-479" fmla="*/ 954005 w 955549"/>
                <a:gd name="connsiteY7-480" fmla="*/ 405609 h 664635"/>
                <a:gd name="connsiteX0-481" fmla="*/ 205095 w 955549"/>
                <a:gd name="connsiteY0-482" fmla="*/ 478537 h 664635"/>
                <a:gd name="connsiteX1-483" fmla="*/ 402249 w 955549"/>
                <a:gd name="connsiteY1-484" fmla="*/ 352114 h 664635"/>
                <a:gd name="connsiteX2-485" fmla="*/ 527862 w 955549"/>
                <a:gd name="connsiteY2-486" fmla="*/ 607765 h 664635"/>
                <a:gd name="connsiteX3-487" fmla="*/ 44809 w 955549"/>
                <a:gd name="connsiteY3-488" fmla="*/ 450488 h 664635"/>
                <a:gd name="connsiteX4-489" fmla="*/ 261852 w 955549"/>
                <a:gd name="connsiteY4-490" fmla="*/ 1703 h 664635"/>
                <a:gd name="connsiteX5-491" fmla="*/ 513888 w 955549"/>
                <a:gd name="connsiteY5-492" fmla="*/ 245577 h 664635"/>
                <a:gd name="connsiteX6-493" fmla="*/ 805041 w 955549"/>
                <a:gd name="connsiteY6-494" fmla="*/ 145056 h 664635"/>
                <a:gd name="connsiteX7-495" fmla="*/ 954005 w 955549"/>
                <a:gd name="connsiteY7-496" fmla="*/ 405609 h 664635"/>
                <a:gd name="connsiteX0-497" fmla="*/ 205095 w 955549"/>
                <a:gd name="connsiteY0-498" fmla="*/ 511587 h 664635"/>
                <a:gd name="connsiteX1-499" fmla="*/ 402249 w 955549"/>
                <a:gd name="connsiteY1-500" fmla="*/ 352114 h 664635"/>
                <a:gd name="connsiteX2-501" fmla="*/ 527862 w 955549"/>
                <a:gd name="connsiteY2-502" fmla="*/ 607765 h 664635"/>
                <a:gd name="connsiteX3-503" fmla="*/ 44809 w 955549"/>
                <a:gd name="connsiteY3-504" fmla="*/ 450488 h 664635"/>
                <a:gd name="connsiteX4-505" fmla="*/ 261852 w 955549"/>
                <a:gd name="connsiteY4-506" fmla="*/ 1703 h 664635"/>
                <a:gd name="connsiteX5-507" fmla="*/ 513888 w 955549"/>
                <a:gd name="connsiteY5-508" fmla="*/ 245577 h 664635"/>
                <a:gd name="connsiteX6-509" fmla="*/ 805041 w 955549"/>
                <a:gd name="connsiteY6-510" fmla="*/ 145056 h 664635"/>
                <a:gd name="connsiteX7-511" fmla="*/ 954005 w 955549"/>
                <a:gd name="connsiteY7-512" fmla="*/ 405609 h 664635"/>
                <a:gd name="connsiteX0-513" fmla="*/ 205095 w 955549"/>
                <a:gd name="connsiteY0-514" fmla="*/ 511587 h 664635"/>
                <a:gd name="connsiteX1-515" fmla="*/ 402249 w 955549"/>
                <a:gd name="connsiteY1-516" fmla="*/ 352114 h 664635"/>
                <a:gd name="connsiteX2-517" fmla="*/ 527862 w 955549"/>
                <a:gd name="connsiteY2-518" fmla="*/ 607765 h 664635"/>
                <a:gd name="connsiteX3-519" fmla="*/ 44809 w 955549"/>
                <a:gd name="connsiteY3-520" fmla="*/ 450488 h 664635"/>
                <a:gd name="connsiteX4-521" fmla="*/ 261852 w 955549"/>
                <a:gd name="connsiteY4-522" fmla="*/ 1703 h 664635"/>
                <a:gd name="connsiteX5-523" fmla="*/ 513888 w 955549"/>
                <a:gd name="connsiteY5-524" fmla="*/ 245577 h 664635"/>
                <a:gd name="connsiteX6-525" fmla="*/ 805041 w 955549"/>
                <a:gd name="connsiteY6-526" fmla="*/ 145056 h 664635"/>
                <a:gd name="connsiteX7-527" fmla="*/ 954005 w 955549"/>
                <a:gd name="connsiteY7-528" fmla="*/ 405609 h 664635"/>
                <a:gd name="connsiteX0-529" fmla="*/ 205095 w 955549"/>
                <a:gd name="connsiteY0-530" fmla="*/ 511587 h 664635"/>
                <a:gd name="connsiteX1-531" fmla="*/ 396740 w 955549"/>
                <a:gd name="connsiteY1-532" fmla="*/ 327327 h 664635"/>
                <a:gd name="connsiteX2-533" fmla="*/ 527862 w 955549"/>
                <a:gd name="connsiteY2-534" fmla="*/ 607765 h 664635"/>
                <a:gd name="connsiteX3-535" fmla="*/ 44809 w 955549"/>
                <a:gd name="connsiteY3-536" fmla="*/ 450488 h 664635"/>
                <a:gd name="connsiteX4-537" fmla="*/ 261852 w 955549"/>
                <a:gd name="connsiteY4-538" fmla="*/ 1703 h 664635"/>
                <a:gd name="connsiteX5-539" fmla="*/ 513888 w 955549"/>
                <a:gd name="connsiteY5-540" fmla="*/ 245577 h 664635"/>
                <a:gd name="connsiteX6-541" fmla="*/ 805041 w 955549"/>
                <a:gd name="connsiteY6-542" fmla="*/ 145056 h 664635"/>
                <a:gd name="connsiteX7-543" fmla="*/ 954005 w 955549"/>
                <a:gd name="connsiteY7-544" fmla="*/ 405609 h 664635"/>
                <a:gd name="connsiteX0-545" fmla="*/ 205095 w 955549"/>
                <a:gd name="connsiteY0-546" fmla="*/ 511587 h 664635"/>
                <a:gd name="connsiteX1-547" fmla="*/ 396740 w 955549"/>
                <a:gd name="connsiteY1-548" fmla="*/ 327327 h 664635"/>
                <a:gd name="connsiteX2-549" fmla="*/ 527862 w 955549"/>
                <a:gd name="connsiteY2-550" fmla="*/ 607765 h 664635"/>
                <a:gd name="connsiteX3-551" fmla="*/ 44809 w 955549"/>
                <a:gd name="connsiteY3-552" fmla="*/ 450488 h 664635"/>
                <a:gd name="connsiteX4-553" fmla="*/ 261852 w 955549"/>
                <a:gd name="connsiteY4-554" fmla="*/ 1703 h 664635"/>
                <a:gd name="connsiteX5-555" fmla="*/ 513888 w 955549"/>
                <a:gd name="connsiteY5-556" fmla="*/ 245577 h 664635"/>
                <a:gd name="connsiteX6-557" fmla="*/ 805041 w 955549"/>
                <a:gd name="connsiteY6-558" fmla="*/ 145056 h 664635"/>
                <a:gd name="connsiteX7-559" fmla="*/ 954005 w 955549"/>
                <a:gd name="connsiteY7-560" fmla="*/ 405609 h 664635"/>
                <a:gd name="connsiteX0-561" fmla="*/ 221620 w 955549"/>
                <a:gd name="connsiteY0-562" fmla="*/ 500570 h 664635"/>
                <a:gd name="connsiteX1-563" fmla="*/ 396740 w 955549"/>
                <a:gd name="connsiteY1-564" fmla="*/ 327327 h 664635"/>
                <a:gd name="connsiteX2-565" fmla="*/ 527862 w 955549"/>
                <a:gd name="connsiteY2-566" fmla="*/ 607765 h 664635"/>
                <a:gd name="connsiteX3-567" fmla="*/ 44809 w 955549"/>
                <a:gd name="connsiteY3-568" fmla="*/ 450488 h 664635"/>
                <a:gd name="connsiteX4-569" fmla="*/ 261852 w 955549"/>
                <a:gd name="connsiteY4-570" fmla="*/ 1703 h 664635"/>
                <a:gd name="connsiteX5-571" fmla="*/ 513888 w 955549"/>
                <a:gd name="connsiteY5-572" fmla="*/ 245577 h 664635"/>
                <a:gd name="connsiteX6-573" fmla="*/ 805041 w 955549"/>
                <a:gd name="connsiteY6-574" fmla="*/ 145056 h 664635"/>
                <a:gd name="connsiteX7-575" fmla="*/ 954005 w 955549"/>
                <a:gd name="connsiteY7-576" fmla="*/ 405609 h 664635"/>
                <a:gd name="connsiteX0-577" fmla="*/ 221620 w 955549"/>
                <a:gd name="connsiteY0-578" fmla="*/ 500570 h 664635"/>
                <a:gd name="connsiteX1-579" fmla="*/ 396740 w 955549"/>
                <a:gd name="connsiteY1-580" fmla="*/ 327327 h 664635"/>
                <a:gd name="connsiteX2-581" fmla="*/ 527862 w 955549"/>
                <a:gd name="connsiteY2-582" fmla="*/ 607765 h 664635"/>
                <a:gd name="connsiteX3-583" fmla="*/ 44809 w 955549"/>
                <a:gd name="connsiteY3-584" fmla="*/ 450488 h 664635"/>
                <a:gd name="connsiteX4-585" fmla="*/ 261852 w 955549"/>
                <a:gd name="connsiteY4-586" fmla="*/ 1703 h 664635"/>
                <a:gd name="connsiteX5-587" fmla="*/ 513888 w 955549"/>
                <a:gd name="connsiteY5-588" fmla="*/ 245577 h 664635"/>
                <a:gd name="connsiteX6-589" fmla="*/ 805041 w 955549"/>
                <a:gd name="connsiteY6-590" fmla="*/ 145056 h 664635"/>
                <a:gd name="connsiteX7-591" fmla="*/ 954005 w 955549"/>
                <a:gd name="connsiteY7-592" fmla="*/ 405609 h 664635"/>
                <a:gd name="connsiteX0-593" fmla="*/ 221620 w 955549"/>
                <a:gd name="connsiteY0-594" fmla="*/ 500570 h 664635"/>
                <a:gd name="connsiteX1-595" fmla="*/ 396740 w 955549"/>
                <a:gd name="connsiteY1-596" fmla="*/ 327327 h 664635"/>
                <a:gd name="connsiteX2-597" fmla="*/ 527862 w 955549"/>
                <a:gd name="connsiteY2-598" fmla="*/ 607765 h 664635"/>
                <a:gd name="connsiteX3-599" fmla="*/ 44809 w 955549"/>
                <a:gd name="connsiteY3-600" fmla="*/ 450488 h 664635"/>
                <a:gd name="connsiteX4-601" fmla="*/ 261852 w 955549"/>
                <a:gd name="connsiteY4-602" fmla="*/ 1703 h 664635"/>
                <a:gd name="connsiteX5-603" fmla="*/ 513888 w 955549"/>
                <a:gd name="connsiteY5-604" fmla="*/ 245577 h 664635"/>
                <a:gd name="connsiteX6-605" fmla="*/ 805041 w 955549"/>
                <a:gd name="connsiteY6-606" fmla="*/ 145056 h 664635"/>
                <a:gd name="connsiteX7-607" fmla="*/ 954005 w 955549"/>
                <a:gd name="connsiteY7-608" fmla="*/ 405609 h 664635"/>
                <a:gd name="connsiteX0-609" fmla="*/ 221620 w 955549"/>
                <a:gd name="connsiteY0-610" fmla="*/ 500570 h 666793"/>
                <a:gd name="connsiteX1-611" fmla="*/ 396740 w 955549"/>
                <a:gd name="connsiteY1-612" fmla="*/ 327327 h 666793"/>
                <a:gd name="connsiteX2-613" fmla="*/ 478286 w 955549"/>
                <a:gd name="connsiteY2-614" fmla="*/ 610520 h 666793"/>
                <a:gd name="connsiteX3-615" fmla="*/ 44809 w 955549"/>
                <a:gd name="connsiteY3-616" fmla="*/ 450488 h 666793"/>
                <a:gd name="connsiteX4-617" fmla="*/ 261852 w 955549"/>
                <a:gd name="connsiteY4-618" fmla="*/ 1703 h 666793"/>
                <a:gd name="connsiteX5-619" fmla="*/ 513888 w 955549"/>
                <a:gd name="connsiteY5-620" fmla="*/ 245577 h 666793"/>
                <a:gd name="connsiteX6-621" fmla="*/ 805041 w 955549"/>
                <a:gd name="connsiteY6-622" fmla="*/ 145056 h 666793"/>
                <a:gd name="connsiteX7-623" fmla="*/ 954005 w 955549"/>
                <a:gd name="connsiteY7-624" fmla="*/ 405609 h 666793"/>
                <a:gd name="connsiteX0-625" fmla="*/ 221620 w 955549"/>
                <a:gd name="connsiteY0-626" fmla="*/ 500570 h 666793"/>
                <a:gd name="connsiteX1-627" fmla="*/ 396740 w 955549"/>
                <a:gd name="connsiteY1-628" fmla="*/ 327327 h 666793"/>
                <a:gd name="connsiteX2-629" fmla="*/ 478286 w 955549"/>
                <a:gd name="connsiteY2-630" fmla="*/ 610520 h 666793"/>
                <a:gd name="connsiteX3-631" fmla="*/ 44809 w 955549"/>
                <a:gd name="connsiteY3-632" fmla="*/ 450488 h 666793"/>
                <a:gd name="connsiteX4-633" fmla="*/ 261852 w 955549"/>
                <a:gd name="connsiteY4-634" fmla="*/ 1703 h 666793"/>
                <a:gd name="connsiteX5-635" fmla="*/ 513888 w 955549"/>
                <a:gd name="connsiteY5-636" fmla="*/ 245577 h 666793"/>
                <a:gd name="connsiteX6-637" fmla="*/ 805041 w 955549"/>
                <a:gd name="connsiteY6-638" fmla="*/ 145056 h 666793"/>
                <a:gd name="connsiteX7-639" fmla="*/ 954005 w 955549"/>
                <a:gd name="connsiteY7-640" fmla="*/ 405609 h 666793"/>
                <a:gd name="connsiteX0-641" fmla="*/ 228696 w 962625"/>
                <a:gd name="connsiteY0-642" fmla="*/ 500570 h 673975"/>
                <a:gd name="connsiteX1-643" fmla="*/ 403816 w 962625"/>
                <a:gd name="connsiteY1-644" fmla="*/ 327327 h 673975"/>
                <a:gd name="connsiteX2-645" fmla="*/ 485362 w 962625"/>
                <a:gd name="connsiteY2-646" fmla="*/ 610520 h 673975"/>
                <a:gd name="connsiteX3-647" fmla="*/ 43623 w 962625"/>
                <a:gd name="connsiteY3-648" fmla="*/ 480784 h 673975"/>
                <a:gd name="connsiteX4-649" fmla="*/ 268928 w 962625"/>
                <a:gd name="connsiteY4-650" fmla="*/ 1703 h 673975"/>
                <a:gd name="connsiteX5-651" fmla="*/ 520964 w 962625"/>
                <a:gd name="connsiteY5-652" fmla="*/ 245577 h 673975"/>
                <a:gd name="connsiteX6-653" fmla="*/ 812117 w 962625"/>
                <a:gd name="connsiteY6-654" fmla="*/ 145056 h 673975"/>
                <a:gd name="connsiteX7-655" fmla="*/ 961081 w 962625"/>
                <a:gd name="connsiteY7-656" fmla="*/ 405609 h 673975"/>
                <a:gd name="connsiteX0-657" fmla="*/ 238218 w 972147"/>
                <a:gd name="connsiteY0-658" fmla="*/ 500570 h 681004"/>
                <a:gd name="connsiteX1-659" fmla="*/ 413338 w 972147"/>
                <a:gd name="connsiteY1-660" fmla="*/ 327327 h 681004"/>
                <a:gd name="connsiteX2-661" fmla="*/ 494884 w 972147"/>
                <a:gd name="connsiteY2-662" fmla="*/ 610520 h 681004"/>
                <a:gd name="connsiteX3-663" fmla="*/ 42128 w 972147"/>
                <a:gd name="connsiteY3-664" fmla="*/ 505572 h 681004"/>
                <a:gd name="connsiteX4-665" fmla="*/ 278450 w 972147"/>
                <a:gd name="connsiteY4-666" fmla="*/ 1703 h 681004"/>
                <a:gd name="connsiteX5-667" fmla="*/ 530486 w 972147"/>
                <a:gd name="connsiteY5-668" fmla="*/ 245577 h 681004"/>
                <a:gd name="connsiteX6-669" fmla="*/ 821639 w 972147"/>
                <a:gd name="connsiteY6-670" fmla="*/ 145056 h 681004"/>
                <a:gd name="connsiteX7-671" fmla="*/ 970603 w 972147"/>
                <a:gd name="connsiteY7-672" fmla="*/ 405609 h 681004"/>
                <a:gd name="connsiteX0-673" fmla="*/ 238218 w 972147"/>
                <a:gd name="connsiteY0-674" fmla="*/ 500570 h 684851"/>
                <a:gd name="connsiteX1-675" fmla="*/ 413338 w 972147"/>
                <a:gd name="connsiteY1-676" fmla="*/ 327327 h 684851"/>
                <a:gd name="connsiteX2-677" fmla="*/ 483867 w 972147"/>
                <a:gd name="connsiteY2-678" fmla="*/ 616028 h 684851"/>
                <a:gd name="connsiteX3-679" fmla="*/ 42128 w 972147"/>
                <a:gd name="connsiteY3-680" fmla="*/ 505572 h 684851"/>
                <a:gd name="connsiteX4-681" fmla="*/ 278450 w 972147"/>
                <a:gd name="connsiteY4-682" fmla="*/ 1703 h 684851"/>
                <a:gd name="connsiteX5-683" fmla="*/ 530486 w 972147"/>
                <a:gd name="connsiteY5-684" fmla="*/ 245577 h 684851"/>
                <a:gd name="connsiteX6-685" fmla="*/ 821639 w 972147"/>
                <a:gd name="connsiteY6-686" fmla="*/ 145056 h 684851"/>
                <a:gd name="connsiteX7-687" fmla="*/ 970603 w 972147"/>
                <a:gd name="connsiteY7-688" fmla="*/ 405609 h 684851"/>
                <a:gd name="connsiteX0-689" fmla="*/ 238218 w 972147"/>
                <a:gd name="connsiteY0-690" fmla="*/ 500570 h 678763"/>
                <a:gd name="connsiteX1-691" fmla="*/ 413338 w 972147"/>
                <a:gd name="connsiteY1-692" fmla="*/ 327327 h 678763"/>
                <a:gd name="connsiteX2-693" fmla="*/ 483867 w 972147"/>
                <a:gd name="connsiteY2-694" fmla="*/ 616028 h 678763"/>
                <a:gd name="connsiteX3-695" fmla="*/ 42128 w 972147"/>
                <a:gd name="connsiteY3-696" fmla="*/ 505572 h 678763"/>
                <a:gd name="connsiteX4-697" fmla="*/ 278450 w 972147"/>
                <a:gd name="connsiteY4-698" fmla="*/ 1703 h 678763"/>
                <a:gd name="connsiteX5-699" fmla="*/ 530486 w 972147"/>
                <a:gd name="connsiteY5-700" fmla="*/ 245577 h 678763"/>
                <a:gd name="connsiteX6-701" fmla="*/ 821639 w 972147"/>
                <a:gd name="connsiteY6-702" fmla="*/ 145056 h 678763"/>
                <a:gd name="connsiteX7-703" fmla="*/ 970603 w 972147"/>
                <a:gd name="connsiteY7-704" fmla="*/ 405609 h 678763"/>
                <a:gd name="connsiteX0-705" fmla="*/ 238218 w 972147"/>
                <a:gd name="connsiteY0-706" fmla="*/ 501130 h 679323"/>
                <a:gd name="connsiteX1-707" fmla="*/ 413338 w 972147"/>
                <a:gd name="connsiteY1-708" fmla="*/ 327887 h 679323"/>
                <a:gd name="connsiteX2-709" fmla="*/ 483867 w 972147"/>
                <a:gd name="connsiteY2-710" fmla="*/ 616588 h 679323"/>
                <a:gd name="connsiteX3-711" fmla="*/ 42128 w 972147"/>
                <a:gd name="connsiteY3-712" fmla="*/ 506132 h 679323"/>
                <a:gd name="connsiteX4-713" fmla="*/ 278450 w 972147"/>
                <a:gd name="connsiteY4-714" fmla="*/ 2263 h 679323"/>
                <a:gd name="connsiteX5-715" fmla="*/ 535994 w 972147"/>
                <a:gd name="connsiteY5-716" fmla="*/ 210332 h 679323"/>
                <a:gd name="connsiteX6-717" fmla="*/ 821639 w 972147"/>
                <a:gd name="connsiteY6-718" fmla="*/ 145616 h 679323"/>
                <a:gd name="connsiteX7-719" fmla="*/ 970603 w 972147"/>
                <a:gd name="connsiteY7-720" fmla="*/ 406169 h 679323"/>
                <a:gd name="connsiteX0-721" fmla="*/ 238218 w 972147"/>
                <a:gd name="connsiteY0-722" fmla="*/ 501130 h 679323"/>
                <a:gd name="connsiteX1-723" fmla="*/ 413338 w 972147"/>
                <a:gd name="connsiteY1-724" fmla="*/ 327887 h 679323"/>
                <a:gd name="connsiteX2-725" fmla="*/ 483867 w 972147"/>
                <a:gd name="connsiteY2-726" fmla="*/ 616588 h 679323"/>
                <a:gd name="connsiteX3-727" fmla="*/ 42128 w 972147"/>
                <a:gd name="connsiteY3-728" fmla="*/ 506132 h 679323"/>
                <a:gd name="connsiteX4-729" fmla="*/ 278450 w 972147"/>
                <a:gd name="connsiteY4-730" fmla="*/ 2263 h 679323"/>
                <a:gd name="connsiteX5-731" fmla="*/ 535994 w 972147"/>
                <a:gd name="connsiteY5-732" fmla="*/ 210332 h 679323"/>
                <a:gd name="connsiteX6-733" fmla="*/ 821639 w 972147"/>
                <a:gd name="connsiteY6-734" fmla="*/ 145616 h 679323"/>
                <a:gd name="connsiteX7-735" fmla="*/ 970603 w 972147"/>
                <a:gd name="connsiteY7-736" fmla="*/ 406169 h 679323"/>
                <a:gd name="connsiteX0-737" fmla="*/ 238218 w 972147"/>
                <a:gd name="connsiteY0-738" fmla="*/ 501584 h 679777"/>
                <a:gd name="connsiteX1-739" fmla="*/ 413338 w 972147"/>
                <a:gd name="connsiteY1-740" fmla="*/ 328341 h 679777"/>
                <a:gd name="connsiteX2-741" fmla="*/ 483867 w 972147"/>
                <a:gd name="connsiteY2-742" fmla="*/ 617042 h 679777"/>
                <a:gd name="connsiteX3-743" fmla="*/ 42128 w 972147"/>
                <a:gd name="connsiteY3-744" fmla="*/ 506586 h 679777"/>
                <a:gd name="connsiteX4-745" fmla="*/ 278450 w 972147"/>
                <a:gd name="connsiteY4-746" fmla="*/ 2717 h 679777"/>
                <a:gd name="connsiteX5-747" fmla="*/ 535994 w 972147"/>
                <a:gd name="connsiteY5-748" fmla="*/ 210786 h 679777"/>
                <a:gd name="connsiteX6-749" fmla="*/ 821639 w 972147"/>
                <a:gd name="connsiteY6-750" fmla="*/ 146070 h 679777"/>
                <a:gd name="connsiteX7-751" fmla="*/ 970603 w 972147"/>
                <a:gd name="connsiteY7-752" fmla="*/ 406623 h 679777"/>
                <a:gd name="connsiteX0-753" fmla="*/ 238218 w 972147"/>
                <a:gd name="connsiteY0-754" fmla="*/ 501584 h 679777"/>
                <a:gd name="connsiteX1-755" fmla="*/ 413338 w 972147"/>
                <a:gd name="connsiteY1-756" fmla="*/ 328341 h 679777"/>
                <a:gd name="connsiteX2-757" fmla="*/ 483867 w 972147"/>
                <a:gd name="connsiteY2-758" fmla="*/ 617042 h 679777"/>
                <a:gd name="connsiteX3-759" fmla="*/ 42128 w 972147"/>
                <a:gd name="connsiteY3-760" fmla="*/ 506586 h 679777"/>
                <a:gd name="connsiteX4-761" fmla="*/ 278450 w 972147"/>
                <a:gd name="connsiteY4-762" fmla="*/ 2717 h 679777"/>
                <a:gd name="connsiteX5-763" fmla="*/ 535994 w 972147"/>
                <a:gd name="connsiteY5-764" fmla="*/ 210786 h 679777"/>
                <a:gd name="connsiteX6-765" fmla="*/ 821639 w 972147"/>
                <a:gd name="connsiteY6-766" fmla="*/ 146070 h 679777"/>
                <a:gd name="connsiteX7-767" fmla="*/ 970603 w 972147"/>
                <a:gd name="connsiteY7-768" fmla="*/ 406623 h 679777"/>
                <a:gd name="connsiteX0-769" fmla="*/ 238218 w 972147"/>
                <a:gd name="connsiteY0-770" fmla="*/ 501584 h 679777"/>
                <a:gd name="connsiteX1-771" fmla="*/ 413338 w 972147"/>
                <a:gd name="connsiteY1-772" fmla="*/ 328341 h 679777"/>
                <a:gd name="connsiteX2-773" fmla="*/ 483867 w 972147"/>
                <a:gd name="connsiteY2-774" fmla="*/ 617042 h 679777"/>
                <a:gd name="connsiteX3-775" fmla="*/ 42128 w 972147"/>
                <a:gd name="connsiteY3-776" fmla="*/ 506586 h 679777"/>
                <a:gd name="connsiteX4-777" fmla="*/ 278450 w 972147"/>
                <a:gd name="connsiteY4-778" fmla="*/ 2717 h 679777"/>
                <a:gd name="connsiteX5-779" fmla="*/ 535994 w 972147"/>
                <a:gd name="connsiteY5-780" fmla="*/ 210786 h 679777"/>
                <a:gd name="connsiteX6-781" fmla="*/ 821639 w 972147"/>
                <a:gd name="connsiteY6-782" fmla="*/ 146070 h 679777"/>
                <a:gd name="connsiteX7-783" fmla="*/ 970603 w 972147"/>
                <a:gd name="connsiteY7-784" fmla="*/ 406623 h 679777"/>
                <a:gd name="connsiteX0-785" fmla="*/ 238218 w 972147"/>
                <a:gd name="connsiteY0-786" fmla="*/ 502590 h 680783"/>
                <a:gd name="connsiteX1-787" fmla="*/ 413338 w 972147"/>
                <a:gd name="connsiteY1-788" fmla="*/ 329347 h 680783"/>
                <a:gd name="connsiteX2-789" fmla="*/ 483867 w 972147"/>
                <a:gd name="connsiteY2-790" fmla="*/ 618048 h 680783"/>
                <a:gd name="connsiteX3-791" fmla="*/ 42128 w 972147"/>
                <a:gd name="connsiteY3-792" fmla="*/ 507592 h 680783"/>
                <a:gd name="connsiteX4-793" fmla="*/ 278450 w 972147"/>
                <a:gd name="connsiteY4-794" fmla="*/ 3723 h 680783"/>
                <a:gd name="connsiteX5-795" fmla="*/ 535994 w 972147"/>
                <a:gd name="connsiteY5-796" fmla="*/ 211792 h 680783"/>
                <a:gd name="connsiteX6-797" fmla="*/ 821639 w 972147"/>
                <a:gd name="connsiteY6-798" fmla="*/ 147076 h 680783"/>
                <a:gd name="connsiteX7-799" fmla="*/ 970603 w 972147"/>
                <a:gd name="connsiteY7-800" fmla="*/ 407629 h 680783"/>
                <a:gd name="connsiteX0-801" fmla="*/ 238218 w 972381"/>
                <a:gd name="connsiteY0-802" fmla="*/ 502590 h 680783"/>
                <a:gd name="connsiteX1-803" fmla="*/ 413338 w 972381"/>
                <a:gd name="connsiteY1-804" fmla="*/ 329347 h 680783"/>
                <a:gd name="connsiteX2-805" fmla="*/ 483867 w 972381"/>
                <a:gd name="connsiteY2-806" fmla="*/ 618048 h 680783"/>
                <a:gd name="connsiteX3-807" fmla="*/ 42128 w 972381"/>
                <a:gd name="connsiteY3-808" fmla="*/ 507592 h 680783"/>
                <a:gd name="connsiteX4-809" fmla="*/ 278450 w 972381"/>
                <a:gd name="connsiteY4-810" fmla="*/ 3723 h 680783"/>
                <a:gd name="connsiteX5-811" fmla="*/ 535994 w 972381"/>
                <a:gd name="connsiteY5-812" fmla="*/ 211792 h 680783"/>
                <a:gd name="connsiteX6-813" fmla="*/ 829902 w 972381"/>
                <a:gd name="connsiteY6-814" fmla="*/ 119534 h 680783"/>
                <a:gd name="connsiteX7-815" fmla="*/ 970603 w 972381"/>
                <a:gd name="connsiteY7-816" fmla="*/ 407629 h 680783"/>
                <a:gd name="connsiteX0-817" fmla="*/ 238218 w 972381"/>
                <a:gd name="connsiteY0-818" fmla="*/ 502590 h 680783"/>
                <a:gd name="connsiteX1-819" fmla="*/ 413338 w 972381"/>
                <a:gd name="connsiteY1-820" fmla="*/ 329347 h 680783"/>
                <a:gd name="connsiteX2-821" fmla="*/ 483867 w 972381"/>
                <a:gd name="connsiteY2-822" fmla="*/ 618048 h 680783"/>
                <a:gd name="connsiteX3-823" fmla="*/ 42128 w 972381"/>
                <a:gd name="connsiteY3-824" fmla="*/ 507592 h 680783"/>
                <a:gd name="connsiteX4-825" fmla="*/ 278450 w 972381"/>
                <a:gd name="connsiteY4-826" fmla="*/ 3723 h 680783"/>
                <a:gd name="connsiteX5-827" fmla="*/ 535994 w 972381"/>
                <a:gd name="connsiteY5-828" fmla="*/ 211792 h 680783"/>
                <a:gd name="connsiteX6-829" fmla="*/ 829902 w 972381"/>
                <a:gd name="connsiteY6-830" fmla="*/ 119534 h 680783"/>
                <a:gd name="connsiteX7-831" fmla="*/ 970603 w 972381"/>
                <a:gd name="connsiteY7-832" fmla="*/ 407629 h 680783"/>
                <a:gd name="connsiteX0-833" fmla="*/ 238218 w 973905"/>
                <a:gd name="connsiteY0-834" fmla="*/ 502590 h 680783"/>
                <a:gd name="connsiteX1-835" fmla="*/ 413338 w 973905"/>
                <a:gd name="connsiteY1-836" fmla="*/ 329347 h 680783"/>
                <a:gd name="connsiteX2-837" fmla="*/ 483867 w 973905"/>
                <a:gd name="connsiteY2-838" fmla="*/ 618048 h 680783"/>
                <a:gd name="connsiteX3-839" fmla="*/ 42128 w 973905"/>
                <a:gd name="connsiteY3-840" fmla="*/ 507592 h 680783"/>
                <a:gd name="connsiteX4-841" fmla="*/ 278450 w 973905"/>
                <a:gd name="connsiteY4-842" fmla="*/ 3723 h 680783"/>
                <a:gd name="connsiteX5-843" fmla="*/ 535994 w 973905"/>
                <a:gd name="connsiteY5-844" fmla="*/ 211792 h 680783"/>
                <a:gd name="connsiteX6-845" fmla="*/ 857444 w 973905"/>
                <a:gd name="connsiteY6-846" fmla="*/ 144322 h 680783"/>
                <a:gd name="connsiteX7-847" fmla="*/ 970603 w 973905"/>
                <a:gd name="connsiteY7-848" fmla="*/ 407629 h 680783"/>
                <a:gd name="connsiteX0-849" fmla="*/ 238218 w 973905"/>
                <a:gd name="connsiteY0-850" fmla="*/ 502590 h 680783"/>
                <a:gd name="connsiteX1-851" fmla="*/ 413338 w 973905"/>
                <a:gd name="connsiteY1-852" fmla="*/ 329347 h 680783"/>
                <a:gd name="connsiteX2-853" fmla="*/ 483867 w 973905"/>
                <a:gd name="connsiteY2-854" fmla="*/ 618048 h 680783"/>
                <a:gd name="connsiteX3-855" fmla="*/ 42128 w 973905"/>
                <a:gd name="connsiteY3-856" fmla="*/ 507592 h 680783"/>
                <a:gd name="connsiteX4-857" fmla="*/ 278450 w 973905"/>
                <a:gd name="connsiteY4-858" fmla="*/ 3723 h 680783"/>
                <a:gd name="connsiteX5-859" fmla="*/ 535994 w 973905"/>
                <a:gd name="connsiteY5-860" fmla="*/ 211792 h 680783"/>
                <a:gd name="connsiteX6-861" fmla="*/ 857444 w 973905"/>
                <a:gd name="connsiteY6-862" fmla="*/ 144322 h 680783"/>
                <a:gd name="connsiteX7-863" fmla="*/ 970603 w 973905"/>
                <a:gd name="connsiteY7-864" fmla="*/ 407629 h 680783"/>
                <a:gd name="connsiteX0-865" fmla="*/ 238218 w 975028"/>
                <a:gd name="connsiteY0-866" fmla="*/ 502590 h 680783"/>
                <a:gd name="connsiteX1-867" fmla="*/ 413338 w 975028"/>
                <a:gd name="connsiteY1-868" fmla="*/ 329347 h 680783"/>
                <a:gd name="connsiteX2-869" fmla="*/ 483867 w 975028"/>
                <a:gd name="connsiteY2-870" fmla="*/ 618048 h 680783"/>
                <a:gd name="connsiteX3-871" fmla="*/ 42128 w 975028"/>
                <a:gd name="connsiteY3-872" fmla="*/ 507592 h 680783"/>
                <a:gd name="connsiteX4-873" fmla="*/ 278450 w 975028"/>
                <a:gd name="connsiteY4-874" fmla="*/ 3723 h 680783"/>
                <a:gd name="connsiteX5-875" fmla="*/ 535994 w 975028"/>
                <a:gd name="connsiteY5-876" fmla="*/ 211792 h 680783"/>
                <a:gd name="connsiteX6-877" fmla="*/ 857444 w 975028"/>
                <a:gd name="connsiteY6-878" fmla="*/ 144322 h 680783"/>
                <a:gd name="connsiteX7-879" fmla="*/ 970603 w 975028"/>
                <a:gd name="connsiteY7-880" fmla="*/ 407629 h 680783"/>
                <a:gd name="connsiteX0-881" fmla="*/ 238218 w 975028"/>
                <a:gd name="connsiteY0-882" fmla="*/ 502590 h 680783"/>
                <a:gd name="connsiteX1-883" fmla="*/ 413338 w 975028"/>
                <a:gd name="connsiteY1-884" fmla="*/ 329347 h 680783"/>
                <a:gd name="connsiteX2-885" fmla="*/ 483867 w 975028"/>
                <a:gd name="connsiteY2-886" fmla="*/ 618048 h 680783"/>
                <a:gd name="connsiteX3-887" fmla="*/ 42128 w 975028"/>
                <a:gd name="connsiteY3-888" fmla="*/ 507592 h 680783"/>
                <a:gd name="connsiteX4-889" fmla="*/ 278450 w 975028"/>
                <a:gd name="connsiteY4-890" fmla="*/ 3723 h 680783"/>
                <a:gd name="connsiteX5-891" fmla="*/ 535994 w 975028"/>
                <a:gd name="connsiteY5-892" fmla="*/ 211792 h 680783"/>
                <a:gd name="connsiteX6-893" fmla="*/ 857444 w 975028"/>
                <a:gd name="connsiteY6-894" fmla="*/ 144322 h 680783"/>
                <a:gd name="connsiteX7-895" fmla="*/ 970603 w 975028"/>
                <a:gd name="connsiteY7-896" fmla="*/ 407629 h 680783"/>
                <a:gd name="connsiteX0-897" fmla="*/ 238218 w 975375"/>
                <a:gd name="connsiteY0-898" fmla="*/ 502590 h 680783"/>
                <a:gd name="connsiteX1-899" fmla="*/ 413338 w 975375"/>
                <a:gd name="connsiteY1-900" fmla="*/ 329347 h 680783"/>
                <a:gd name="connsiteX2-901" fmla="*/ 483867 w 975375"/>
                <a:gd name="connsiteY2-902" fmla="*/ 618048 h 680783"/>
                <a:gd name="connsiteX3-903" fmla="*/ 42128 w 975375"/>
                <a:gd name="connsiteY3-904" fmla="*/ 507592 h 680783"/>
                <a:gd name="connsiteX4-905" fmla="*/ 278450 w 975375"/>
                <a:gd name="connsiteY4-906" fmla="*/ 3723 h 680783"/>
                <a:gd name="connsiteX5-907" fmla="*/ 535994 w 975375"/>
                <a:gd name="connsiteY5-908" fmla="*/ 211792 h 680783"/>
                <a:gd name="connsiteX6-909" fmla="*/ 857444 w 975375"/>
                <a:gd name="connsiteY6-910" fmla="*/ 144322 h 680783"/>
                <a:gd name="connsiteX7-911" fmla="*/ 970603 w 975375"/>
                <a:gd name="connsiteY7-912" fmla="*/ 407629 h 680783"/>
                <a:gd name="connsiteX0-913" fmla="*/ 238218 w 975375"/>
                <a:gd name="connsiteY0-914" fmla="*/ 502590 h 680783"/>
                <a:gd name="connsiteX1-915" fmla="*/ 413338 w 975375"/>
                <a:gd name="connsiteY1-916" fmla="*/ 329347 h 680783"/>
                <a:gd name="connsiteX2-917" fmla="*/ 483867 w 975375"/>
                <a:gd name="connsiteY2-918" fmla="*/ 618048 h 680783"/>
                <a:gd name="connsiteX3-919" fmla="*/ 42128 w 975375"/>
                <a:gd name="connsiteY3-920" fmla="*/ 507592 h 680783"/>
                <a:gd name="connsiteX4-921" fmla="*/ 278450 w 975375"/>
                <a:gd name="connsiteY4-922" fmla="*/ 3723 h 680783"/>
                <a:gd name="connsiteX5-923" fmla="*/ 535994 w 975375"/>
                <a:gd name="connsiteY5-924" fmla="*/ 211792 h 680783"/>
                <a:gd name="connsiteX6-925" fmla="*/ 857444 w 975375"/>
                <a:gd name="connsiteY6-926" fmla="*/ 144322 h 680783"/>
                <a:gd name="connsiteX7-927" fmla="*/ 970603 w 975375"/>
                <a:gd name="connsiteY7-928" fmla="*/ 407629 h 680783"/>
                <a:gd name="connsiteX0-929" fmla="*/ 238218 w 973301"/>
                <a:gd name="connsiteY0-930" fmla="*/ 502590 h 680783"/>
                <a:gd name="connsiteX1-931" fmla="*/ 413338 w 973301"/>
                <a:gd name="connsiteY1-932" fmla="*/ 329347 h 680783"/>
                <a:gd name="connsiteX2-933" fmla="*/ 483867 w 973301"/>
                <a:gd name="connsiteY2-934" fmla="*/ 618048 h 680783"/>
                <a:gd name="connsiteX3-935" fmla="*/ 42128 w 973301"/>
                <a:gd name="connsiteY3-936" fmla="*/ 507592 h 680783"/>
                <a:gd name="connsiteX4-937" fmla="*/ 278450 w 973301"/>
                <a:gd name="connsiteY4-938" fmla="*/ 3723 h 680783"/>
                <a:gd name="connsiteX5-939" fmla="*/ 535994 w 973301"/>
                <a:gd name="connsiteY5-940" fmla="*/ 211792 h 680783"/>
                <a:gd name="connsiteX6-941" fmla="*/ 857444 w 973301"/>
                <a:gd name="connsiteY6-942" fmla="*/ 144322 h 680783"/>
                <a:gd name="connsiteX7-943" fmla="*/ 970603 w 973301"/>
                <a:gd name="connsiteY7-944" fmla="*/ 407629 h 680783"/>
                <a:gd name="connsiteX0-945" fmla="*/ 238218 w 973301"/>
                <a:gd name="connsiteY0-946" fmla="*/ 502590 h 680783"/>
                <a:gd name="connsiteX1-947" fmla="*/ 413338 w 973301"/>
                <a:gd name="connsiteY1-948" fmla="*/ 329347 h 680783"/>
                <a:gd name="connsiteX2-949" fmla="*/ 483867 w 973301"/>
                <a:gd name="connsiteY2-950" fmla="*/ 618048 h 680783"/>
                <a:gd name="connsiteX3-951" fmla="*/ 42128 w 973301"/>
                <a:gd name="connsiteY3-952" fmla="*/ 507592 h 680783"/>
                <a:gd name="connsiteX4-953" fmla="*/ 278450 w 973301"/>
                <a:gd name="connsiteY4-954" fmla="*/ 3723 h 680783"/>
                <a:gd name="connsiteX5-955" fmla="*/ 535994 w 973301"/>
                <a:gd name="connsiteY5-956" fmla="*/ 211792 h 680783"/>
                <a:gd name="connsiteX6-957" fmla="*/ 857444 w 973301"/>
                <a:gd name="connsiteY6-958" fmla="*/ 144322 h 680783"/>
                <a:gd name="connsiteX7-959" fmla="*/ 970603 w 973301"/>
                <a:gd name="connsiteY7-960" fmla="*/ 407629 h 680783"/>
                <a:gd name="connsiteX0-961" fmla="*/ 238218 w 973301"/>
                <a:gd name="connsiteY0-962" fmla="*/ 502590 h 680783"/>
                <a:gd name="connsiteX1-963" fmla="*/ 413338 w 973301"/>
                <a:gd name="connsiteY1-964" fmla="*/ 329347 h 680783"/>
                <a:gd name="connsiteX2-965" fmla="*/ 483867 w 973301"/>
                <a:gd name="connsiteY2-966" fmla="*/ 618048 h 680783"/>
                <a:gd name="connsiteX3-967" fmla="*/ 42128 w 973301"/>
                <a:gd name="connsiteY3-968" fmla="*/ 507592 h 680783"/>
                <a:gd name="connsiteX4-969" fmla="*/ 278450 w 973301"/>
                <a:gd name="connsiteY4-970" fmla="*/ 3723 h 680783"/>
                <a:gd name="connsiteX5-971" fmla="*/ 558028 w 973301"/>
                <a:gd name="connsiteY5-972" fmla="*/ 211792 h 680783"/>
                <a:gd name="connsiteX6-973" fmla="*/ 857444 w 973301"/>
                <a:gd name="connsiteY6-974" fmla="*/ 144322 h 680783"/>
                <a:gd name="connsiteX7-975" fmla="*/ 970603 w 973301"/>
                <a:gd name="connsiteY7-976" fmla="*/ 407629 h 680783"/>
                <a:gd name="connsiteX0-977" fmla="*/ 238218 w 973301"/>
                <a:gd name="connsiteY0-978" fmla="*/ 503717 h 681910"/>
                <a:gd name="connsiteX1-979" fmla="*/ 413338 w 973301"/>
                <a:gd name="connsiteY1-980" fmla="*/ 330474 h 681910"/>
                <a:gd name="connsiteX2-981" fmla="*/ 483867 w 973301"/>
                <a:gd name="connsiteY2-982" fmla="*/ 619175 h 681910"/>
                <a:gd name="connsiteX3-983" fmla="*/ 42128 w 973301"/>
                <a:gd name="connsiteY3-984" fmla="*/ 508719 h 681910"/>
                <a:gd name="connsiteX4-985" fmla="*/ 278450 w 973301"/>
                <a:gd name="connsiteY4-986" fmla="*/ 4850 h 681910"/>
                <a:gd name="connsiteX5-987" fmla="*/ 558028 w 973301"/>
                <a:gd name="connsiteY5-988" fmla="*/ 212919 h 681910"/>
                <a:gd name="connsiteX6-989" fmla="*/ 857444 w 973301"/>
                <a:gd name="connsiteY6-990" fmla="*/ 145449 h 681910"/>
                <a:gd name="connsiteX7-991" fmla="*/ 970603 w 973301"/>
                <a:gd name="connsiteY7-992" fmla="*/ 408756 h 681910"/>
                <a:gd name="connsiteX0-993" fmla="*/ 238218 w 973301"/>
                <a:gd name="connsiteY0-994" fmla="*/ 503717 h 681910"/>
                <a:gd name="connsiteX1-995" fmla="*/ 413338 w 973301"/>
                <a:gd name="connsiteY1-996" fmla="*/ 330474 h 681910"/>
                <a:gd name="connsiteX2-997" fmla="*/ 483867 w 973301"/>
                <a:gd name="connsiteY2-998" fmla="*/ 619175 h 681910"/>
                <a:gd name="connsiteX3-999" fmla="*/ 42128 w 973301"/>
                <a:gd name="connsiteY3-1000" fmla="*/ 508719 h 681910"/>
                <a:gd name="connsiteX4-1001" fmla="*/ 278450 w 973301"/>
                <a:gd name="connsiteY4-1002" fmla="*/ 4850 h 681910"/>
                <a:gd name="connsiteX5-1003" fmla="*/ 558028 w 973301"/>
                <a:gd name="connsiteY5-1004" fmla="*/ 212919 h 681910"/>
                <a:gd name="connsiteX6-1005" fmla="*/ 857444 w 973301"/>
                <a:gd name="connsiteY6-1006" fmla="*/ 145449 h 681910"/>
                <a:gd name="connsiteX7-1007" fmla="*/ 970603 w 973301"/>
                <a:gd name="connsiteY7-1008" fmla="*/ 408756 h 681910"/>
                <a:gd name="connsiteX0-1009" fmla="*/ 238218 w 973301"/>
                <a:gd name="connsiteY0-1010" fmla="*/ 506290 h 684483"/>
                <a:gd name="connsiteX1-1011" fmla="*/ 413338 w 973301"/>
                <a:gd name="connsiteY1-1012" fmla="*/ 333047 h 684483"/>
                <a:gd name="connsiteX2-1013" fmla="*/ 483867 w 973301"/>
                <a:gd name="connsiteY2-1014" fmla="*/ 621748 h 684483"/>
                <a:gd name="connsiteX3-1015" fmla="*/ 42128 w 973301"/>
                <a:gd name="connsiteY3-1016" fmla="*/ 511292 h 684483"/>
                <a:gd name="connsiteX4-1017" fmla="*/ 278450 w 973301"/>
                <a:gd name="connsiteY4-1018" fmla="*/ 7423 h 684483"/>
                <a:gd name="connsiteX5-1019" fmla="*/ 549765 w 973301"/>
                <a:gd name="connsiteY5-1020" fmla="*/ 190704 h 684483"/>
                <a:gd name="connsiteX6-1021" fmla="*/ 857444 w 973301"/>
                <a:gd name="connsiteY6-1022" fmla="*/ 148022 h 684483"/>
                <a:gd name="connsiteX7-1023" fmla="*/ 970603 w 973301"/>
                <a:gd name="connsiteY7-1024" fmla="*/ 411329 h 684483"/>
                <a:gd name="connsiteX0-1025" fmla="*/ 238218 w 973301"/>
                <a:gd name="connsiteY0-1026" fmla="*/ 503104 h 681297"/>
                <a:gd name="connsiteX1-1027" fmla="*/ 413338 w 973301"/>
                <a:gd name="connsiteY1-1028" fmla="*/ 329861 h 681297"/>
                <a:gd name="connsiteX2-1029" fmla="*/ 483867 w 973301"/>
                <a:gd name="connsiteY2-1030" fmla="*/ 618562 h 681297"/>
                <a:gd name="connsiteX3-1031" fmla="*/ 42128 w 973301"/>
                <a:gd name="connsiteY3-1032" fmla="*/ 508106 h 681297"/>
                <a:gd name="connsiteX4-1033" fmla="*/ 278450 w 973301"/>
                <a:gd name="connsiteY4-1034" fmla="*/ 4237 h 681297"/>
                <a:gd name="connsiteX5-1035" fmla="*/ 549765 w 973301"/>
                <a:gd name="connsiteY5-1036" fmla="*/ 187518 h 681297"/>
                <a:gd name="connsiteX6-1037" fmla="*/ 857444 w 973301"/>
                <a:gd name="connsiteY6-1038" fmla="*/ 144836 h 681297"/>
                <a:gd name="connsiteX7-1039" fmla="*/ 970603 w 973301"/>
                <a:gd name="connsiteY7-1040" fmla="*/ 408143 h 681297"/>
                <a:gd name="connsiteX0-1041" fmla="*/ 238218 w 973301"/>
                <a:gd name="connsiteY0-1042" fmla="*/ 503104 h 681297"/>
                <a:gd name="connsiteX1-1043" fmla="*/ 413338 w 973301"/>
                <a:gd name="connsiteY1-1044" fmla="*/ 329861 h 681297"/>
                <a:gd name="connsiteX2-1045" fmla="*/ 483867 w 973301"/>
                <a:gd name="connsiteY2-1046" fmla="*/ 618562 h 681297"/>
                <a:gd name="connsiteX3-1047" fmla="*/ 42128 w 973301"/>
                <a:gd name="connsiteY3-1048" fmla="*/ 508106 h 681297"/>
                <a:gd name="connsiteX4-1049" fmla="*/ 278450 w 973301"/>
                <a:gd name="connsiteY4-1050" fmla="*/ 4237 h 681297"/>
                <a:gd name="connsiteX5-1051" fmla="*/ 549765 w 973301"/>
                <a:gd name="connsiteY5-1052" fmla="*/ 187518 h 681297"/>
                <a:gd name="connsiteX6-1053" fmla="*/ 857444 w 973301"/>
                <a:gd name="connsiteY6-1054" fmla="*/ 144836 h 681297"/>
                <a:gd name="connsiteX7-1055" fmla="*/ 970603 w 973301"/>
                <a:gd name="connsiteY7-1056" fmla="*/ 408143 h 681297"/>
                <a:gd name="connsiteX0-1057" fmla="*/ 238218 w 973301"/>
                <a:gd name="connsiteY0-1058" fmla="*/ 503104 h 681297"/>
                <a:gd name="connsiteX1-1059" fmla="*/ 413338 w 973301"/>
                <a:gd name="connsiteY1-1060" fmla="*/ 329861 h 681297"/>
                <a:gd name="connsiteX2-1061" fmla="*/ 483867 w 973301"/>
                <a:gd name="connsiteY2-1062" fmla="*/ 618562 h 681297"/>
                <a:gd name="connsiteX3-1063" fmla="*/ 42128 w 973301"/>
                <a:gd name="connsiteY3-1064" fmla="*/ 508106 h 681297"/>
                <a:gd name="connsiteX4-1065" fmla="*/ 278450 w 973301"/>
                <a:gd name="connsiteY4-1066" fmla="*/ 4237 h 681297"/>
                <a:gd name="connsiteX5-1067" fmla="*/ 549765 w 973301"/>
                <a:gd name="connsiteY5-1068" fmla="*/ 187518 h 681297"/>
                <a:gd name="connsiteX6-1069" fmla="*/ 857444 w 973301"/>
                <a:gd name="connsiteY6-1070" fmla="*/ 144836 h 681297"/>
                <a:gd name="connsiteX7-1071" fmla="*/ 970603 w 973301"/>
                <a:gd name="connsiteY7-1072" fmla="*/ 408143 h 681297"/>
                <a:gd name="connsiteX0-1073" fmla="*/ 238218 w 973301"/>
                <a:gd name="connsiteY0-1074" fmla="*/ 501535 h 679728"/>
                <a:gd name="connsiteX1-1075" fmla="*/ 413338 w 973301"/>
                <a:gd name="connsiteY1-1076" fmla="*/ 328292 h 679728"/>
                <a:gd name="connsiteX2-1077" fmla="*/ 483867 w 973301"/>
                <a:gd name="connsiteY2-1078" fmla="*/ 616993 h 679728"/>
                <a:gd name="connsiteX3-1079" fmla="*/ 42128 w 973301"/>
                <a:gd name="connsiteY3-1080" fmla="*/ 506537 h 679728"/>
                <a:gd name="connsiteX4-1081" fmla="*/ 278450 w 973301"/>
                <a:gd name="connsiteY4-1082" fmla="*/ 2668 h 679728"/>
                <a:gd name="connsiteX5-1083" fmla="*/ 549765 w 973301"/>
                <a:gd name="connsiteY5-1084" fmla="*/ 185949 h 679728"/>
                <a:gd name="connsiteX6-1085" fmla="*/ 857444 w 973301"/>
                <a:gd name="connsiteY6-1086" fmla="*/ 143267 h 679728"/>
                <a:gd name="connsiteX7-1087" fmla="*/ 970603 w 973301"/>
                <a:gd name="connsiteY7-1088" fmla="*/ 406574 h 679728"/>
                <a:gd name="connsiteX0-1089" fmla="*/ 239713 w 974796"/>
                <a:gd name="connsiteY0-1090" fmla="*/ 509581 h 687774"/>
                <a:gd name="connsiteX1-1091" fmla="*/ 414833 w 974796"/>
                <a:gd name="connsiteY1-1092" fmla="*/ 336338 h 687774"/>
                <a:gd name="connsiteX2-1093" fmla="*/ 485362 w 974796"/>
                <a:gd name="connsiteY2-1094" fmla="*/ 625039 h 687774"/>
                <a:gd name="connsiteX3-1095" fmla="*/ 43623 w 974796"/>
                <a:gd name="connsiteY3-1096" fmla="*/ 514583 h 687774"/>
                <a:gd name="connsiteX4-1097" fmla="*/ 268928 w 974796"/>
                <a:gd name="connsiteY4-1098" fmla="*/ 2452 h 687774"/>
                <a:gd name="connsiteX5-1099" fmla="*/ 551260 w 974796"/>
                <a:gd name="connsiteY5-1100" fmla="*/ 193995 h 687774"/>
                <a:gd name="connsiteX6-1101" fmla="*/ 858939 w 974796"/>
                <a:gd name="connsiteY6-1102" fmla="*/ 151313 h 687774"/>
                <a:gd name="connsiteX7-1103" fmla="*/ 972098 w 974796"/>
                <a:gd name="connsiteY7-1104" fmla="*/ 414620 h 687774"/>
                <a:gd name="connsiteX0-1105" fmla="*/ 239713 w 974796"/>
                <a:gd name="connsiteY0-1106" fmla="*/ 508440 h 686633"/>
                <a:gd name="connsiteX1-1107" fmla="*/ 414833 w 974796"/>
                <a:gd name="connsiteY1-1108" fmla="*/ 335197 h 686633"/>
                <a:gd name="connsiteX2-1109" fmla="*/ 485362 w 974796"/>
                <a:gd name="connsiteY2-1110" fmla="*/ 623898 h 686633"/>
                <a:gd name="connsiteX3-1111" fmla="*/ 43623 w 974796"/>
                <a:gd name="connsiteY3-1112" fmla="*/ 513442 h 686633"/>
                <a:gd name="connsiteX4-1113" fmla="*/ 268928 w 974796"/>
                <a:gd name="connsiteY4-1114" fmla="*/ 1311 h 686633"/>
                <a:gd name="connsiteX5-1115" fmla="*/ 551260 w 974796"/>
                <a:gd name="connsiteY5-1116" fmla="*/ 192854 h 686633"/>
                <a:gd name="connsiteX6-1117" fmla="*/ 858939 w 974796"/>
                <a:gd name="connsiteY6-1118" fmla="*/ 150172 h 686633"/>
                <a:gd name="connsiteX7-1119" fmla="*/ 972098 w 974796"/>
                <a:gd name="connsiteY7-1120" fmla="*/ 413479 h 6866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자유형: 도형 12"/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-1" fmla="*/ 0 w 647934"/>
                <a:gd name="connsiteY0-2" fmla="*/ 277685 h 1051840"/>
                <a:gd name="connsiteX1-3" fmla="*/ 330979 w 647934"/>
                <a:gd name="connsiteY1-4" fmla="*/ 0 h 1051840"/>
                <a:gd name="connsiteX2-5" fmla="*/ 560982 w 647934"/>
                <a:gd name="connsiteY2-6" fmla="*/ 171099 h 1051840"/>
                <a:gd name="connsiteX3-7" fmla="*/ 468420 w 647934"/>
                <a:gd name="connsiteY3-8" fmla="*/ 493663 h 1051840"/>
                <a:gd name="connsiteX4-9" fmla="*/ 647934 w 647934"/>
                <a:gd name="connsiteY4-10" fmla="*/ 793789 h 1051840"/>
                <a:gd name="connsiteX5-11" fmla="*/ 468420 w 647934"/>
                <a:gd name="connsiteY5-12" fmla="*/ 1051840 h 1051840"/>
                <a:gd name="connsiteX0-13" fmla="*/ 0 w 647937"/>
                <a:gd name="connsiteY0-14" fmla="*/ 277685 h 1051840"/>
                <a:gd name="connsiteX1-15" fmla="*/ 330979 w 647937"/>
                <a:gd name="connsiteY1-16" fmla="*/ 0 h 1051840"/>
                <a:gd name="connsiteX2-17" fmla="*/ 560982 w 647937"/>
                <a:gd name="connsiteY2-18" fmla="*/ 171099 h 1051840"/>
                <a:gd name="connsiteX3-19" fmla="*/ 468420 w 647937"/>
                <a:gd name="connsiteY3-20" fmla="*/ 493663 h 1051840"/>
                <a:gd name="connsiteX4-21" fmla="*/ 647934 w 647937"/>
                <a:gd name="connsiteY4-22" fmla="*/ 793789 h 1051840"/>
                <a:gd name="connsiteX5-23" fmla="*/ 468420 w 647937"/>
                <a:gd name="connsiteY5-24" fmla="*/ 1051840 h 1051840"/>
                <a:gd name="connsiteX0-25" fmla="*/ 0 w 647937"/>
                <a:gd name="connsiteY0-26" fmla="*/ 277685 h 1051840"/>
                <a:gd name="connsiteX1-27" fmla="*/ 330979 w 647937"/>
                <a:gd name="connsiteY1-28" fmla="*/ 0 h 1051840"/>
                <a:gd name="connsiteX2-29" fmla="*/ 560982 w 647937"/>
                <a:gd name="connsiteY2-30" fmla="*/ 171099 h 1051840"/>
                <a:gd name="connsiteX3-31" fmla="*/ 468420 w 647937"/>
                <a:gd name="connsiteY3-32" fmla="*/ 493663 h 1051840"/>
                <a:gd name="connsiteX4-33" fmla="*/ 647934 w 647937"/>
                <a:gd name="connsiteY4-34" fmla="*/ 793789 h 1051840"/>
                <a:gd name="connsiteX5-35" fmla="*/ 468420 w 647937"/>
                <a:gd name="connsiteY5-36" fmla="*/ 1051840 h 1051840"/>
                <a:gd name="connsiteX0-37" fmla="*/ 0 w 647937"/>
                <a:gd name="connsiteY0-38" fmla="*/ 277685 h 1035314"/>
                <a:gd name="connsiteX1-39" fmla="*/ 330979 w 647937"/>
                <a:gd name="connsiteY1-40" fmla="*/ 0 h 1035314"/>
                <a:gd name="connsiteX2-41" fmla="*/ 560982 w 647937"/>
                <a:gd name="connsiteY2-42" fmla="*/ 171099 h 1035314"/>
                <a:gd name="connsiteX3-43" fmla="*/ 468420 w 647937"/>
                <a:gd name="connsiteY3-44" fmla="*/ 493663 h 1035314"/>
                <a:gd name="connsiteX4-45" fmla="*/ 647934 w 647937"/>
                <a:gd name="connsiteY4-46" fmla="*/ 793789 h 1035314"/>
                <a:gd name="connsiteX5-47" fmla="*/ 465665 w 647937"/>
                <a:gd name="connsiteY5-48" fmla="*/ 1035314 h 1035314"/>
                <a:gd name="connsiteX0-49" fmla="*/ 0 w 642428"/>
                <a:gd name="connsiteY0-50" fmla="*/ 277685 h 1035314"/>
                <a:gd name="connsiteX1-51" fmla="*/ 330979 w 642428"/>
                <a:gd name="connsiteY1-52" fmla="*/ 0 h 1035314"/>
                <a:gd name="connsiteX2-53" fmla="*/ 560982 w 642428"/>
                <a:gd name="connsiteY2-54" fmla="*/ 171099 h 1035314"/>
                <a:gd name="connsiteX3-55" fmla="*/ 468420 w 642428"/>
                <a:gd name="connsiteY3-56" fmla="*/ 493663 h 1035314"/>
                <a:gd name="connsiteX4-57" fmla="*/ 642425 w 642428"/>
                <a:gd name="connsiteY4-58" fmla="*/ 769001 h 1035314"/>
                <a:gd name="connsiteX5-59" fmla="*/ 465665 w 642428"/>
                <a:gd name="connsiteY5-60" fmla="*/ 1035314 h 1035314"/>
                <a:gd name="connsiteX0-61" fmla="*/ 0 w 642428"/>
                <a:gd name="connsiteY0-62" fmla="*/ 277685 h 1035314"/>
                <a:gd name="connsiteX1-63" fmla="*/ 330979 w 642428"/>
                <a:gd name="connsiteY1-64" fmla="*/ 0 h 1035314"/>
                <a:gd name="connsiteX2-65" fmla="*/ 560982 w 642428"/>
                <a:gd name="connsiteY2-66" fmla="*/ 171099 h 1035314"/>
                <a:gd name="connsiteX3-67" fmla="*/ 468420 w 642428"/>
                <a:gd name="connsiteY3-68" fmla="*/ 493663 h 1035314"/>
                <a:gd name="connsiteX4-69" fmla="*/ 642425 w 642428"/>
                <a:gd name="connsiteY4-70" fmla="*/ 769001 h 1035314"/>
                <a:gd name="connsiteX5-71" fmla="*/ 465665 w 642428"/>
                <a:gd name="connsiteY5-72" fmla="*/ 1035314 h 1035314"/>
                <a:gd name="connsiteX0-73" fmla="*/ 0 w 642501"/>
                <a:gd name="connsiteY0-74" fmla="*/ 277685 h 1035314"/>
                <a:gd name="connsiteX1-75" fmla="*/ 330979 w 642501"/>
                <a:gd name="connsiteY1-76" fmla="*/ 0 h 1035314"/>
                <a:gd name="connsiteX2-77" fmla="*/ 560982 w 642501"/>
                <a:gd name="connsiteY2-78" fmla="*/ 171099 h 1035314"/>
                <a:gd name="connsiteX3-79" fmla="*/ 468420 w 642501"/>
                <a:gd name="connsiteY3-80" fmla="*/ 493663 h 1035314"/>
                <a:gd name="connsiteX4-81" fmla="*/ 642425 w 642501"/>
                <a:gd name="connsiteY4-82" fmla="*/ 769001 h 1035314"/>
                <a:gd name="connsiteX5-83" fmla="*/ 465665 w 642501"/>
                <a:gd name="connsiteY5-84" fmla="*/ 1035314 h 1035314"/>
                <a:gd name="connsiteX0-85" fmla="*/ 0 w 642501"/>
                <a:gd name="connsiteY0-86" fmla="*/ 277685 h 1035314"/>
                <a:gd name="connsiteX1-87" fmla="*/ 330979 w 642501"/>
                <a:gd name="connsiteY1-88" fmla="*/ 0 h 1035314"/>
                <a:gd name="connsiteX2-89" fmla="*/ 560982 w 642501"/>
                <a:gd name="connsiteY2-90" fmla="*/ 171099 h 1035314"/>
                <a:gd name="connsiteX3-91" fmla="*/ 468420 w 642501"/>
                <a:gd name="connsiteY3-92" fmla="*/ 493663 h 1035314"/>
                <a:gd name="connsiteX4-93" fmla="*/ 642425 w 642501"/>
                <a:gd name="connsiteY4-94" fmla="*/ 769001 h 1035314"/>
                <a:gd name="connsiteX5-95" fmla="*/ 465665 w 642501"/>
                <a:gd name="connsiteY5-96" fmla="*/ 1035314 h 1035314"/>
                <a:gd name="connsiteX0-97" fmla="*/ 0 w 642501"/>
                <a:gd name="connsiteY0-98" fmla="*/ 277685 h 1035314"/>
                <a:gd name="connsiteX1-99" fmla="*/ 330979 w 642501"/>
                <a:gd name="connsiteY1-100" fmla="*/ 0 h 1035314"/>
                <a:gd name="connsiteX2-101" fmla="*/ 560982 w 642501"/>
                <a:gd name="connsiteY2-102" fmla="*/ 171099 h 1035314"/>
                <a:gd name="connsiteX3-103" fmla="*/ 468420 w 642501"/>
                <a:gd name="connsiteY3-104" fmla="*/ 493663 h 1035314"/>
                <a:gd name="connsiteX4-105" fmla="*/ 642425 w 642501"/>
                <a:gd name="connsiteY4-106" fmla="*/ 769001 h 1035314"/>
                <a:gd name="connsiteX5-107" fmla="*/ 465665 w 642501"/>
                <a:gd name="connsiteY5-108" fmla="*/ 1035314 h 1035314"/>
                <a:gd name="connsiteX0-109" fmla="*/ 0 w 642489"/>
                <a:gd name="connsiteY0-110" fmla="*/ 277685 h 1035314"/>
                <a:gd name="connsiteX1-111" fmla="*/ 330979 w 642489"/>
                <a:gd name="connsiteY1-112" fmla="*/ 0 h 1035314"/>
                <a:gd name="connsiteX2-113" fmla="*/ 560982 w 642489"/>
                <a:gd name="connsiteY2-114" fmla="*/ 171099 h 1035314"/>
                <a:gd name="connsiteX3-115" fmla="*/ 446386 w 642489"/>
                <a:gd name="connsiteY3-116" fmla="*/ 490909 h 1035314"/>
                <a:gd name="connsiteX4-117" fmla="*/ 642425 w 642489"/>
                <a:gd name="connsiteY4-118" fmla="*/ 769001 h 1035314"/>
                <a:gd name="connsiteX5-119" fmla="*/ 465665 w 642489"/>
                <a:gd name="connsiteY5-120" fmla="*/ 1035314 h 1035314"/>
                <a:gd name="connsiteX0-121" fmla="*/ 0 w 642733"/>
                <a:gd name="connsiteY0-122" fmla="*/ 277685 h 1035314"/>
                <a:gd name="connsiteX1-123" fmla="*/ 330979 w 642733"/>
                <a:gd name="connsiteY1-124" fmla="*/ 0 h 1035314"/>
                <a:gd name="connsiteX2-125" fmla="*/ 560982 w 642733"/>
                <a:gd name="connsiteY2-126" fmla="*/ 171099 h 1035314"/>
                <a:gd name="connsiteX3-127" fmla="*/ 446386 w 642733"/>
                <a:gd name="connsiteY3-128" fmla="*/ 490909 h 1035314"/>
                <a:gd name="connsiteX4-129" fmla="*/ 642425 w 642733"/>
                <a:gd name="connsiteY4-130" fmla="*/ 769001 h 1035314"/>
                <a:gd name="connsiteX5-131" fmla="*/ 465665 w 642733"/>
                <a:gd name="connsiteY5-132" fmla="*/ 1035314 h 1035314"/>
                <a:gd name="connsiteX0-133" fmla="*/ 0 w 642733"/>
                <a:gd name="connsiteY0-134" fmla="*/ 277685 h 1035314"/>
                <a:gd name="connsiteX1-135" fmla="*/ 330979 w 642733"/>
                <a:gd name="connsiteY1-136" fmla="*/ 0 h 1035314"/>
                <a:gd name="connsiteX2-137" fmla="*/ 560982 w 642733"/>
                <a:gd name="connsiteY2-138" fmla="*/ 171099 h 1035314"/>
                <a:gd name="connsiteX3-139" fmla="*/ 446386 w 642733"/>
                <a:gd name="connsiteY3-140" fmla="*/ 490909 h 1035314"/>
                <a:gd name="connsiteX4-141" fmla="*/ 642425 w 642733"/>
                <a:gd name="connsiteY4-142" fmla="*/ 769001 h 1035314"/>
                <a:gd name="connsiteX5-143" fmla="*/ 465665 w 642733"/>
                <a:gd name="connsiteY5-144" fmla="*/ 1035314 h 1035314"/>
                <a:gd name="connsiteX0-145" fmla="*/ 0 w 642564"/>
                <a:gd name="connsiteY0-146" fmla="*/ 277685 h 1035314"/>
                <a:gd name="connsiteX1-147" fmla="*/ 330979 w 642564"/>
                <a:gd name="connsiteY1-148" fmla="*/ 0 h 1035314"/>
                <a:gd name="connsiteX2-149" fmla="*/ 560982 w 642564"/>
                <a:gd name="connsiteY2-150" fmla="*/ 171099 h 1035314"/>
                <a:gd name="connsiteX3-151" fmla="*/ 446386 w 642564"/>
                <a:gd name="connsiteY3-152" fmla="*/ 490909 h 1035314"/>
                <a:gd name="connsiteX4-153" fmla="*/ 642425 w 642564"/>
                <a:gd name="connsiteY4-154" fmla="*/ 769001 h 1035314"/>
                <a:gd name="connsiteX5-155" fmla="*/ 465665 w 642564"/>
                <a:gd name="connsiteY5-156" fmla="*/ 1035314 h 1035314"/>
                <a:gd name="connsiteX0-157" fmla="*/ 0 w 639815"/>
                <a:gd name="connsiteY0-158" fmla="*/ 277685 h 1035314"/>
                <a:gd name="connsiteX1-159" fmla="*/ 330979 w 639815"/>
                <a:gd name="connsiteY1-160" fmla="*/ 0 h 1035314"/>
                <a:gd name="connsiteX2-161" fmla="*/ 560982 w 639815"/>
                <a:gd name="connsiteY2-162" fmla="*/ 171099 h 1035314"/>
                <a:gd name="connsiteX3-163" fmla="*/ 446386 w 639815"/>
                <a:gd name="connsiteY3-164" fmla="*/ 490909 h 1035314"/>
                <a:gd name="connsiteX4-165" fmla="*/ 639670 w 639815"/>
                <a:gd name="connsiteY4-166" fmla="*/ 760738 h 1035314"/>
                <a:gd name="connsiteX5-167" fmla="*/ 465665 w 639815"/>
                <a:gd name="connsiteY5-168" fmla="*/ 1035314 h 1035314"/>
                <a:gd name="connsiteX0-169" fmla="*/ 0 w 639815"/>
                <a:gd name="connsiteY0-170" fmla="*/ 277685 h 1035314"/>
                <a:gd name="connsiteX1-171" fmla="*/ 330979 w 639815"/>
                <a:gd name="connsiteY1-172" fmla="*/ 0 h 1035314"/>
                <a:gd name="connsiteX2-173" fmla="*/ 560982 w 639815"/>
                <a:gd name="connsiteY2-174" fmla="*/ 171099 h 1035314"/>
                <a:gd name="connsiteX3-175" fmla="*/ 446386 w 639815"/>
                <a:gd name="connsiteY3-176" fmla="*/ 490909 h 1035314"/>
                <a:gd name="connsiteX4-177" fmla="*/ 639670 w 639815"/>
                <a:gd name="connsiteY4-178" fmla="*/ 760738 h 1035314"/>
                <a:gd name="connsiteX5-179" fmla="*/ 465665 w 639815"/>
                <a:gd name="connsiteY5-180" fmla="*/ 1035314 h 1035314"/>
                <a:gd name="connsiteX0-181" fmla="*/ 0 w 639815"/>
                <a:gd name="connsiteY0-182" fmla="*/ 277685 h 1035314"/>
                <a:gd name="connsiteX1-183" fmla="*/ 330979 w 639815"/>
                <a:gd name="connsiteY1-184" fmla="*/ 0 h 1035314"/>
                <a:gd name="connsiteX2-185" fmla="*/ 560982 w 639815"/>
                <a:gd name="connsiteY2-186" fmla="*/ 171099 h 1035314"/>
                <a:gd name="connsiteX3-187" fmla="*/ 446386 w 639815"/>
                <a:gd name="connsiteY3-188" fmla="*/ 490909 h 1035314"/>
                <a:gd name="connsiteX4-189" fmla="*/ 639670 w 639815"/>
                <a:gd name="connsiteY4-190" fmla="*/ 760738 h 1035314"/>
                <a:gd name="connsiteX5-191" fmla="*/ 465665 w 639815"/>
                <a:gd name="connsiteY5-192" fmla="*/ 1035314 h 1035314"/>
                <a:gd name="connsiteX0-193" fmla="*/ 0 w 639815"/>
                <a:gd name="connsiteY0-194" fmla="*/ 277685 h 1035314"/>
                <a:gd name="connsiteX1-195" fmla="*/ 330979 w 639815"/>
                <a:gd name="connsiteY1-196" fmla="*/ 0 h 1035314"/>
                <a:gd name="connsiteX2-197" fmla="*/ 560982 w 639815"/>
                <a:gd name="connsiteY2-198" fmla="*/ 171099 h 1035314"/>
                <a:gd name="connsiteX3-199" fmla="*/ 446386 w 639815"/>
                <a:gd name="connsiteY3-200" fmla="*/ 490909 h 1035314"/>
                <a:gd name="connsiteX4-201" fmla="*/ 639670 w 639815"/>
                <a:gd name="connsiteY4-202" fmla="*/ 760738 h 1035314"/>
                <a:gd name="connsiteX5-203" fmla="*/ 465665 w 639815"/>
                <a:gd name="connsiteY5-204" fmla="*/ 1035314 h 1035314"/>
                <a:gd name="connsiteX0-205" fmla="*/ 0 w 639815"/>
                <a:gd name="connsiteY0-206" fmla="*/ 277685 h 1035314"/>
                <a:gd name="connsiteX1-207" fmla="*/ 330979 w 639815"/>
                <a:gd name="connsiteY1-208" fmla="*/ 0 h 1035314"/>
                <a:gd name="connsiteX2-209" fmla="*/ 560982 w 639815"/>
                <a:gd name="connsiteY2-210" fmla="*/ 171099 h 1035314"/>
                <a:gd name="connsiteX3-211" fmla="*/ 446386 w 639815"/>
                <a:gd name="connsiteY3-212" fmla="*/ 490909 h 1035314"/>
                <a:gd name="connsiteX4-213" fmla="*/ 639670 w 639815"/>
                <a:gd name="connsiteY4-214" fmla="*/ 760738 h 1035314"/>
                <a:gd name="connsiteX5-215" fmla="*/ 465665 w 639815"/>
                <a:gd name="connsiteY5-216" fmla="*/ 1035314 h 1035314"/>
                <a:gd name="connsiteX0-217" fmla="*/ 0 w 639815"/>
                <a:gd name="connsiteY0-218" fmla="*/ 277685 h 1035314"/>
                <a:gd name="connsiteX1-219" fmla="*/ 330979 w 639815"/>
                <a:gd name="connsiteY1-220" fmla="*/ 0 h 1035314"/>
                <a:gd name="connsiteX2-221" fmla="*/ 560982 w 639815"/>
                <a:gd name="connsiteY2-222" fmla="*/ 171099 h 1035314"/>
                <a:gd name="connsiteX3-223" fmla="*/ 446386 w 639815"/>
                <a:gd name="connsiteY3-224" fmla="*/ 490909 h 1035314"/>
                <a:gd name="connsiteX4-225" fmla="*/ 639670 w 639815"/>
                <a:gd name="connsiteY4-226" fmla="*/ 760738 h 1035314"/>
                <a:gd name="connsiteX5-227" fmla="*/ 465665 w 639815"/>
                <a:gd name="connsiteY5-228" fmla="*/ 1035314 h 1035314"/>
                <a:gd name="connsiteX0-229" fmla="*/ 0 w 639815"/>
                <a:gd name="connsiteY0-230" fmla="*/ 277685 h 1035314"/>
                <a:gd name="connsiteX1-231" fmla="*/ 330979 w 639815"/>
                <a:gd name="connsiteY1-232" fmla="*/ 0 h 1035314"/>
                <a:gd name="connsiteX2-233" fmla="*/ 560982 w 639815"/>
                <a:gd name="connsiteY2-234" fmla="*/ 171099 h 1035314"/>
                <a:gd name="connsiteX3-235" fmla="*/ 446386 w 639815"/>
                <a:gd name="connsiteY3-236" fmla="*/ 490909 h 1035314"/>
                <a:gd name="connsiteX4-237" fmla="*/ 639670 w 639815"/>
                <a:gd name="connsiteY4-238" fmla="*/ 760738 h 1035314"/>
                <a:gd name="connsiteX5-239" fmla="*/ 465665 w 639815"/>
                <a:gd name="connsiteY5-240" fmla="*/ 1035314 h 1035314"/>
                <a:gd name="connsiteX0-241" fmla="*/ 0 w 639815"/>
                <a:gd name="connsiteY0-242" fmla="*/ 280359 h 1037988"/>
                <a:gd name="connsiteX1-243" fmla="*/ 330979 w 639815"/>
                <a:gd name="connsiteY1-244" fmla="*/ 2674 h 1037988"/>
                <a:gd name="connsiteX2-245" fmla="*/ 560982 w 639815"/>
                <a:gd name="connsiteY2-246" fmla="*/ 173773 h 1037988"/>
                <a:gd name="connsiteX3-247" fmla="*/ 446386 w 639815"/>
                <a:gd name="connsiteY3-248" fmla="*/ 493583 h 1037988"/>
                <a:gd name="connsiteX4-249" fmla="*/ 639670 w 639815"/>
                <a:gd name="connsiteY4-250" fmla="*/ 763412 h 1037988"/>
                <a:gd name="connsiteX5-251" fmla="*/ 465665 w 639815"/>
                <a:gd name="connsiteY5-252" fmla="*/ 1037988 h 1037988"/>
                <a:gd name="connsiteX0-253" fmla="*/ 0 w 639815"/>
                <a:gd name="connsiteY0-254" fmla="*/ 284735 h 1042364"/>
                <a:gd name="connsiteX1-255" fmla="*/ 330979 w 639815"/>
                <a:gd name="connsiteY1-256" fmla="*/ 7050 h 1042364"/>
                <a:gd name="connsiteX2-257" fmla="*/ 560982 w 639815"/>
                <a:gd name="connsiteY2-258" fmla="*/ 178149 h 1042364"/>
                <a:gd name="connsiteX3-259" fmla="*/ 446386 w 639815"/>
                <a:gd name="connsiteY3-260" fmla="*/ 497959 h 1042364"/>
                <a:gd name="connsiteX4-261" fmla="*/ 639670 w 639815"/>
                <a:gd name="connsiteY4-262" fmla="*/ 767788 h 1042364"/>
                <a:gd name="connsiteX5-263" fmla="*/ 465665 w 639815"/>
                <a:gd name="connsiteY5-264" fmla="*/ 1042364 h 1042364"/>
                <a:gd name="connsiteX0-265" fmla="*/ 0 w 639815"/>
                <a:gd name="connsiteY0-266" fmla="*/ 284735 h 1042364"/>
                <a:gd name="connsiteX1-267" fmla="*/ 330979 w 639815"/>
                <a:gd name="connsiteY1-268" fmla="*/ 7050 h 1042364"/>
                <a:gd name="connsiteX2-269" fmla="*/ 560982 w 639815"/>
                <a:gd name="connsiteY2-270" fmla="*/ 178149 h 1042364"/>
                <a:gd name="connsiteX3-271" fmla="*/ 446386 w 639815"/>
                <a:gd name="connsiteY3-272" fmla="*/ 497959 h 1042364"/>
                <a:gd name="connsiteX4-273" fmla="*/ 639670 w 639815"/>
                <a:gd name="connsiteY4-274" fmla="*/ 767788 h 1042364"/>
                <a:gd name="connsiteX5-275" fmla="*/ 465665 w 639815"/>
                <a:gd name="connsiteY5-276" fmla="*/ 1042364 h 1042364"/>
                <a:gd name="connsiteX0-277" fmla="*/ 0 w 639815"/>
                <a:gd name="connsiteY0-278" fmla="*/ 278763 h 1036392"/>
                <a:gd name="connsiteX1-279" fmla="*/ 330979 w 639815"/>
                <a:gd name="connsiteY1-280" fmla="*/ 1078 h 1036392"/>
                <a:gd name="connsiteX2-281" fmla="*/ 560982 w 639815"/>
                <a:gd name="connsiteY2-282" fmla="*/ 172177 h 1036392"/>
                <a:gd name="connsiteX3-283" fmla="*/ 446386 w 639815"/>
                <a:gd name="connsiteY3-284" fmla="*/ 491987 h 1036392"/>
                <a:gd name="connsiteX4-285" fmla="*/ 639670 w 639815"/>
                <a:gd name="connsiteY4-286" fmla="*/ 761816 h 1036392"/>
                <a:gd name="connsiteX5-287" fmla="*/ 465665 w 639815"/>
                <a:gd name="connsiteY5-288" fmla="*/ 1036392 h 1036392"/>
                <a:gd name="connsiteX0-289" fmla="*/ 0 w 639815"/>
                <a:gd name="connsiteY0-290" fmla="*/ 280192 h 1037821"/>
                <a:gd name="connsiteX1-291" fmla="*/ 330979 w 639815"/>
                <a:gd name="connsiteY1-292" fmla="*/ 2507 h 1037821"/>
                <a:gd name="connsiteX2-293" fmla="*/ 560982 w 639815"/>
                <a:gd name="connsiteY2-294" fmla="*/ 173606 h 1037821"/>
                <a:gd name="connsiteX3-295" fmla="*/ 446386 w 639815"/>
                <a:gd name="connsiteY3-296" fmla="*/ 493416 h 1037821"/>
                <a:gd name="connsiteX4-297" fmla="*/ 639670 w 639815"/>
                <a:gd name="connsiteY4-298" fmla="*/ 763245 h 1037821"/>
                <a:gd name="connsiteX5-299" fmla="*/ 465665 w 639815"/>
                <a:gd name="connsiteY5-300" fmla="*/ 1037821 h 1037821"/>
                <a:gd name="connsiteX0-301" fmla="*/ 32 w 639847"/>
                <a:gd name="connsiteY0-302" fmla="*/ 279537 h 1037166"/>
                <a:gd name="connsiteX1-303" fmla="*/ 331011 w 639847"/>
                <a:gd name="connsiteY1-304" fmla="*/ 1852 h 1037166"/>
                <a:gd name="connsiteX2-305" fmla="*/ 561014 w 639847"/>
                <a:gd name="connsiteY2-306" fmla="*/ 172951 h 1037166"/>
                <a:gd name="connsiteX3-307" fmla="*/ 446418 w 639847"/>
                <a:gd name="connsiteY3-308" fmla="*/ 492761 h 1037166"/>
                <a:gd name="connsiteX4-309" fmla="*/ 639702 w 639847"/>
                <a:gd name="connsiteY4-310" fmla="*/ 762590 h 1037166"/>
                <a:gd name="connsiteX5-311" fmla="*/ 465697 w 639847"/>
                <a:gd name="connsiteY5-312" fmla="*/ 1037166 h 1037166"/>
                <a:gd name="connsiteX0-313" fmla="*/ 32 w 639847"/>
                <a:gd name="connsiteY0-314" fmla="*/ 279537 h 1037166"/>
                <a:gd name="connsiteX1-315" fmla="*/ 331011 w 639847"/>
                <a:gd name="connsiteY1-316" fmla="*/ 1852 h 1037166"/>
                <a:gd name="connsiteX2-317" fmla="*/ 561014 w 639847"/>
                <a:gd name="connsiteY2-318" fmla="*/ 172951 h 1037166"/>
                <a:gd name="connsiteX3-319" fmla="*/ 446418 w 639847"/>
                <a:gd name="connsiteY3-320" fmla="*/ 492761 h 1037166"/>
                <a:gd name="connsiteX4-321" fmla="*/ 639702 w 639847"/>
                <a:gd name="connsiteY4-322" fmla="*/ 762590 h 1037166"/>
                <a:gd name="connsiteX5-323" fmla="*/ 465697 w 639847"/>
                <a:gd name="connsiteY5-324" fmla="*/ 1037166 h 1037166"/>
                <a:gd name="connsiteX0-325" fmla="*/ 32 w 639847"/>
                <a:gd name="connsiteY0-326" fmla="*/ 279537 h 1037166"/>
                <a:gd name="connsiteX1-327" fmla="*/ 331011 w 639847"/>
                <a:gd name="connsiteY1-328" fmla="*/ 1852 h 1037166"/>
                <a:gd name="connsiteX2-329" fmla="*/ 561014 w 639847"/>
                <a:gd name="connsiteY2-330" fmla="*/ 172951 h 1037166"/>
                <a:gd name="connsiteX3-331" fmla="*/ 446418 w 639847"/>
                <a:gd name="connsiteY3-332" fmla="*/ 492761 h 1037166"/>
                <a:gd name="connsiteX4-333" fmla="*/ 639702 w 639847"/>
                <a:gd name="connsiteY4-334" fmla="*/ 762590 h 1037166"/>
                <a:gd name="connsiteX5-335" fmla="*/ 465697 w 639847"/>
                <a:gd name="connsiteY5-336" fmla="*/ 1037166 h 1037166"/>
                <a:gd name="connsiteX0-337" fmla="*/ 26 w 639841"/>
                <a:gd name="connsiteY0-338" fmla="*/ 279060 h 1036689"/>
                <a:gd name="connsiteX1-339" fmla="*/ 331005 w 639841"/>
                <a:gd name="connsiteY1-340" fmla="*/ 1375 h 1036689"/>
                <a:gd name="connsiteX2-341" fmla="*/ 561008 w 639841"/>
                <a:gd name="connsiteY2-342" fmla="*/ 172474 h 1036689"/>
                <a:gd name="connsiteX3-343" fmla="*/ 446412 w 639841"/>
                <a:gd name="connsiteY3-344" fmla="*/ 492284 h 1036689"/>
                <a:gd name="connsiteX4-345" fmla="*/ 639696 w 639841"/>
                <a:gd name="connsiteY4-346" fmla="*/ 762113 h 1036689"/>
                <a:gd name="connsiteX5-347" fmla="*/ 465691 w 639841"/>
                <a:gd name="connsiteY5-348" fmla="*/ 1036689 h 1036689"/>
                <a:gd name="connsiteX0-349" fmla="*/ 26 w 639841"/>
                <a:gd name="connsiteY0-350" fmla="*/ 279103 h 1036732"/>
                <a:gd name="connsiteX1-351" fmla="*/ 331005 w 639841"/>
                <a:gd name="connsiteY1-352" fmla="*/ 1418 h 1036732"/>
                <a:gd name="connsiteX2-353" fmla="*/ 561008 w 639841"/>
                <a:gd name="connsiteY2-354" fmla="*/ 172517 h 1036732"/>
                <a:gd name="connsiteX3-355" fmla="*/ 446412 w 639841"/>
                <a:gd name="connsiteY3-356" fmla="*/ 492327 h 1036732"/>
                <a:gd name="connsiteX4-357" fmla="*/ 639696 w 639841"/>
                <a:gd name="connsiteY4-358" fmla="*/ 762156 h 1036732"/>
                <a:gd name="connsiteX5-359" fmla="*/ 465691 w 639841"/>
                <a:gd name="connsiteY5-360" fmla="*/ 1036732 h 1036732"/>
                <a:gd name="connsiteX0-361" fmla="*/ 26 w 639841"/>
                <a:gd name="connsiteY0-362" fmla="*/ 279060 h 1036689"/>
                <a:gd name="connsiteX1-363" fmla="*/ 331005 w 639841"/>
                <a:gd name="connsiteY1-364" fmla="*/ 1375 h 1036689"/>
                <a:gd name="connsiteX2-365" fmla="*/ 561008 w 639841"/>
                <a:gd name="connsiteY2-366" fmla="*/ 172474 h 1036689"/>
                <a:gd name="connsiteX3-367" fmla="*/ 446412 w 639841"/>
                <a:gd name="connsiteY3-368" fmla="*/ 492284 h 1036689"/>
                <a:gd name="connsiteX4-369" fmla="*/ 639696 w 639841"/>
                <a:gd name="connsiteY4-370" fmla="*/ 762113 h 1036689"/>
                <a:gd name="connsiteX5-371" fmla="*/ 465691 w 639841"/>
                <a:gd name="connsiteY5-372" fmla="*/ 1036689 h 1036689"/>
                <a:gd name="connsiteX0-373" fmla="*/ 34 w 639849"/>
                <a:gd name="connsiteY0-374" fmla="*/ 280063 h 1037692"/>
                <a:gd name="connsiteX1-375" fmla="*/ 331013 w 639849"/>
                <a:gd name="connsiteY1-376" fmla="*/ 2378 h 1037692"/>
                <a:gd name="connsiteX2-377" fmla="*/ 561016 w 639849"/>
                <a:gd name="connsiteY2-378" fmla="*/ 173477 h 1037692"/>
                <a:gd name="connsiteX3-379" fmla="*/ 446420 w 639849"/>
                <a:gd name="connsiteY3-380" fmla="*/ 493287 h 1037692"/>
                <a:gd name="connsiteX4-381" fmla="*/ 639704 w 639849"/>
                <a:gd name="connsiteY4-382" fmla="*/ 763116 h 1037692"/>
                <a:gd name="connsiteX5-383" fmla="*/ 465699 w 639849"/>
                <a:gd name="connsiteY5-384" fmla="*/ 1037692 h 1037692"/>
                <a:gd name="connsiteX0-385" fmla="*/ 34 w 639849"/>
                <a:gd name="connsiteY0-386" fmla="*/ 280063 h 1037692"/>
                <a:gd name="connsiteX1-387" fmla="*/ 331013 w 639849"/>
                <a:gd name="connsiteY1-388" fmla="*/ 2378 h 1037692"/>
                <a:gd name="connsiteX2-389" fmla="*/ 561016 w 639849"/>
                <a:gd name="connsiteY2-390" fmla="*/ 173477 h 1037692"/>
                <a:gd name="connsiteX3-391" fmla="*/ 446420 w 639849"/>
                <a:gd name="connsiteY3-392" fmla="*/ 493287 h 1037692"/>
                <a:gd name="connsiteX4-393" fmla="*/ 639704 w 639849"/>
                <a:gd name="connsiteY4-394" fmla="*/ 763116 h 1037692"/>
                <a:gd name="connsiteX5-395" fmla="*/ 465699 w 639849"/>
                <a:gd name="connsiteY5-396" fmla="*/ 1037692 h 1037692"/>
                <a:gd name="connsiteX0-397" fmla="*/ 34 w 639849"/>
                <a:gd name="connsiteY0-398" fmla="*/ 280063 h 1037692"/>
                <a:gd name="connsiteX1-399" fmla="*/ 331013 w 639849"/>
                <a:gd name="connsiteY1-400" fmla="*/ 2378 h 1037692"/>
                <a:gd name="connsiteX2-401" fmla="*/ 561016 w 639849"/>
                <a:gd name="connsiteY2-402" fmla="*/ 173477 h 1037692"/>
                <a:gd name="connsiteX3-403" fmla="*/ 446420 w 639849"/>
                <a:gd name="connsiteY3-404" fmla="*/ 493287 h 1037692"/>
                <a:gd name="connsiteX4-405" fmla="*/ 639704 w 639849"/>
                <a:gd name="connsiteY4-406" fmla="*/ 763116 h 1037692"/>
                <a:gd name="connsiteX5-407" fmla="*/ 465699 w 639849"/>
                <a:gd name="connsiteY5-408" fmla="*/ 1037692 h 1037692"/>
                <a:gd name="connsiteX0-409" fmla="*/ 34 w 639849"/>
                <a:gd name="connsiteY0-410" fmla="*/ 280063 h 1037692"/>
                <a:gd name="connsiteX1-411" fmla="*/ 331013 w 639849"/>
                <a:gd name="connsiteY1-412" fmla="*/ 2378 h 1037692"/>
                <a:gd name="connsiteX2-413" fmla="*/ 561016 w 639849"/>
                <a:gd name="connsiteY2-414" fmla="*/ 173477 h 1037692"/>
                <a:gd name="connsiteX3-415" fmla="*/ 446420 w 639849"/>
                <a:gd name="connsiteY3-416" fmla="*/ 493287 h 1037692"/>
                <a:gd name="connsiteX4-417" fmla="*/ 639704 w 639849"/>
                <a:gd name="connsiteY4-418" fmla="*/ 763116 h 1037692"/>
                <a:gd name="connsiteX5-419" fmla="*/ 465699 w 639849"/>
                <a:gd name="connsiteY5-420" fmla="*/ 1037692 h 1037692"/>
                <a:gd name="connsiteX0-421" fmla="*/ 40 w 620576"/>
                <a:gd name="connsiteY0-422" fmla="*/ 296331 h 1037435"/>
                <a:gd name="connsiteX1-423" fmla="*/ 311740 w 620576"/>
                <a:gd name="connsiteY1-424" fmla="*/ 2121 h 1037435"/>
                <a:gd name="connsiteX2-425" fmla="*/ 541743 w 620576"/>
                <a:gd name="connsiteY2-426" fmla="*/ 173220 h 1037435"/>
                <a:gd name="connsiteX3-427" fmla="*/ 427147 w 620576"/>
                <a:gd name="connsiteY3-428" fmla="*/ 493030 h 1037435"/>
                <a:gd name="connsiteX4-429" fmla="*/ 620431 w 620576"/>
                <a:gd name="connsiteY4-430" fmla="*/ 762859 h 1037435"/>
                <a:gd name="connsiteX5-431" fmla="*/ 446426 w 620576"/>
                <a:gd name="connsiteY5-432" fmla="*/ 1037435 h 1037435"/>
                <a:gd name="connsiteX0-433" fmla="*/ 5008 w 625544"/>
                <a:gd name="connsiteY0-434" fmla="*/ 297012 h 1038116"/>
                <a:gd name="connsiteX1-435" fmla="*/ 316708 w 625544"/>
                <a:gd name="connsiteY1-436" fmla="*/ 2802 h 1038116"/>
                <a:gd name="connsiteX2-437" fmla="*/ 546711 w 625544"/>
                <a:gd name="connsiteY2-438" fmla="*/ 173901 h 1038116"/>
                <a:gd name="connsiteX3-439" fmla="*/ 432115 w 625544"/>
                <a:gd name="connsiteY3-440" fmla="*/ 493711 h 1038116"/>
                <a:gd name="connsiteX4-441" fmla="*/ 625399 w 625544"/>
                <a:gd name="connsiteY4-442" fmla="*/ 763540 h 1038116"/>
                <a:gd name="connsiteX5-443" fmla="*/ 451394 w 625544"/>
                <a:gd name="connsiteY5-444" fmla="*/ 1038116 h 1038116"/>
                <a:gd name="connsiteX0-445" fmla="*/ 5008 w 625544"/>
                <a:gd name="connsiteY0-446" fmla="*/ 299704 h 1040808"/>
                <a:gd name="connsiteX1-447" fmla="*/ 316708 w 625544"/>
                <a:gd name="connsiteY1-448" fmla="*/ 2739 h 1040808"/>
                <a:gd name="connsiteX2-449" fmla="*/ 546711 w 625544"/>
                <a:gd name="connsiteY2-450" fmla="*/ 176593 h 1040808"/>
                <a:gd name="connsiteX3-451" fmla="*/ 432115 w 625544"/>
                <a:gd name="connsiteY3-452" fmla="*/ 496403 h 1040808"/>
                <a:gd name="connsiteX4-453" fmla="*/ 625399 w 625544"/>
                <a:gd name="connsiteY4-454" fmla="*/ 766232 h 1040808"/>
                <a:gd name="connsiteX5-455" fmla="*/ 451394 w 625544"/>
                <a:gd name="connsiteY5-456" fmla="*/ 1040808 h 1040808"/>
                <a:gd name="connsiteX0-457" fmla="*/ 4206 w 624742"/>
                <a:gd name="connsiteY0-458" fmla="*/ 298093 h 1039197"/>
                <a:gd name="connsiteX1-459" fmla="*/ 315906 w 624742"/>
                <a:gd name="connsiteY1-460" fmla="*/ 1128 h 1039197"/>
                <a:gd name="connsiteX2-461" fmla="*/ 545909 w 624742"/>
                <a:gd name="connsiteY2-462" fmla="*/ 174982 h 1039197"/>
                <a:gd name="connsiteX3-463" fmla="*/ 431313 w 624742"/>
                <a:gd name="connsiteY3-464" fmla="*/ 494792 h 1039197"/>
                <a:gd name="connsiteX4-465" fmla="*/ 624597 w 624742"/>
                <a:gd name="connsiteY4-466" fmla="*/ 764621 h 1039197"/>
                <a:gd name="connsiteX5-467" fmla="*/ 450592 w 624742"/>
                <a:gd name="connsiteY5-468" fmla="*/ 1039197 h 1039197"/>
                <a:gd name="connsiteX0-469" fmla="*/ 4206 w 624742"/>
                <a:gd name="connsiteY0-470" fmla="*/ 298093 h 1039197"/>
                <a:gd name="connsiteX1-471" fmla="*/ 315906 w 624742"/>
                <a:gd name="connsiteY1-472" fmla="*/ 1128 h 1039197"/>
                <a:gd name="connsiteX2-473" fmla="*/ 545909 w 624742"/>
                <a:gd name="connsiteY2-474" fmla="*/ 174982 h 1039197"/>
                <a:gd name="connsiteX3-475" fmla="*/ 431313 w 624742"/>
                <a:gd name="connsiteY3-476" fmla="*/ 494792 h 1039197"/>
                <a:gd name="connsiteX4-477" fmla="*/ 624597 w 624742"/>
                <a:gd name="connsiteY4-478" fmla="*/ 764621 h 1039197"/>
                <a:gd name="connsiteX5-479" fmla="*/ 450592 w 624742"/>
                <a:gd name="connsiteY5-480" fmla="*/ 1039197 h 1039197"/>
                <a:gd name="connsiteX0-481" fmla="*/ 4206 w 625023"/>
                <a:gd name="connsiteY0-482" fmla="*/ 298093 h 1039197"/>
                <a:gd name="connsiteX1-483" fmla="*/ 315906 w 625023"/>
                <a:gd name="connsiteY1-484" fmla="*/ 1128 h 1039197"/>
                <a:gd name="connsiteX2-485" fmla="*/ 545909 w 625023"/>
                <a:gd name="connsiteY2-486" fmla="*/ 174982 h 1039197"/>
                <a:gd name="connsiteX3-487" fmla="*/ 431313 w 625023"/>
                <a:gd name="connsiteY3-488" fmla="*/ 494792 h 1039197"/>
                <a:gd name="connsiteX4-489" fmla="*/ 624597 w 625023"/>
                <a:gd name="connsiteY4-490" fmla="*/ 764621 h 1039197"/>
                <a:gd name="connsiteX5-491" fmla="*/ 450592 w 625023"/>
                <a:gd name="connsiteY5-492" fmla="*/ 1039197 h 1039197"/>
                <a:gd name="connsiteX0-493" fmla="*/ 4206 w 641467"/>
                <a:gd name="connsiteY0-494" fmla="*/ 298093 h 1039197"/>
                <a:gd name="connsiteX1-495" fmla="*/ 315906 w 641467"/>
                <a:gd name="connsiteY1-496" fmla="*/ 1128 h 1039197"/>
                <a:gd name="connsiteX2-497" fmla="*/ 545909 w 641467"/>
                <a:gd name="connsiteY2-498" fmla="*/ 174982 h 1039197"/>
                <a:gd name="connsiteX3-499" fmla="*/ 431313 w 641467"/>
                <a:gd name="connsiteY3-500" fmla="*/ 494792 h 1039197"/>
                <a:gd name="connsiteX4-501" fmla="*/ 641122 w 641467"/>
                <a:gd name="connsiteY4-502" fmla="*/ 764621 h 1039197"/>
                <a:gd name="connsiteX5-503" fmla="*/ 450592 w 641467"/>
                <a:gd name="connsiteY5-504" fmla="*/ 1039197 h 1039197"/>
                <a:gd name="connsiteX0-505" fmla="*/ 4206 w 641467"/>
                <a:gd name="connsiteY0-506" fmla="*/ 298093 h 1039197"/>
                <a:gd name="connsiteX1-507" fmla="*/ 315906 w 641467"/>
                <a:gd name="connsiteY1-508" fmla="*/ 1128 h 1039197"/>
                <a:gd name="connsiteX2-509" fmla="*/ 545909 w 641467"/>
                <a:gd name="connsiteY2-510" fmla="*/ 174982 h 1039197"/>
                <a:gd name="connsiteX3-511" fmla="*/ 431313 w 641467"/>
                <a:gd name="connsiteY3-512" fmla="*/ 494792 h 1039197"/>
                <a:gd name="connsiteX4-513" fmla="*/ 641122 w 641467"/>
                <a:gd name="connsiteY4-514" fmla="*/ 764621 h 1039197"/>
                <a:gd name="connsiteX5-515" fmla="*/ 450592 w 641467"/>
                <a:gd name="connsiteY5-516" fmla="*/ 1039197 h 1039197"/>
                <a:gd name="connsiteX0-517" fmla="*/ 4206 w 641467"/>
                <a:gd name="connsiteY0-518" fmla="*/ 298093 h 1039197"/>
                <a:gd name="connsiteX1-519" fmla="*/ 315906 w 641467"/>
                <a:gd name="connsiteY1-520" fmla="*/ 1128 h 1039197"/>
                <a:gd name="connsiteX2-521" fmla="*/ 545909 w 641467"/>
                <a:gd name="connsiteY2-522" fmla="*/ 174982 h 1039197"/>
                <a:gd name="connsiteX3-523" fmla="*/ 431313 w 641467"/>
                <a:gd name="connsiteY3-524" fmla="*/ 494792 h 1039197"/>
                <a:gd name="connsiteX4-525" fmla="*/ 641122 w 641467"/>
                <a:gd name="connsiteY4-526" fmla="*/ 764621 h 1039197"/>
                <a:gd name="connsiteX5-527" fmla="*/ 425804 w 641467"/>
                <a:gd name="connsiteY5-528" fmla="*/ 1039197 h 1039197"/>
                <a:gd name="connsiteX0-529" fmla="*/ 4206 w 641467"/>
                <a:gd name="connsiteY0-530" fmla="*/ 298093 h 1039197"/>
                <a:gd name="connsiteX1-531" fmla="*/ 315906 w 641467"/>
                <a:gd name="connsiteY1-532" fmla="*/ 1128 h 1039197"/>
                <a:gd name="connsiteX2-533" fmla="*/ 545909 w 641467"/>
                <a:gd name="connsiteY2-534" fmla="*/ 174982 h 1039197"/>
                <a:gd name="connsiteX3-535" fmla="*/ 431313 w 641467"/>
                <a:gd name="connsiteY3-536" fmla="*/ 494792 h 1039197"/>
                <a:gd name="connsiteX4-537" fmla="*/ 641122 w 641467"/>
                <a:gd name="connsiteY4-538" fmla="*/ 764621 h 1039197"/>
                <a:gd name="connsiteX5-539" fmla="*/ 417542 w 641467"/>
                <a:gd name="connsiteY5-540" fmla="*/ 1039197 h 1039197"/>
                <a:gd name="connsiteX0-541" fmla="*/ 4206 w 641467"/>
                <a:gd name="connsiteY0-542" fmla="*/ 298093 h 1039197"/>
                <a:gd name="connsiteX1-543" fmla="*/ 315906 w 641467"/>
                <a:gd name="connsiteY1-544" fmla="*/ 1128 h 1039197"/>
                <a:gd name="connsiteX2-545" fmla="*/ 545909 w 641467"/>
                <a:gd name="connsiteY2-546" fmla="*/ 174982 h 1039197"/>
                <a:gd name="connsiteX3-547" fmla="*/ 431313 w 641467"/>
                <a:gd name="connsiteY3-548" fmla="*/ 494792 h 1039197"/>
                <a:gd name="connsiteX4-549" fmla="*/ 641122 w 641467"/>
                <a:gd name="connsiteY4-550" fmla="*/ 764621 h 1039197"/>
                <a:gd name="connsiteX5-551" fmla="*/ 417542 w 641467"/>
                <a:gd name="connsiteY5-552" fmla="*/ 1039197 h 1039197"/>
                <a:gd name="connsiteX0-553" fmla="*/ 4206 w 641467"/>
                <a:gd name="connsiteY0-554" fmla="*/ 298093 h 1039197"/>
                <a:gd name="connsiteX1-555" fmla="*/ 315906 w 641467"/>
                <a:gd name="connsiteY1-556" fmla="*/ 1128 h 1039197"/>
                <a:gd name="connsiteX2-557" fmla="*/ 545909 w 641467"/>
                <a:gd name="connsiteY2-558" fmla="*/ 174982 h 1039197"/>
                <a:gd name="connsiteX3-559" fmla="*/ 431313 w 641467"/>
                <a:gd name="connsiteY3-560" fmla="*/ 494792 h 1039197"/>
                <a:gd name="connsiteX4-561" fmla="*/ 641122 w 641467"/>
                <a:gd name="connsiteY4-562" fmla="*/ 764621 h 1039197"/>
                <a:gd name="connsiteX5-563" fmla="*/ 417542 w 641467"/>
                <a:gd name="connsiteY5-564" fmla="*/ 1039197 h 1039197"/>
                <a:gd name="connsiteX0-565" fmla="*/ 4206 w 641467"/>
                <a:gd name="connsiteY0-566" fmla="*/ 298093 h 1039197"/>
                <a:gd name="connsiteX1-567" fmla="*/ 315906 w 641467"/>
                <a:gd name="connsiteY1-568" fmla="*/ 1128 h 1039197"/>
                <a:gd name="connsiteX2-569" fmla="*/ 545909 w 641467"/>
                <a:gd name="connsiteY2-570" fmla="*/ 174982 h 1039197"/>
                <a:gd name="connsiteX3-571" fmla="*/ 431313 w 641467"/>
                <a:gd name="connsiteY3-572" fmla="*/ 494792 h 1039197"/>
                <a:gd name="connsiteX4-573" fmla="*/ 641122 w 641467"/>
                <a:gd name="connsiteY4-574" fmla="*/ 764621 h 1039197"/>
                <a:gd name="connsiteX5-575" fmla="*/ 417542 w 641467"/>
                <a:gd name="connsiteY5-576" fmla="*/ 1039197 h 1039197"/>
                <a:gd name="connsiteX0-577" fmla="*/ 4206 w 641503"/>
                <a:gd name="connsiteY0-578" fmla="*/ 298093 h 1039197"/>
                <a:gd name="connsiteX1-579" fmla="*/ 315906 w 641503"/>
                <a:gd name="connsiteY1-580" fmla="*/ 1128 h 1039197"/>
                <a:gd name="connsiteX2-581" fmla="*/ 545909 w 641503"/>
                <a:gd name="connsiteY2-582" fmla="*/ 174982 h 1039197"/>
                <a:gd name="connsiteX3-583" fmla="*/ 431313 w 641503"/>
                <a:gd name="connsiteY3-584" fmla="*/ 494792 h 1039197"/>
                <a:gd name="connsiteX4-585" fmla="*/ 641122 w 641503"/>
                <a:gd name="connsiteY4-586" fmla="*/ 764621 h 1039197"/>
                <a:gd name="connsiteX5-587" fmla="*/ 417542 w 641503"/>
                <a:gd name="connsiteY5-588" fmla="*/ 1039197 h 1039197"/>
                <a:gd name="connsiteX0-589" fmla="*/ 4206 w 641503"/>
                <a:gd name="connsiteY0-590" fmla="*/ 298093 h 1039197"/>
                <a:gd name="connsiteX1-591" fmla="*/ 315906 w 641503"/>
                <a:gd name="connsiteY1-592" fmla="*/ 1128 h 1039197"/>
                <a:gd name="connsiteX2-593" fmla="*/ 545909 w 641503"/>
                <a:gd name="connsiteY2-594" fmla="*/ 174982 h 1039197"/>
                <a:gd name="connsiteX3-595" fmla="*/ 431313 w 641503"/>
                <a:gd name="connsiteY3-596" fmla="*/ 494792 h 1039197"/>
                <a:gd name="connsiteX4-597" fmla="*/ 641122 w 641503"/>
                <a:gd name="connsiteY4-598" fmla="*/ 764621 h 1039197"/>
                <a:gd name="connsiteX5-599" fmla="*/ 417542 w 641503"/>
                <a:gd name="connsiteY5-600" fmla="*/ 1039197 h 1039197"/>
                <a:gd name="connsiteX0-601" fmla="*/ 4206 w 641503"/>
                <a:gd name="connsiteY0-602" fmla="*/ 298093 h 1039197"/>
                <a:gd name="connsiteX1-603" fmla="*/ 315906 w 641503"/>
                <a:gd name="connsiteY1-604" fmla="*/ 1128 h 1039197"/>
                <a:gd name="connsiteX2-605" fmla="*/ 545909 w 641503"/>
                <a:gd name="connsiteY2-606" fmla="*/ 174982 h 1039197"/>
                <a:gd name="connsiteX3-607" fmla="*/ 431313 w 641503"/>
                <a:gd name="connsiteY3-608" fmla="*/ 494792 h 1039197"/>
                <a:gd name="connsiteX4-609" fmla="*/ 641122 w 641503"/>
                <a:gd name="connsiteY4-610" fmla="*/ 764621 h 1039197"/>
                <a:gd name="connsiteX5-611" fmla="*/ 399268 w 641503"/>
                <a:gd name="connsiteY5-612" fmla="*/ 1039197 h 1039197"/>
                <a:gd name="connsiteX0-613" fmla="*/ 4206 w 641503"/>
                <a:gd name="connsiteY0-614" fmla="*/ 298093 h 1039197"/>
                <a:gd name="connsiteX1-615" fmla="*/ 315906 w 641503"/>
                <a:gd name="connsiteY1-616" fmla="*/ 1128 h 1039197"/>
                <a:gd name="connsiteX2-617" fmla="*/ 545909 w 641503"/>
                <a:gd name="connsiteY2-618" fmla="*/ 174982 h 1039197"/>
                <a:gd name="connsiteX3-619" fmla="*/ 431313 w 641503"/>
                <a:gd name="connsiteY3-620" fmla="*/ 494792 h 1039197"/>
                <a:gd name="connsiteX4-621" fmla="*/ 641122 w 641503"/>
                <a:gd name="connsiteY4-622" fmla="*/ 764621 h 1039197"/>
                <a:gd name="connsiteX5-623" fmla="*/ 399268 w 641503"/>
                <a:gd name="connsiteY5-624" fmla="*/ 1039197 h 10391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자유형: 도형 13"/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-1" fmla="*/ 283295 w 970498"/>
                <a:gd name="connsiteY0-2" fmla="*/ 213173 h 925619"/>
                <a:gd name="connsiteX1-3" fmla="*/ 471224 w 970498"/>
                <a:gd name="connsiteY1-4" fmla="*/ 0 h 925619"/>
                <a:gd name="connsiteX2-5" fmla="*/ 611469 w 970498"/>
                <a:gd name="connsiteY2-6" fmla="*/ 311345 h 925619"/>
                <a:gd name="connsiteX3-7" fmla="*/ 970498 w 970498"/>
                <a:gd name="connsiteY3-8" fmla="*/ 535737 h 925619"/>
                <a:gd name="connsiteX4-9" fmla="*/ 538542 w 970498"/>
                <a:gd name="connsiteY4-10" fmla="*/ 925619 h 925619"/>
                <a:gd name="connsiteX5-11" fmla="*/ 0 w 970498"/>
                <a:gd name="connsiteY5-12" fmla="*/ 852692 h 925619"/>
                <a:gd name="connsiteX6-13" fmla="*/ 25244 w 970498"/>
                <a:gd name="connsiteY6-14" fmla="*/ 384272 h 925619"/>
                <a:gd name="connsiteX7-15" fmla="*/ 415126 w 970498"/>
                <a:gd name="connsiteY7-16" fmla="*/ 566591 h 925619"/>
                <a:gd name="connsiteX0-17" fmla="*/ 283295 w 970498"/>
                <a:gd name="connsiteY0-18" fmla="*/ 213173 h 925619"/>
                <a:gd name="connsiteX1-19" fmla="*/ 471224 w 970498"/>
                <a:gd name="connsiteY1-20" fmla="*/ 0 h 925619"/>
                <a:gd name="connsiteX2-21" fmla="*/ 611469 w 970498"/>
                <a:gd name="connsiteY2-22" fmla="*/ 311345 h 925619"/>
                <a:gd name="connsiteX3-23" fmla="*/ 970498 w 970498"/>
                <a:gd name="connsiteY3-24" fmla="*/ 535737 h 925619"/>
                <a:gd name="connsiteX4-25" fmla="*/ 538542 w 970498"/>
                <a:gd name="connsiteY4-26" fmla="*/ 925619 h 925619"/>
                <a:gd name="connsiteX5-27" fmla="*/ 0 w 970498"/>
                <a:gd name="connsiteY5-28" fmla="*/ 852692 h 925619"/>
                <a:gd name="connsiteX6-29" fmla="*/ 25244 w 970498"/>
                <a:gd name="connsiteY6-30" fmla="*/ 384272 h 925619"/>
                <a:gd name="connsiteX7-31" fmla="*/ 415126 w 970498"/>
                <a:gd name="connsiteY7-32" fmla="*/ 566591 h 925619"/>
                <a:gd name="connsiteX0-33" fmla="*/ 283295 w 970498"/>
                <a:gd name="connsiteY0-34" fmla="*/ 213173 h 925619"/>
                <a:gd name="connsiteX1-35" fmla="*/ 471224 w 970498"/>
                <a:gd name="connsiteY1-36" fmla="*/ 0 h 925619"/>
                <a:gd name="connsiteX2-37" fmla="*/ 611469 w 970498"/>
                <a:gd name="connsiteY2-38" fmla="*/ 311345 h 925619"/>
                <a:gd name="connsiteX3-39" fmla="*/ 970498 w 970498"/>
                <a:gd name="connsiteY3-40" fmla="*/ 535737 h 925619"/>
                <a:gd name="connsiteX4-41" fmla="*/ 538542 w 970498"/>
                <a:gd name="connsiteY4-42" fmla="*/ 925619 h 925619"/>
                <a:gd name="connsiteX5-43" fmla="*/ 0 w 970498"/>
                <a:gd name="connsiteY5-44" fmla="*/ 852692 h 925619"/>
                <a:gd name="connsiteX6-45" fmla="*/ 41769 w 970498"/>
                <a:gd name="connsiteY6-46" fmla="*/ 395289 h 925619"/>
                <a:gd name="connsiteX7-47" fmla="*/ 415126 w 970498"/>
                <a:gd name="connsiteY7-48" fmla="*/ 566591 h 925619"/>
                <a:gd name="connsiteX0-49" fmla="*/ 283295 w 970498"/>
                <a:gd name="connsiteY0-50" fmla="*/ 213173 h 925619"/>
                <a:gd name="connsiteX1-51" fmla="*/ 471224 w 970498"/>
                <a:gd name="connsiteY1-52" fmla="*/ 0 h 925619"/>
                <a:gd name="connsiteX2-53" fmla="*/ 611469 w 970498"/>
                <a:gd name="connsiteY2-54" fmla="*/ 311345 h 925619"/>
                <a:gd name="connsiteX3-55" fmla="*/ 970498 w 970498"/>
                <a:gd name="connsiteY3-56" fmla="*/ 535737 h 925619"/>
                <a:gd name="connsiteX4-57" fmla="*/ 538542 w 970498"/>
                <a:gd name="connsiteY4-58" fmla="*/ 925619 h 925619"/>
                <a:gd name="connsiteX5-59" fmla="*/ 0 w 970498"/>
                <a:gd name="connsiteY5-60" fmla="*/ 852692 h 925619"/>
                <a:gd name="connsiteX6-61" fmla="*/ 41769 w 970498"/>
                <a:gd name="connsiteY6-62" fmla="*/ 395289 h 925619"/>
                <a:gd name="connsiteX7-63" fmla="*/ 415126 w 970498"/>
                <a:gd name="connsiteY7-64" fmla="*/ 566591 h 925619"/>
                <a:gd name="connsiteX0-65" fmla="*/ 283295 w 970498"/>
                <a:gd name="connsiteY0-66" fmla="*/ 213173 h 925619"/>
                <a:gd name="connsiteX1-67" fmla="*/ 471224 w 970498"/>
                <a:gd name="connsiteY1-68" fmla="*/ 0 h 925619"/>
                <a:gd name="connsiteX2-69" fmla="*/ 611469 w 970498"/>
                <a:gd name="connsiteY2-70" fmla="*/ 311345 h 925619"/>
                <a:gd name="connsiteX3-71" fmla="*/ 970498 w 970498"/>
                <a:gd name="connsiteY3-72" fmla="*/ 535737 h 925619"/>
                <a:gd name="connsiteX4-73" fmla="*/ 538542 w 970498"/>
                <a:gd name="connsiteY4-74" fmla="*/ 925619 h 925619"/>
                <a:gd name="connsiteX5-75" fmla="*/ 0 w 970498"/>
                <a:gd name="connsiteY5-76" fmla="*/ 852692 h 925619"/>
                <a:gd name="connsiteX6-77" fmla="*/ 41769 w 970498"/>
                <a:gd name="connsiteY6-78" fmla="*/ 395289 h 925619"/>
                <a:gd name="connsiteX7-79" fmla="*/ 415126 w 970498"/>
                <a:gd name="connsiteY7-80" fmla="*/ 566591 h 925619"/>
                <a:gd name="connsiteX0-81" fmla="*/ 283295 w 970498"/>
                <a:gd name="connsiteY0-82" fmla="*/ 213173 h 925619"/>
                <a:gd name="connsiteX1-83" fmla="*/ 471224 w 970498"/>
                <a:gd name="connsiteY1-84" fmla="*/ 0 h 925619"/>
                <a:gd name="connsiteX2-85" fmla="*/ 611469 w 970498"/>
                <a:gd name="connsiteY2-86" fmla="*/ 311345 h 925619"/>
                <a:gd name="connsiteX3-87" fmla="*/ 970498 w 970498"/>
                <a:gd name="connsiteY3-88" fmla="*/ 535737 h 925619"/>
                <a:gd name="connsiteX4-89" fmla="*/ 538542 w 970498"/>
                <a:gd name="connsiteY4-90" fmla="*/ 925619 h 925619"/>
                <a:gd name="connsiteX5-91" fmla="*/ 0 w 970498"/>
                <a:gd name="connsiteY5-92" fmla="*/ 852692 h 925619"/>
                <a:gd name="connsiteX6-93" fmla="*/ 41769 w 970498"/>
                <a:gd name="connsiteY6-94" fmla="*/ 395289 h 925619"/>
                <a:gd name="connsiteX7-95" fmla="*/ 379321 w 970498"/>
                <a:gd name="connsiteY7-96" fmla="*/ 599641 h 925619"/>
                <a:gd name="connsiteX0-97" fmla="*/ 283295 w 970498"/>
                <a:gd name="connsiteY0-98" fmla="*/ 213173 h 925619"/>
                <a:gd name="connsiteX1-99" fmla="*/ 471224 w 970498"/>
                <a:gd name="connsiteY1-100" fmla="*/ 0 h 925619"/>
                <a:gd name="connsiteX2-101" fmla="*/ 611469 w 970498"/>
                <a:gd name="connsiteY2-102" fmla="*/ 311345 h 925619"/>
                <a:gd name="connsiteX3-103" fmla="*/ 970498 w 970498"/>
                <a:gd name="connsiteY3-104" fmla="*/ 535737 h 925619"/>
                <a:gd name="connsiteX4-105" fmla="*/ 538542 w 970498"/>
                <a:gd name="connsiteY4-106" fmla="*/ 925619 h 925619"/>
                <a:gd name="connsiteX5-107" fmla="*/ 0 w 970498"/>
                <a:gd name="connsiteY5-108" fmla="*/ 852692 h 925619"/>
                <a:gd name="connsiteX6-109" fmla="*/ 41769 w 970498"/>
                <a:gd name="connsiteY6-110" fmla="*/ 395289 h 925619"/>
                <a:gd name="connsiteX7-111" fmla="*/ 379321 w 970498"/>
                <a:gd name="connsiteY7-112" fmla="*/ 599641 h 925619"/>
                <a:gd name="connsiteX0-113" fmla="*/ 344345 w 1031548"/>
                <a:gd name="connsiteY0-114" fmla="*/ 213173 h 925619"/>
                <a:gd name="connsiteX1-115" fmla="*/ 532274 w 1031548"/>
                <a:gd name="connsiteY1-116" fmla="*/ 0 h 925619"/>
                <a:gd name="connsiteX2-117" fmla="*/ 672519 w 1031548"/>
                <a:gd name="connsiteY2-118" fmla="*/ 311345 h 925619"/>
                <a:gd name="connsiteX3-119" fmla="*/ 1031548 w 1031548"/>
                <a:gd name="connsiteY3-120" fmla="*/ 535737 h 925619"/>
                <a:gd name="connsiteX4-121" fmla="*/ 599592 w 1031548"/>
                <a:gd name="connsiteY4-122" fmla="*/ 925619 h 925619"/>
                <a:gd name="connsiteX5-123" fmla="*/ 61050 w 1031548"/>
                <a:gd name="connsiteY5-124" fmla="*/ 852692 h 925619"/>
                <a:gd name="connsiteX6-125" fmla="*/ 102819 w 1031548"/>
                <a:gd name="connsiteY6-126" fmla="*/ 395289 h 925619"/>
                <a:gd name="connsiteX7-127" fmla="*/ 440371 w 1031548"/>
                <a:gd name="connsiteY7-128" fmla="*/ 599641 h 925619"/>
                <a:gd name="connsiteX0-129" fmla="*/ 344345 w 1031548"/>
                <a:gd name="connsiteY0-130" fmla="*/ 213173 h 925619"/>
                <a:gd name="connsiteX1-131" fmla="*/ 532274 w 1031548"/>
                <a:gd name="connsiteY1-132" fmla="*/ 0 h 925619"/>
                <a:gd name="connsiteX2-133" fmla="*/ 672519 w 1031548"/>
                <a:gd name="connsiteY2-134" fmla="*/ 311345 h 925619"/>
                <a:gd name="connsiteX3-135" fmla="*/ 1031548 w 1031548"/>
                <a:gd name="connsiteY3-136" fmla="*/ 535737 h 925619"/>
                <a:gd name="connsiteX4-137" fmla="*/ 599592 w 1031548"/>
                <a:gd name="connsiteY4-138" fmla="*/ 925619 h 925619"/>
                <a:gd name="connsiteX5-139" fmla="*/ 61050 w 1031548"/>
                <a:gd name="connsiteY5-140" fmla="*/ 852692 h 925619"/>
                <a:gd name="connsiteX6-141" fmla="*/ 102819 w 1031548"/>
                <a:gd name="connsiteY6-142" fmla="*/ 395289 h 925619"/>
                <a:gd name="connsiteX7-143" fmla="*/ 440371 w 1031548"/>
                <a:gd name="connsiteY7-144" fmla="*/ 599641 h 925619"/>
                <a:gd name="connsiteX0-145" fmla="*/ 347877 w 1035080"/>
                <a:gd name="connsiteY0-146" fmla="*/ 213173 h 925619"/>
                <a:gd name="connsiteX1-147" fmla="*/ 535806 w 1035080"/>
                <a:gd name="connsiteY1-148" fmla="*/ 0 h 925619"/>
                <a:gd name="connsiteX2-149" fmla="*/ 676051 w 1035080"/>
                <a:gd name="connsiteY2-150" fmla="*/ 311345 h 925619"/>
                <a:gd name="connsiteX3-151" fmla="*/ 1035080 w 1035080"/>
                <a:gd name="connsiteY3-152" fmla="*/ 535737 h 925619"/>
                <a:gd name="connsiteX4-153" fmla="*/ 603124 w 1035080"/>
                <a:gd name="connsiteY4-154" fmla="*/ 925619 h 925619"/>
                <a:gd name="connsiteX5-155" fmla="*/ 53565 w 1035080"/>
                <a:gd name="connsiteY5-156" fmla="*/ 871971 h 925619"/>
                <a:gd name="connsiteX6-157" fmla="*/ 106351 w 1035080"/>
                <a:gd name="connsiteY6-158" fmla="*/ 395289 h 925619"/>
                <a:gd name="connsiteX7-159" fmla="*/ 443903 w 1035080"/>
                <a:gd name="connsiteY7-160" fmla="*/ 599641 h 925619"/>
                <a:gd name="connsiteX0-161" fmla="*/ 375671 w 1062874"/>
                <a:gd name="connsiteY0-162" fmla="*/ 213173 h 925619"/>
                <a:gd name="connsiteX1-163" fmla="*/ 563600 w 1062874"/>
                <a:gd name="connsiteY1-164" fmla="*/ 0 h 925619"/>
                <a:gd name="connsiteX2-165" fmla="*/ 703845 w 1062874"/>
                <a:gd name="connsiteY2-166" fmla="*/ 311345 h 925619"/>
                <a:gd name="connsiteX3-167" fmla="*/ 1062874 w 1062874"/>
                <a:gd name="connsiteY3-168" fmla="*/ 535737 h 925619"/>
                <a:gd name="connsiteX4-169" fmla="*/ 630918 w 1062874"/>
                <a:gd name="connsiteY4-170" fmla="*/ 925619 h 925619"/>
                <a:gd name="connsiteX5-171" fmla="*/ 81359 w 1062874"/>
                <a:gd name="connsiteY5-172" fmla="*/ 871971 h 925619"/>
                <a:gd name="connsiteX6-173" fmla="*/ 134145 w 1062874"/>
                <a:gd name="connsiteY6-174" fmla="*/ 395289 h 925619"/>
                <a:gd name="connsiteX7-175" fmla="*/ 471697 w 1062874"/>
                <a:gd name="connsiteY7-176" fmla="*/ 599641 h 925619"/>
                <a:gd name="connsiteX0-177" fmla="*/ 375671 w 1062874"/>
                <a:gd name="connsiteY0-178" fmla="*/ 213173 h 973239"/>
                <a:gd name="connsiteX1-179" fmla="*/ 563600 w 1062874"/>
                <a:gd name="connsiteY1-180" fmla="*/ 0 h 973239"/>
                <a:gd name="connsiteX2-181" fmla="*/ 703845 w 1062874"/>
                <a:gd name="connsiteY2-182" fmla="*/ 311345 h 973239"/>
                <a:gd name="connsiteX3-183" fmla="*/ 1062874 w 1062874"/>
                <a:gd name="connsiteY3-184" fmla="*/ 535737 h 973239"/>
                <a:gd name="connsiteX4-185" fmla="*/ 630918 w 1062874"/>
                <a:gd name="connsiteY4-186" fmla="*/ 925619 h 973239"/>
                <a:gd name="connsiteX5-187" fmla="*/ 81359 w 1062874"/>
                <a:gd name="connsiteY5-188" fmla="*/ 871971 h 973239"/>
                <a:gd name="connsiteX6-189" fmla="*/ 134145 w 1062874"/>
                <a:gd name="connsiteY6-190" fmla="*/ 395289 h 973239"/>
                <a:gd name="connsiteX7-191" fmla="*/ 471697 w 1062874"/>
                <a:gd name="connsiteY7-192" fmla="*/ 599641 h 973239"/>
                <a:gd name="connsiteX0-193" fmla="*/ 375671 w 1062874"/>
                <a:gd name="connsiteY0-194" fmla="*/ 213173 h 973239"/>
                <a:gd name="connsiteX1-195" fmla="*/ 563600 w 1062874"/>
                <a:gd name="connsiteY1-196" fmla="*/ 0 h 973239"/>
                <a:gd name="connsiteX2-197" fmla="*/ 703845 w 1062874"/>
                <a:gd name="connsiteY2-198" fmla="*/ 311345 h 973239"/>
                <a:gd name="connsiteX3-199" fmla="*/ 1062874 w 1062874"/>
                <a:gd name="connsiteY3-200" fmla="*/ 535737 h 973239"/>
                <a:gd name="connsiteX4-201" fmla="*/ 606130 w 1062874"/>
                <a:gd name="connsiteY4-202" fmla="*/ 925619 h 973239"/>
                <a:gd name="connsiteX5-203" fmla="*/ 81359 w 1062874"/>
                <a:gd name="connsiteY5-204" fmla="*/ 871971 h 973239"/>
                <a:gd name="connsiteX6-205" fmla="*/ 134145 w 1062874"/>
                <a:gd name="connsiteY6-206" fmla="*/ 395289 h 973239"/>
                <a:gd name="connsiteX7-207" fmla="*/ 471697 w 1062874"/>
                <a:gd name="connsiteY7-208" fmla="*/ 599641 h 973239"/>
                <a:gd name="connsiteX0-209" fmla="*/ 375671 w 1062874"/>
                <a:gd name="connsiteY0-210" fmla="*/ 213173 h 979036"/>
                <a:gd name="connsiteX1-211" fmla="*/ 563600 w 1062874"/>
                <a:gd name="connsiteY1-212" fmla="*/ 0 h 979036"/>
                <a:gd name="connsiteX2-213" fmla="*/ 703845 w 1062874"/>
                <a:gd name="connsiteY2-214" fmla="*/ 311345 h 979036"/>
                <a:gd name="connsiteX3-215" fmla="*/ 1062874 w 1062874"/>
                <a:gd name="connsiteY3-216" fmla="*/ 535737 h 979036"/>
                <a:gd name="connsiteX4-217" fmla="*/ 597867 w 1062874"/>
                <a:gd name="connsiteY4-218" fmla="*/ 942144 h 979036"/>
                <a:gd name="connsiteX5-219" fmla="*/ 81359 w 1062874"/>
                <a:gd name="connsiteY5-220" fmla="*/ 871971 h 979036"/>
                <a:gd name="connsiteX6-221" fmla="*/ 134145 w 1062874"/>
                <a:gd name="connsiteY6-222" fmla="*/ 395289 h 979036"/>
                <a:gd name="connsiteX7-223" fmla="*/ 471697 w 1062874"/>
                <a:gd name="connsiteY7-224" fmla="*/ 599641 h 979036"/>
                <a:gd name="connsiteX0-225" fmla="*/ 375671 w 1062874"/>
                <a:gd name="connsiteY0-226" fmla="*/ 213173 h 1049379"/>
                <a:gd name="connsiteX1-227" fmla="*/ 563600 w 1062874"/>
                <a:gd name="connsiteY1-228" fmla="*/ 0 h 1049379"/>
                <a:gd name="connsiteX2-229" fmla="*/ 703845 w 1062874"/>
                <a:gd name="connsiteY2-230" fmla="*/ 311345 h 1049379"/>
                <a:gd name="connsiteX3-231" fmla="*/ 1062874 w 1062874"/>
                <a:gd name="connsiteY3-232" fmla="*/ 535737 h 1049379"/>
                <a:gd name="connsiteX4-233" fmla="*/ 597867 w 1062874"/>
                <a:gd name="connsiteY4-234" fmla="*/ 942144 h 1049379"/>
                <a:gd name="connsiteX5-235" fmla="*/ 81359 w 1062874"/>
                <a:gd name="connsiteY5-236" fmla="*/ 871971 h 1049379"/>
                <a:gd name="connsiteX6-237" fmla="*/ 134145 w 1062874"/>
                <a:gd name="connsiteY6-238" fmla="*/ 395289 h 1049379"/>
                <a:gd name="connsiteX7-239" fmla="*/ 471697 w 1062874"/>
                <a:gd name="connsiteY7-240" fmla="*/ 599641 h 1049379"/>
                <a:gd name="connsiteX0-241" fmla="*/ 375671 w 1062874"/>
                <a:gd name="connsiteY0-242" fmla="*/ 213173 h 1049379"/>
                <a:gd name="connsiteX1-243" fmla="*/ 563600 w 1062874"/>
                <a:gd name="connsiteY1-244" fmla="*/ 0 h 1049379"/>
                <a:gd name="connsiteX2-245" fmla="*/ 703845 w 1062874"/>
                <a:gd name="connsiteY2-246" fmla="*/ 311345 h 1049379"/>
                <a:gd name="connsiteX3-247" fmla="*/ 1062874 w 1062874"/>
                <a:gd name="connsiteY3-248" fmla="*/ 535737 h 1049379"/>
                <a:gd name="connsiteX4-249" fmla="*/ 597867 w 1062874"/>
                <a:gd name="connsiteY4-250" fmla="*/ 942144 h 1049379"/>
                <a:gd name="connsiteX5-251" fmla="*/ 81359 w 1062874"/>
                <a:gd name="connsiteY5-252" fmla="*/ 871971 h 1049379"/>
                <a:gd name="connsiteX6-253" fmla="*/ 134145 w 1062874"/>
                <a:gd name="connsiteY6-254" fmla="*/ 395289 h 1049379"/>
                <a:gd name="connsiteX7-255" fmla="*/ 471697 w 1062874"/>
                <a:gd name="connsiteY7-256" fmla="*/ 599641 h 1049379"/>
                <a:gd name="connsiteX0-257" fmla="*/ 375671 w 1062874"/>
                <a:gd name="connsiteY0-258" fmla="*/ 213173 h 1049379"/>
                <a:gd name="connsiteX1-259" fmla="*/ 563600 w 1062874"/>
                <a:gd name="connsiteY1-260" fmla="*/ 0 h 1049379"/>
                <a:gd name="connsiteX2-261" fmla="*/ 703845 w 1062874"/>
                <a:gd name="connsiteY2-262" fmla="*/ 311345 h 1049379"/>
                <a:gd name="connsiteX3-263" fmla="*/ 1062874 w 1062874"/>
                <a:gd name="connsiteY3-264" fmla="*/ 535737 h 1049379"/>
                <a:gd name="connsiteX4-265" fmla="*/ 597867 w 1062874"/>
                <a:gd name="connsiteY4-266" fmla="*/ 942144 h 1049379"/>
                <a:gd name="connsiteX5-267" fmla="*/ 81359 w 1062874"/>
                <a:gd name="connsiteY5-268" fmla="*/ 871971 h 1049379"/>
                <a:gd name="connsiteX6-269" fmla="*/ 134145 w 1062874"/>
                <a:gd name="connsiteY6-270" fmla="*/ 395289 h 1049379"/>
                <a:gd name="connsiteX7-271" fmla="*/ 471697 w 1062874"/>
                <a:gd name="connsiteY7-272" fmla="*/ 599641 h 1049379"/>
                <a:gd name="connsiteX0-273" fmla="*/ 375671 w 1062874"/>
                <a:gd name="connsiteY0-274" fmla="*/ 213173 h 1033999"/>
                <a:gd name="connsiteX1-275" fmla="*/ 563600 w 1062874"/>
                <a:gd name="connsiteY1-276" fmla="*/ 0 h 1033999"/>
                <a:gd name="connsiteX2-277" fmla="*/ 703845 w 1062874"/>
                <a:gd name="connsiteY2-278" fmla="*/ 311345 h 1033999"/>
                <a:gd name="connsiteX3-279" fmla="*/ 1062874 w 1062874"/>
                <a:gd name="connsiteY3-280" fmla="*/ 535737 h 1033999"/>
                <a:gd name="connsiteX4-281" fmla="*/ 597867 w 1062874"/>
                <a:gd name="connsiteY4-282" fmla="*/ 942144 h 1033999"/>
                <a:gd name="connsiteX5-283" fmla="*/ 81359 w 1062874"/>
                <a:gd name="connsiteY5-284" fmla="*/ 871971 h 1033999"/>
                <a:gd name="connsiteX6-285" fmla="*/ 134145 w 1062874"/>
                <a:gd name="connsiteY6-286" fmla="*/ 395289 h 1033999"/>
                <a:gd name="connsiteX7-287" fmla="*/ 471697 w 1062874"/>
                <a:gd name="connsiteY7-288" fmla="*/ 599641 h 1033999"/>
                <a:gd name="connsiteX0-289" fmla="*/ 363975 w 1051178"/>
                <a:gd name="connsiteY0-290" fmla="*/ 213173 h 1033999"/>
                <a:gd name="connsiteX1-291" fmla="*/ 551904 w 1051178"/>
                <a:gd name="connsiteY1-292" fmla="*/ 0 h 1033999"/>
                <a:gd name="connsiteX2-293" fmla="*/ 692149 w 1051178"/>
                <a:gd name="connsiteY2-294" fmla="*/ 311345 h 1033999"/>
                <a:gd name="connsiteX3-295" fmla="*/ 1051178 w 1051178"/>
                <a:gd name="connsiteY3-296" fmla="*/ 535737 h 1033999"/>
                <a:gd name="connsiteX4-297" fmla="*/ 586171 w 1051178"/>
                <a:gd name="connsiteY4-298" fmla="*/ 942144 h 1033999"/>
                <a:gd name="connsiteX5-299" fmla="*/ 69663 w 1051178"/>
                <a:gd name="connsiteY5-300" fmla="*/ 871971 h 1033999"/>
                <a:gd name="connsiteX6-301" fmla="*/ 122449 w 1051178"/>
                <a:gd name="connsiteY6-302" fmla="*/ 395289 h 1033999"/>
                <a:gd name="connsiteX7-303" fmla="*/ 460001 w 1051178"/>
                <a:gd name="connsiteY7-304" fmla="*/ 599641 h 1033999"/>
                <a:gd name="connsiteX0-305" fmla="*/ 363975 w 1051178"/>
                <a:gd name="connsiteY0-306" fmla="*/ 213173 h 1030327"/>
                <a:gd name="connsiteX1-307" fmla="*/ 551904 w 1051178"/>
                <a:gd name="connsiteY1-308" fmla="*/ 0 h 1030327"/>
                <a:gd name="connsiteX2-309" fmla="*/ 692149 w 1051178"/>
                <a:gd name="connsiteY2-310" fmla="*/ 311345 h 1030327"/>
                <a:gd name="connsiteX3-311" fmla="*/ 1051178 w 1051178"/>
                <a:gd name="connsiteY3-312" fmla="*/ 535737 h 1030327"/>
                <a:gd name="connsiteX4-313" fmla="*/ 613713 w 1051178"/>
                <a:gd name="connsiteY4-314" fmla="*/ 936636 h 1030327"/>
                <a:gd name="connsiteX5-315" fmla="*/ 69663 w 1051178"/>
                <a:gd name="connsiteY5-316" fmla="*/ 871971 h 1030327"/>
                <a:gd name="connsiteX6-317" fmla="*/ 122449 w 1051178"/>
                <a:gd name="connsiteY6-318" fmla="*/ 395289 h 1030327"/>
                <a:gd name="connsiteX7-319" fmla="*/ 460001 w 1051178"/>
                <a:gd name="connsiteY7-320" fmla="*/ 599641 h 1030327"/>
                <a:gd name="connsiteX0-321" fmla="*/ 363975 w 1051178"/>
                <a:gd name="connsiteY0-322" fmla="*/ 213173 h 1030327"/>
                <a:gd name="connsiteX1-323" fmla="*/ 551904 w 1051178"/>
                <a:gd name="connsiteY1-324" fmla="*/ 0 h 1030327"/>
                <a:gd name="connsiteX2-325" fmla="*/ 692149 w 1051178"/>
                <a:gd name="connsiteY2-326" fmla="*/ 311345 h 1030327"/>
                <a:gd name="connsiteX3-327" fmla="*/ 1051178 w 1051178"/>
                <a:gd name="connsiteY3-328" fmla="*/ 535737 h 1030327"/>
                <a:gd name="connsiteX4-329" fmla="*/ 613713 w 1051178"/>
                <a:gd name="connsiteY4-330" fmla="*/ 936636 h 1030327"/>
                <a:gd name="connsiteX5-331" fmla="*/ 69663 w 1051178"/>
                <a:gd name="connsiteY5-332" fmla="*/ 871971 h 1030327"/>
                <a:gd name="connsiteX6-333" fmla="*/ 122449 w 1051178"/>
                <a:gd name="connsiteY6-334" fmla="*/ 395289 h 1030327"/>
                <a:gd name="connsiteX7-335" fmla="*/ 460001 w 1051178"/>
                <a:gd name="connsiteY7-336" fmla="*/ 599641 h 1030327"/>
                <a:gd name="connsiteX0-337" fmla="*/ 363975 w 1034653"/>
                <a:gd name="connsiteY0-338" fmla="*/ 213173 h 1030327"/>
                <a:gd name="connsiteX1-339" fmla="*/ 551904 w 1034653"/>
                <a:gd name="connsiteY1-340" fmla="*/ 0 h 1030327"/>
                <a:gd name="connsiteX2-341" fmla="*/ 692149 w 1034653"/>
                <a:gd name="connsiteY2-342" fmla="*/ 311345 h 1030327"/>
                <a:gd name="connsiteX3-343" fmla="*/ 1034653 w 1034653"/>
                <a:gd name="connsiteY3-344" fmla="*/ 538491 h 1030327"/>
                <a:gd name="connsiteX4-345" fmla="*/ 613713 w 1034653"/>
                <a:gd name="connsiteY4-346" fmla="*/ 936636 h 1030327"/>
                <a:gd name="connsiteX5-347" fmla="*/ 69663 w 1034653"/>
                <a:gd name="connsiteY5-348" fmla="*/ 871971 h 1030327"/>
                <a:gd name="connsiteX6-349" fmla="*/ 122449 w 1034653"/>
                <a:gd name="connsiteY6-350" fmla="*/ 395289 h 1030327"/>
                <a:gd name="connsiteX7-351" fmla="*/ 460001 w 1034653"/>
                <a:gd name="connsiteY7-352" fmla="*/ 599641 h 1030327"/>
                <a:gd name="connsiteX0-353" fmla="*/ 363975 w 1037690"/>
                <a:gd name="connsiteY0-354" fmla="*/ 213173 h 1030327"/>
                <a:gd name="connsiteX1-355" fmla="*/ 551904 w 1037690"/>
                <a:gd name="connsiteY1-356" fmla="*/ 0 h 1030327"/>
                <a:gd name="connsiteX2-357" fmla="*/ 692149 w 1037690"/>
                <a:gd name="connsiteY2-358" fmla="*/ 311345 h 1030327"/>
                <a:gd name="connsiteX3-359" fmla="*/ 1034653 w 1037690"/>
                <a:gd name="connsiteY3-360" fmla="*/ 538491 h 1030327"/>
                <a:gd name="connsiteX4-361" fmla="*/ 613713 w 1037690"/>
                <a:gd name="connsiteY4-362" fmla="*/ 936636 h 1030327"/>
                <a:gd name="connsiteX5-363" fmla="*/ 69663 w 1037690"/>
                <a:gd name="connsiteY5-364" fmla="*/ 871971 h 1030327"/>
                <a:gd name="connsiteX6-365" fmla="*/ 122449 w 1037690"/>
                <a:gd name="connsiteY6-366" fmla="*/ 395289 h 1030327"/>
                <a:gd name="connsiteX7-367" fmla="*/ 460001 w 1037690"/>
                <a:gd name="connsiteY7-368" fmla="*/ 599641 h 1030327"/>
                <a:gd name="connsiteX0-369" fmla="*/ 363975 w 1037917"/>
                <a:gd name="connsiteY0-370" fmla="*/ 213173 h 1030327"/>
                <a:gd name="connsiteX1-371" fmla="*/ 551904 w 1037917"/>
                <a:gd name="connsiteY1-372" fmla="*/ 0 h 1030327"/>
                <a:gd name="connsiteX2-373" fmla="*/ 692149 w 1037917"/>
                <a:gd name="connsiteY2-374" fmla="*/ 311345 h 1030327"/>
                <a:gd name="connsiteX3-375" fmla="*/ 1034653 w 1037917"/>
                <a:gd name="connsiteY3-376" fmla="*/ 538491 h 1030327"/>
                <a:gd name="connsiteX4-377" fmla="*/ 613713 w 1037917"/>
                <a:gd name="connsiteY4-378" fmla="*/ 936636 h 1030327"/>
                <a:gd name="connsiteX5-379" fmla="*/ 69663 w 1037917"/>
                <a:gd name="connsiteY5-380" fmla="*/ 871971 h 1030327"/>
                <a:gd name="connsiteX6-381" fmla="*/ 122449 w 1037917"/>
                <a:gd name="connsiteY6-382" fmla="*/ 395289 h 1030327"/>
                <a:gd name="connsiteX7-383" fmla="*/ 460001 w 1037917"/>
                <a:gd name="connsiteY7-384" fmla="*/ 599641 h 1030327"/>
                <a:gd name="connsiteX0-385" fmla="*/ 363975 w 1046257"/>
                <a:gd name="connsiteY0-386" fmla="*/ 213173 h 1030327"/>
                <a:gd name="connsiteX1-387" fmla="*/ 551904 w 1046257"/>
                <a:gd name="connsiteY1-388" fmla="*/ 0 h 1030327"/>
                <a:gd name="connsiteX2-389" fmla="*/ 692149 w 1046257"/>
                <a:gd name="connsiteY2-390" fmla="*/ 311345 h 1030327"/>
                <a:gd name="connsiteX3-391" fmla="*/ 1034653 w 1046257"/>
                <a:gd name="connsiteY3-392" fmla="*/ 538491 h 1030327"/>
                <a:gd name="connsiteX4-393" fmla="*/ 613713 w 1046257"/>
                <a:gd name="connsiteY4-394" fmla="*/ 936636 h 1030327"/>
                <a:gd name="connsiteX5-395" fmla="*/ 69663 w 1046257"/>
                <a:gd name="connsiteY5-396" fmla="*/ 871971 h 1030327"/>
                <a:gd name="connsiteX6-397" fmla="*/ 122449 w 1046257"/>
                <a:gd name="connsiteY6-398" fmla="*/ 395289 h 1030327"/>
                <a:gd name="connsiteX7-399" fmla="*/ 460001 w 1046257"/>
                <a:gd name="connsiteY7-400" fmla="*/ 599641 h 1030327"/>
                <a:gd name="connsiteX0-401" fmla="*/ 363975 w 1046257"/>
                <a:gd name="connsiteY0-402" fmla="*/ 213173 h 1030327"/>
                <a:gd name="connsiteX1-403" fmla="*/ 551904 w 1046257"/>
                <a:gd name="connsiteY1-404" fmla="*/ 0 h 1030327"/>
                <a:gd name="connsiteX2-405" fmla="*/ 692149 w 1046257"/>
                <a:gd name="connsiteY2-406" fmla="*/ 311345 h 1030327"/>
                <a:gd name="connsiteX3-407" fmla="*/ 1034653 w 1046257"/>
                <a:gd name="connsiteY3-408" fmla="*/ 538491 h 1030327"/>
                <a:gd name="connsiteX4-409" fmla="*/ 613713 w 1046257"/>
                <a:gd name="connsiteY4-410" fmla="*/ 936636 h 1030327"/>
                <a:gd name="connsiteX5-411" fmla="*/ 69663 w 1046257"/>
                <a:gd name="connsiteY5-412" fmla="*/ 871971 h 1030327"/>
                <a:gd name="connsiteX6-413" fmla="*/ 122449 w 1046257"/>
                <a:gd name="connsiteY6-414" fmla="*/ 395289 h 1030327"/>
                <a:gd name="connsiteX7-415" fmla="*/ 460001 w 1046257"/>
                <a:gd name="connsiteY7-416" fmla="*/ 599641 h 1030327"/>
                <a:gd name="connsiteX0-417" fmla="*/ 363975 w 1041370"/>
                <a:gd name="connsiteY0-418" fmla="*/ 213173 h 1030327"/>
                <a:gd name="connsiteX1-419" fmla="*/ 551904 w 1041370"/>
                <a:gd name="connsiteY1-420" fmla="*/ 0 h 1030327"/>
                <a:gd name="connsiteX2-421" fmla="*/ 692149 w 1041370"/>
                <a:gd name="connsiteY2-422" fmla="*/ 311345 h 1030327"/>
                <a:gd name="connsiteX3-423" fmla="*/ 1034653 w 1041370"/>
                <a:gd name="connsiteY3-424" fmla="*/ 538491 h 1030327"/>
                <a:gd name="connsiteX4-425" fmla="*/ 613713 w 1041370"/>
                <a:gd name="connsiteY4-426" fmla="*/ 936636 h 1030327"/>
                <a:gd name="connsiteX5-427" fmla="*/ 69663 w 1041370"/>
                <a:gd name="connsiteY5-428" fmla="*/ 871971 h 1030327"/>
                <a:gd name="connsiteX6-429" fmla="*/ 122449 w 1041370"/>
                <a:gd name="connsiteY6-430" fmla="*/ 395289 h 1030327"/>
                <a:gd name="connsiteX7-431" fmla="*/ 460001 w 1041370"/>
                <a:gd name="connsiteY7-432" fmla="*/ 599641 h 1030327"/>
                <a:gd name="connsiteX0-433" fmla="*/ 363975 w 1041370"/>
                <a:gd name="connsiteY0-434" fmla="*/ 213173 h 1030327"/>
                <a:gd name="connsiteX1-435" fmla="*/ 551904 w 1041370"/>
                <a:gd name="connsiteY1-436" fmla="*/ 0 h 1030327"/>
                <a:gd name="connsiteX2-437" fmla="*/ 692149 w 1041370"/>
                <a:gd name="connsiteY2-438" fmla="*/ 311345 h 1030327"/>
                <a:gd name="connsiteX3-439" fmla="*/ 1034653 w 1041370"/>
                <a:gd name="connsiteY3-440" fmla="*/ 538491 h 1030327"/>
                <a:gd name="connsiteX4-441" fmla="*/ 613713 w 1041370"/>
                <a:gd name="connsiteY4-442" fmla="*/ 936636 h 1030327"/>
                <a:gd name="connsiteX5-443" fmla="*/ 69663 w 1041370"/>
                <a:gd name="connsiteY5-444" fmla="*/ 871971 h 1030327"/>
                <a:gd name="connsiteX6-445" fmla="*/ 122449 w 1041370"/>
                <a:gd name="connsiteY6-446" fmla="*/ 395289 h 1030327"/>
                <a:gd name="connsiteX7-447" fmla="*/ 460001 w 1041370"/>
                <a:gd name="connsiteY7-448" fmla="*/ 599641 h 1030327"/>
                <a:gd name="connsiteX0-449" fmla="*/ 363975 w 1041370"/>
                <a:gd name="connsiteY0-450" fmla="*/ 213173 h 1030327"/>
                <a:gd name="connsiteX1-451" fmla="*/ 551904 w 1041370"/>
                <a:gd name="connsiteY1-452" fmla="*/ 0 h 1030327"/>
                <a:gd name="connsiteX2-453" fmla="*/ 672870 w 1041370"/>
                <a:gd name="connsiteY2-454" fmla="*/ 311345 h 1030327"/>
                <a:gd name="connsiteX3-455" fmla="*/ 1034653 w 1041370"/>
                <a:gd name="connsiteY3-456" fmla="*/ 538491 h 1030327"/>
                <a:gd name="connsiteX4-457" fmla="*/ 613713 w 1041370"/>
                <a:gd name="connsiteY4-458" fmla="*/ 936636 h 1030327"/>
                <a:gd name="connsiteX5-459" fmla="*/ 69663 w 1041370"/>
                <a:gd name="connsiteY5-460" fmla="*/ 871971 h 1030327"/>
                <a:gd name="connsiteX6-461" fmla="*/ 122449 w 1041370"/>
                <a:gd name="connsiteY6-462" fmla="*/ 395289 h 1030327"/>
                <a:gd name="connsiteX7-463" fmla="*/ 460001 w 1041370"/>
                <a:gd name="connsiteY7-464" fmla="*/ 599641 h 1030327"/>
                <a:gd name="connsiteX0-465" fmla="*/ 363975 w 1041370"/>
                <a:gd name="connsiteY0-466" fmla="*/ 213173 h 1030327"/>
                <a:gd name="connsiteX1-467" fmla="*/ 551904 w 1041370"/>
                <a:gd name="connsiteY1-468" fmla="*/ 0 h 1030327"/>
                <a:gd name="connsiteX2-469" fmla="*/ 672870 w 1041370"/>
                <a:gd name="connsiteY2-470" fmla="*/ 311345 h 1030327"/>
                <a:gd name="connsiteX3-471" fmla="*/ 1034653 w 1041370"/>
                <a:gd name="connsiteY3-472" fmla="*/ 538491 h 1030327"/>
                <a:gd name="connsiteX4-473" fmla="*/ 613713 w 1041370"/>
                <a:gd name="connsiteY4-474" fmla="*/ 936636 h 1030327"/>
                <a:gd name="connsiteX5-475" fmla="*/ 69663 w 1041370"/>
                <a:gd name="connsiteY5-476" fmla="*/ 871971 h 1030327"/>
                <a:gd name="connsiteX6-477" fmla="*/ 122449 w 1041370"/>
                <a:gd name="connsiteY6-478" fmla="*/ 395289 h 1030327"/>
                <a:gd name="connsiteX7-479" fmla="*/ 460001 w 1041370"/>
                <a:gd name="connsiteY7-480" fmla="*/ 599641 h 1030327"/>
                <a:gd name="connsiteX0-481" fmla="*/ 363975 w 1041370"/>
                <a:gd name="connsiteY0-482" fmla="*/ 213173 h 1030327"/>
                <a:gd name="connsiteX1-483" fmla="*/ 551904 w 1041370"/>
                <a:gd name="connsiteY1-484" fmla="*/ 0 h 1030327"/>
                <a:gd name="connsiteX2-485" fmla="*/ 672870 w 1041370"/>
                <a:gd name="connsiteY2-486" fmla="*/ 311345 h 1030327"/>
                <a:gd name="connsiteX3-487" fmla="*/ 1034653 w 1041370"/>
                <a:gd name="connsiteY3-488" fmla="*/ 538491 h 1030327"/>
                <a:gd name="connsiteX4-489" fmla="*/ 613713 w 1041370"/>
                <a:gd name="connsiteY4-490" fmla="*/ 936636 h 1030327"/>
                <a:gd name="connsiteX5-491" fmla="*/ 69663 w 1041370"/>
                <a:gd name="connsiteY5-492" fmla="*/ 871971 h 1030327"/>
                <a:gd name="connsiteX6-493" fmla="*/ 122449 w 1041370"/>
                <a:gd name="connsiteY6-494" fmla="*/ 395289 h 1030327"/>
                <a:gd name="connsiteX7-495" fmla="*/ 460001 w 1041370"/>
                <a:gd name="connsiteY7-496" fmla="*/ 599641 h 1030327"/>
                <a:gd name="connsiteX0-497" fmla="*/ 363975 w 1041370"/>
                <a:gd name="connsiteY0-498" fmla="*/ 213173 h 1030327"/>
                <a:gd name="connsiteX1-499" fmla="*/ 551904 w 1041370"/>
                <a:gd name="connsiteY1-500" fmla="*/ 0 h 1030327"/>
                <a:gd name="connsiteX2-501" fmla="*/ 672870 w 1041370"/>
                <a:gd name="connsiteY2-502" fmla="*/ 311345 h 1030327"/>
                <a:gd name="connsiteX3-503" fmla="*/ 1034653 w 1041370"/>
                <a:gd name="connsiteY3-504" fmla="*/ 538491 h 1030327"/>
                <a:gd name="connsiteX4-505" fmla="*/ 613713 w 1041370"/>
                <a:gd name="connsiteY4-506" fmla="*/ 936636 h 1030327"/>
                <a:gd name="connsiteX5-507" fmla="*/ 69663 w 1041370"/>
                <a:gd name="connsiteY5-508" fmla="*/ 871971 h 1030327"/>
                <a:gd name="connsiteX6-509" fmla="*/ 122449 w 1041370"/>
                <a:gd name="connsiteY6-510" fmla="*/ 395289 h 1030327"/>
                <a:gd name="connsiteX7-511" fmla="*/ 460001 w 1041370"/>
                <a:gd name="connsiteY7-512" fmla="*/ 599641 h 1030327"/>
                <a:gd name="connsiteX0-513" fmla="*/ 363975 w 1041370"/>
                <a:gd name="connsiteY0-514" fmla="*/ 213173 h 1030327"/>
                <a:gd name="connsiteX1-515" fmla="*/ 551904 w 1041370"/>
                <a:gd name="connsiteY1-516" fmla="*/ 0 h 1030327"/>
                <a:gd name="connsiteX2-517" fmla="*/ 675624 w 1041370"/>
                <a:gd name="connsiteY2-518" fmla="*/ 300328 h 1030327"/>
                <a:gd name="connsiteX3-519" fmla="*/ 1034653 w 1041370"/>
                <a:gd name="connsiteY3-520" fmla="*/ 538491 h 1030327"/>
                <a:gd name="connsiteX4-521" fmla="*/ 613713 w 1041370"/>
                <a:gd name="connsiteY4-522" fmla="*/ 936636 h 1030327"/>
                <a:gd name="connsiteX5-523" fmla="*/ 69663 w 1041370"/>
                <a:gd name="connsiteY5-524" fmla="*/ 871971 h 1030327"/>
                <a:gd name="connsiteX6-525" fmla="*/ 122449 w 1041370"/>
                <a:gd name="connsiteY6-526" fmla="*/ 395289 h 1030327"/>
                <a:gd name="connsiteX7-527" fmla="*/ 460001 w 1041370"/>
                <a:gd name="connsiteY7-528" fmla="*/ 599641 h 1030327"/>
                <a:gd name="connsiteX0-529" fmla="*/ 363975 w 1041370"/>
                <a:gd name="connsiteY0-530" fmla="*/ 213173 h 1030327"/>
                <a:gd name="connsiteX1-531" fmla="*/ 551904 w 1041370"/>
                <a:gd name="connsiteY1-532" fmla="*/ 0 h 1030327"/>
                <a:gd name="connsiteX2-533" fmla="*/ 675624 w 1041370"/>
                <a:gd name="connsiteY2-534" fmla="*/ 300328 h 1030327"/>
                <a:gd name="connsiteX3-535" fmla="*/ 1034653 w 1041370"/>
                <a:gd name="connsiteY3-536" fmla="*/ 538491 h 1030327"/>
                <a:gd name="connsiteX4-537" fmla="*/ 613713 w 1041370"/>
                <a:gd name="connsiteY4-538" fmla="*/ 936636 h 1030327"/>
                <a:gd name="connsiteX5-539" fmla="*/ 69663 w 1041370"/>
                <a:gd name="connsiteY5-540" fmla="*/ 871971 h 1030327"/>
                <a:gd name="connsiteX6-541" fmla="*/ 122449 w 1041370"/>
                <a:gd name="connsiteY6-542" fmla="*/ 395289 h 1030327"/>
                <a:gd name="connsiteX7-543" fmla="*/ 460001 w 1041370"/>
                <a:gd name="connsiteY7-544" fmla="*/ 599641 h 1030327"/>
                <a:gd name="connsiteX0-545" fmla="*/ 363975 w 1041370"/>
                <a:gd name="connsiteY0-546" fmla="*/ 213173 h 1030327"/>
                <a:gd name="connsiteX1-547" fmla="*/ 551904 w 1041370"/>
                <a:gd name="connsiteY1-548" fmla="*/ 0 h 1030327"/>
                <a:gd name="connsiteX2-549" fmla="*/ 675624 w 1041370"/>
                <a:gd name="connsiteY2-550" fmla="*/ 300328 h 1030327"/>
                <a:gd name="connsiteX3-551" fmla="*/ 1034653 w 1041370"/>
                <a:gd name="connsiteY3-552" fmla="*/ 538491 h 1030327"/>
                <a:gd name="connsiteX4-553" fmla="*/ 613713 w 1041370"/>
                <a:gd name="connsiteY4-554" fmla="*/ 936636 h 1030327"/>
                <a:gd name="connsiteX5-555" fmla="*/ 69663 w 1041370"/>
                <a:gd name="connsiteY5-556" fmla="*/ 871971 h 1030327"/>
                <a:gd name="connsiteX6-557" fmla="*/ 122449 w 1041370"/>
                <a:gd name="connsiteY6-558" fmla="*/ 395289 h 1030327"/>
                <a:gd name="connsiteX7-559" fmla="*/ 460001 w 1041370"/>
                <a:gd name="connsiteY7-560" fmla="*/ 599641 h 1030327"/>
                <a:gd name="connsiteX0-561" fmla="*/ 363975 w 1041370"/>
                <a:gd name="connsiteY0-562" fmla="*/ 213173 h 1030327"/>
                <a:gd name="connsiteX1-563" fmla="*/ 551904 w 1041370"/>
                <a:gd name="connsiteY1-564" fmla="*/ 0 h 1030327"/>
                <a:gd name="connsiteX2-565" fmla="*/ 675624 w 1041370"/>
                <a:gd name="connsiteY2-566" fmla="*/ 300328 h 1030327"/>
                <a:gd name="connsiteX3-567" fmla="*/ 1034653 w 1041370"/>
                <a:gd name="connsiteY3-568" fmla="*/ 538491 h 1030327"/>
                <a:gd name="connsiteX4-569" fmla="*/ 613713 w 1041370"/>
                <a:gd name="connsiteY4-570" fmla="*/ 936636 h 1030327"/>
                <a:gd name="connsiteX5-571" fmla="*/ 69663 w 1041370"/>
                <a:gd name="connsiteY5-572" fmla="*/ 871971 h 1030327"/>
                <a:gd name="connsiteX6-573" fmla="*/ 122449 w 1041370"/>
                <a:gd name="connsiteY6-574" fmla="*/ 395289 h 1030327"/>
                <a:gd name="connsiteX7-575" fmla="*/ 460001 w 1041370"/>
                <a:gd name="connsiteY7-576" fmla="*/ 599641 h 1030327"/>
                <a:gd name="connsiteX0-577" fmla="*/ 363975 w 1041370"/>
                <a:gd name="connsiteY0-578" fmla="*/ 213830 h 1030984"/>
                <a:gd name="connsiteX1-579" fmla="*/ 551904 w 1041370"/>
                <a:gd name="connsiteY1-580" fmla="*/ 657 h 1030984"/>
                <a:gd name="connsiteX2-581" fmla="*/ 675624 w 1041370"/>
                <a:gd name="connsiteY2-582" fmla="*/ 300985 h 1030984"/>
                <a:gd name="connsiteX3-583" fmla="*/ 1034653 w 1041370"/>
                <a:gd name="connsiteY3-584" fmla="*/ 539148 h 1030984"/>
                <a:gd name="connsiteX4-585" fmla="*/ 613713 w 1041370"/>
                <a:gd name="connsiteY4-586" fmla="*/ 937293 h 1030984"/>
                <a:gd name="connsiteX5-587" fmla="*/ 69663 w 1041370"/>
                <a:gd name="connsiteY5-588" fmla="*/ 872628 h 1030984"/>
                <a:gd name="connsiteX6-589" fmla="*/ 122449 w 1041370"/>
                <a:gd name="connsiteY6-590" fmla="*/ 395946 h 1030984"/>
                <a:gd name="connsiteX7-591" fmla="*/ 460001 w 1041370"/>
                <a:gd name="connsiteY7-592" fmla="*/ 600298 h 1030984"/>
                <a:gd name="connsiteX0-593" fmla="*/ 363975 w 1041370"/>
                <a:gd name="connsiteY0-594" fmla="*/ 213830 h 1030984"/>
                <a:gd name="connsiteX1-595" fmla="*/ 551904 w 1041370"/>
                <a:gd name="connsiteY1-596" fmla="*/ 657 h 1030984"/>
                <a:gd name="connsiteX2-597" fmla="*/ 675624 w 1041370"/>
                <a:gd name="connsiteY2-598" fmla="*/ 300985 h 1030984"/>
                <a:gd name="connsiteX3-599" fmla="*/ 1034653 w 1041370"/>
                <a:gd name="connsiteY3-600" fmla="*/ 539148 h 1030984"/>
                <a:gd name="connsiteX4-601" fmla="*/ 613713 w 1041370"/>
                <a:gd name="connsiteY4-602" fmla="*/ 937293 h 1030984"/>
                <a:gd name="connsiteX5-603" fmla="*/ 69663 w 1041370"/>
                <a:gd name="connsiteY5-604" fmla="*/ 872628 h 1030984"/>
                <a:gd name="connsiteX6-605" fmla="*/ 122449 w 1041370"/>
                <a:gd name="connsiteY6-606" fmla="*/ 395946 h 1030984"/>
                <a:gd name="connsiteX7-607" fmla="*/ 460001 w 1041370"/>
                <a:gd name="connsiteY7-608" fmla="*/ 600298 h 1030984"/>
                <a:gd name="connsiteX0-609" fmla="*/ 363975 w 1041370"/>
                <a:gd name="connsiteY0-610" fmla="*/ 213830 h 1030984"/>
                <a:gd name="connsiteX1-611" fmla="*/ 551904 w 1041370"/>
                <a:gd name="connsiteY1-612" fmla="*/ 657 h 1030984"/>
                <a:gd name="connsiteX2-613" fmla="*/ 675624 w 1041370"/>
                <a:gd name="connsiteY2-614" fmla="*/ 300985 h 1030984"/>
                <a:gd name="connsiteX3-615" fmla="*/ 1034653 w 1041370"/>
                <a:gd name="connsiteY3-616" fmla="*/ 539148 h 1030984"/>
                <a:gd name="connsiteX4-617" fmla="*/ 613713 w 1041370"/>
                <a:gd name="connsiteY4-618" fmla="*/ 937293 h 1030984"/>
                <a:gd name="connsiteX5-619" fmla="*/ 69663 w 1041370"/>
                <a:gd name="connsiteY5-620" fmla="*/ 872628 h 1030984"/>
                <a:gd name="connsiteX6-621" fmla="*/ 122449 w 1041370"/>
                <a:gd name="connsiteY6-622" fmla="*/ 395946 h 1030984"/>
                <a:gd name="connsiteX7-623" fmla="*/ 460001 w 1041370"/>
                <a:gd name="connsiteY7-624" fmla="*/ 600298 h 1030984"/>
                <a:gd name="connsiteX0-625" fmla="*/ 363975 w 1041370"/>
                <a:gd name="connsiteY0-626" fmla="*/ 213270 h 1030424"/>
                <a:gd name="connsiteX1-627" fmla="*/ 551904 w 1041370"/>
                <a:gd name="connsiteY1-628" fmla="*/ 97 h 1030424"/>
                <a:gd name="connsiteX2-629" fmla="*/ 675624 w 1041370"/>
                <a:gd name="connsiteY2-630" fmla="*/ 300425 h 1030424"/>
                <a:gd name="connsiteX3-631" fmla="*/ 1034653 w 1041370"/>
                <a:gd name="connsiteY3-632" fmla="*/ 538588 h 1030424"/>
                <a:gd name="connsiteX4-633" fmla="*/ 613713 w 1041370"/>
                <a:gd name="connsiteY4-634" fmla="*/ 936733 h 1030424"/>
                <a:gd name="connsiteX5-635" fmla="*/ 69663 w 1041370"/>
                <a:gd name="connsiteY5-636" fmla="*/ 872068 h 1030424"/>
                <a:gd name="connsiteX6-637" fmla="*/ 122449 w 1041370"/>
                <a:gd name="connsiteY6-638" fmla="*/ 395386 h 1030424"/>
                <a:gd name="connsiteX7-639" fmla="*/ 460001 w 1041370"/>
                <a:gd name="connsiteY7-640" fmla="*/ 599738 h 1030424"/>
                <a:gd name="connsiteX0-641" fmla="*/ 363975 w 1041370"/>
                <a:gd name="connsiteY0-642" fmla="*/ 213173 h 1030327"/>
                <a:gd name="connsiteX1-643" fmla="*/ 551904 w 1041370"/>
                <a:gd name="connsiteY1-644" fmla="*/ 0 h 1030327"/>
                <a:gd name="connsiteX2-645" fmla="*/ 675624 w 1041370"/>
                <a:gd name="connsiteY2-646" fmla="*/ 300328 h 1030327"/>
                <a:gd name="connsiteX3-647" fmla="*/ 1034653 w 1041370"/>
                <a:gd name="connsiteY3-648" fmla="*/ 538491 h 1030327"/>
                <a:gd name="connsiteX4-649" fmla="*/ 613713 w 1041370"/>
                <a:gd name="connsiteY4-650" fmla="*/ 936636 h 1030327"/>
                <a:gd name="connsiteX5-651" fmla="*/ 69663 w 1041370"/>
                <a:gd name="connsiteY5-652" fmla="*/ 871971 h 1030327"/>
                <a:gd name="connsiteX6-653" fmla="*/ 122449 w 1041370"/>
                <a:gd name="connsiteY6-654" fmla="*/ 395289 h 1030327"/>
                <a:gd name="connsiteX7-655" fmla="*/ 460001 w 1041370"/>
                <a:gd name="connsiteY7-656" fmla="*/ 599641 h 1030327"/>
                <a:gd name="connsiteX0-657" fmla="*/ 363975 w 1041370"/>
                <a:gd name="connsiteY0-658" fmla="*/ 213173 h 1030327"/>
                <a:gd name="connsiteX1-659" fmla="*/ 551904 w 1041370"/>
                <a:gd name="connsiteY1-660" fmla="*/ 0 h 1030327"/>
                <a:gd name="connsiteX2-661" fmla="*/ 675624 w 1041370"/>
                <a:gd name="connsiteY2-662" fmla="*/ 300328 h 1030327"/>
                <a:gd name="connsiteX3-663" fmla="*/ 1034653 w 1041370"/>
                <a:gd name="connsiteY3-664" fmla="*/ 538491 h 1030327"/>
                <a:gd name="connsiteX4-665" fmla="*/ 613713 w 1041370"/>
                <a:gd name="connsiteY4-666" fmla="*/ 936636 h 1030327"/>
                <a:gd name="connsiteX5-667" fmla="*/ 69663 w 1041370"/>
                <a:gd name="connsiteY5-668" fmla="*/ 871971 h 1030327"/>
                <a:gd name="connsiteX6-669" fmla="*/ 122449 w 1041370"/>
                <a:gd name="connsiteY6-670" fmla="*/ 395289 h 1030327"/>
                <a:gd name="connsiteX7-671" fmla="*/ 460001 w 1041370"/>
                <a:gd name="connsiteY7-672" fmla="*/ 599641 h 1030327"/>
                <a:gd name="connsiteX0-673" fmla="*/ 408043 w 1041370"/>
                <a:gd name="connsiteY0-674" fmla="*/ 237961 h 1030327"/>
                <a:gd name="connsiteX1-675" fmla="*/ 551904 w 1041370"/>
                <a:gd name="connsiteY1-676" fmla="*/ 0 h 1030327"/>
                <a:gd name="connsiteX2-677" fmla="*/ 675624 w 1041370"/>
                <a:gd name="connsiteY2-678" fmla="*/ 300328 h 1030327"/>
                <a:gd name="connsiteX3-679" fmla="*/ 1034653 w 1041370"/>
                <a:gd name="connsiteY3-680" fmla="*/ 538491 h 1030327"/>
                <a:gd name="connsiteX4-681" fmla="*/ 613713 w 1041370"/>
                <a:gd name="connsiteY4-682" fmla="*/ 936636 h 1030327"/>
                <a:gd name="connsiteX5-683" fmla="*/ 69663 w 1041370"/>
                <a:gd name="connsiteY5-684" fmla="*/ 871971 h 1030327"/>
                <a:gd name="connsiteX6-685" fmla="*/ 122449 w 1041370"/>
                <a:gd name="connsiteY6-686" fmla="*/ 395289 h 1030327"/>
                <a:gd name="connsiteX7-687" fmla="*/ 460001 w 1041370"/>
                <a:gd name="connsiteY7-688" fmla="*/ 599641 h 1030327"/>
                <a:gd name="connsiteX0-689" fmla="*/ 408043 w 1041370"/>
                <a:gd name="connsiteY0-690" fmla="*/ 237961 h 1030327"/>
                <a:gd name="connsiteX1-691" fmla="*/ 551904 w 1041370"/>
                <a:gd name="connsiteY1-692" fmla="*/ 0 h 1030327"/>
                <a:gd name="connsiteX2-693" fmla="*/ 675624 w 1041370"/>
                <a:gd name="connsiteY2-694" fmla="*/ 300328 h 1030327"/>
                <a:gd name="connsiteX3-695" fmla="*/ 1034653 w 1041370"/>
                <a:gd name="connsiteY3-696" fmla="*/ 538491 h 1030327"/>
                <a:gd name="connsiteX4-697" fmla="*/ 613713 w 1041370"/>
                <a:gd name="connsiteY4-698" fmla="*/ 936636 h 1030327"/>
                <a:gd name="connsiteX5-699" fmla="*/ 69663 w 1041370"/>
                <a:gd name="connsiteY5-700" fmla="*/ 871971 h 1030327"/>
                <a:gd name="connsiteX6-701" fmla="*/ 122449 w 1041370"/>
                <a:gd name="connsiteY6-702" fmla="*/ 395289 h 1030327"/>
                <a:gd name="connsiteX7-703" fmla="*/ 460001 w 1041370"/>
                <a:gd name="connsiteY7-704" fmla="*/ 599641 h 1030327"/>
                <a:gd name="connsiteX0-705" fmla="*/ 408043 w 1041370"/>
                <a:gd name="connsiteY0-706" fmla="*/ 237961 h 1030327"/>
                <a:gd name="connsiteX1-707" fmla="*/ 551904 w 1041370"/>
                <a:gd name="connsiteY1-708" fmla="*/ 0 h 1030327"/>
                <a:gd name="connsiteX2-709" fmla="*/ 675624 w 1041370"/>
                <a:gd name="connsiteY2-710" fmla="*/ 300328 h 1030327"/>
                <a:gd name="connsiteX3-711" fmla="*/ 1034653 w 1041370"/>
                <a:gd name="connsiteY3-712" fmla="*/ 538491 h 1030327"/>
                <a:gd name="connsiteX4-713" fmla="*/ 613713 w 1041370"/>
                <a:gd name="connsiteY4-714" fmla="*/ 936636 h 1030327"/>
                <a:gd name="connsiteX5-715" fmla="*/ 69663 w 1041370"/>
                <a:gd name="connsiteY5-716" fmla="*/ 871971 h 1030327"/>
                <a:gd name="connsiteX6-717" fmla="*/ 122449 w 1041370"/>
                <a:gd name="connsiteY6-718" fmla="*/ 395289 h 1030327"/>
                <a:gd name="connsiteX7-719" fmla="*/ 460001 w 1041370"/>
                <a:gd name="connsiteY7-720" fmla="*/ 599641 h 1030327"/>
                <a:gd name="connsiteX0-721" fmla="*/ 408043 w 1041370"/>
                <a:gd name="connsiteY0-722" fmla="*/ 237961 h 1030327"/>
                <a:gd name="connsiteX1-723" fmla="*/ 551904 w 1041370"/>
                <a:gd name="connsiteY1-724" fmla="*/ 0 h 1030327"/>
                <a:gd name="connsiteX2-725" fmla="*/ 675624 w 1041370"/>
                <a:gd name="connsiteY2-726" fmla="*/ 300328 h 1030327"/>
                <a:gd name="connsiteX3-727" fmla="*/ 1034653 w 1041370"/>
                <a:gd name="connsiteY3-728" fmla="*/ 538491 h 1030327"/>
                <a:gd name="connsiteX4-729" fmla="*/ 613713 w 1041370"/>
                <a:gd name="connsiteY4-730" fmla="*/ 936636 h 1030327"/>
                <a:gd name="connsiteX5-731" fmla="*/ 69663 w 1041370"/>
                <a:gd name="connsiteY5-732" fmla="*/ 871971 h 1030327"/>
                <a:gd name="connsiteX6-733" fmla="*/ 122449 w 1041370"/>
                <a:gd name="connsiteY6-734" fmla="*/ 395289 h 1030327"/>
                <a:gd name="connsiteX7-735" fmla="*/ 460001 w 1041370"/>
                <a:gd name="connsiteY7-736" fmla="*/ 599641 h 1030327"/>
                <a:gd name="connsiteX0-737" fmla="*/ 408043 w 1041370"/>
                <a:gd name="connsiteY0-738" fmla="*/ 237961 h 1030327"/>
                <a:gd name="connsiteX1-739" fmla="*/ 551904 w 1041370"/>
                <a:gd name="connsiteY1-740" fmla="*/ 0 h 1030327"/>
                <a:gd name="connsiteX2-741" fmla="*/ 675624 w 1041370"/>
                <a:gd name="connsiteY2-742" fmla="*/ 300328 h 1030327"/>
                <a:gd name="connsiteX3-743" fmla="*/ 1034653 w 1041370"/>
                <a:gd name="connsiteY3-744" fmla="*/ 538491 h 1030327"/>
                <a:gd name="connsiteX4-745" fmla="*/ 613713 w 1041370"/>
                <a:gd name="connsiteY4-746" fmla="*/ 936636 h 1030327"/>
                <a:gd name="connsiteX5-747" fmla="*/ 69663 w 1041370"/>
                <a:gd name="connsiteY5-748" fmla="*/ 871971 h 1030327"/>
                <a:gd name="connsiteX6-749" fmla="*/ 122449 w 1041370"/>
                <a:gd name="connsiteY6-750" fmla="*/ 395289 h 1030327"/>
                <a:gd name="connsiteX7-751" fmla="*/ 415934 w 1041370"/>
                <a:gd name="connsiteY7-752" fmla="*/ 693285 h 1030327"/>
                <a:gd name="connsiteX0-753" fmla="*/ 408043 w 1041370"/>
                <a:gd name="connsiteY0-754" fmla="*/ 237961 h 1030327"/>
                <a:gd name="connsiteX1-755" fmla="*/ 551904 w 1041370"/>
                <a:gd name="connsiteY1-756" fmla="*/ 0 h 1030327"/>
                <a:gd name="connsiteX2-757" fmla="*/ 675624 w 1041370"/>
                <a:gd name="connsiteY2-758" fmla="*/ 300328 h 1030327"/>
                <a:gd name="connsiteX3-759" fmla="*/ 1034653 w 1041370"/>
                <a:gd name="connsiteY3-760" fmla="*/ 538491 h 1030327"/>
                <a:gd name="connsiteX4-761" fmla="*/ 613713 w 1041370"/>
                <a:gd name="connsiteY4-762" fmla="*/ 936636 h 1030327"/>
                <a:gd name="connsiteX5-763" fmla="*/ 69663 w 1041370"/>
                <a:gd name="connsiteY5-764" fmla="*/ 871971 h 1030327"/>
                <a:gd name="connsiteX6-765" fmla="*/ 122449 w 1041370"/>
                <a:gd name="connsiteY6-766" fmla="*/ 395289 h 1030327"/>
                <a:gd name="connsiteX7-767" fmla="*/ 415934 w 1041370"/>
                <a:gd name="connsiteY7-768" fmla="*/ 693285 h 1030327"/>
                <a:gd name="connsiteX0-769" fmla="*/ 408043 w 1041370"/>
                <a:gd name="connsiteY0-770" fmla="*/ 237961 h 1030327"/>
                <a:gd name="connsiteX1-771" fmla="*/ 551904 w 1041370"/>
                <a:gd name="connsiteY1-772" fmla="*/ 0 h 1030327"/>
                <a:gd name="connsiteX2-773" fmla="*/ 675624 w 1041370"/>
                <a:gd name="connsiteY2-774" fmla="*/ 300328 h 1030327"/>
                <a:gd name="connsiteX3-775" fmla="*/ 1034653 w 1041370"/>
                <a:gd name="connsiteY3-776" fmla="*/ 538491 h 1030327"/>
                <a:gd name="connsiteX4-777" fmla="*/ 613713 w 1041370"/>
                <a:gd name="connsiteY4-778" fmla="*/ 936636 h 1030327"/>
                <a:gd name="connsiteX5-779" fmla="*/ 69663 w 1041370"/>
                <a:gd name="connsiteY5-780" fmla="*/ 871971 h 1030327"/>
                <a:gd name="connsiteX6-781" fmla="*/ 122449 w 1041370"/>
                <a:gd name="connsiteY6-782" fmla="*/ 395289 h 1030327"/>
                <a:gd name="connsiteX7-783" fmla="*/ 415934 w 1041370"/>
                <a:gd name="connsiteY7-784" fmla="*/ 693285 h 1030327"/>
                <a:gd name="connsiteX0-785" fmla="*/ 408043 w 1041370"/>
                <a:gd name="connsiteY0-786" fmla="*/ 237961 h 1030327"/>
                <a:gd name="connsiteX1-787" fmla="*/ 551904 w 1041370"/>
                <a:gd name="connsiteY1-788" fmla="*/ 0 h 1030327"/>
                <a:gd name="connsiteX2-789" fmla="*/ 675624 w 1041370"/>
                <a:gd name="connsiteY2-790" fmla="*/ 300328 h 1030327"/>
                <a:gd name="connsiteX3-791" fmla="*/ 1034653 w 1041370"/>
                <a:gd name="connsiteY3-792" fmla="*/ 538491 h 1030327"/>
                <a:gd name="connsiteX4-793" fmla="*/ 613713 w 1041370"/>
                <a:gd name="connsiteY4-794" fmla="*/ 936636 h 1030327"/>
                <a:gd name="connsiteX5-795" fmla="*/ 69663 w 1041370"/>
                <a:gd name="connsiteY5-796" fmla="*/ 871971 h 1030327"/>
                <a:gd name="connsiteX6-797" fmla="*/ 122449 w 1041370"/>
                <a:gd name="connsiteY6-798" fmla="*/ 395289 h 1030327"/>
                <a:gd name="connsiteX7-799" fmla="*/ 407671 w 1041370"/>
                <a:gd name="connsiteY7-800" fmla="*/ 709810 h 1030327"/>
                <a:gd name="connsiteX0-801" fmla="*/ 408043 w 1041370"/>
                <a:gd name="connsiteY0-802" fmla="*/ 237961 h 1030327"/>
                <a:gd name="connsiteX1-803" fmla="*/ 551904 w 1041370"/>
                <a:gd name="connsiteY1-804" fmla="*/ 0 h 1030327"/>
                <a:gd name="connsiteX2-805" fmla="*/ 675624 w 1041370"/>
                <a:gd name="connsiteY2-806" fmla="*/ 300328 h 1030327"/>
                <a:gd name="connsiteX3-807" fmla="*/ 1034653 w 1041370"/>
                <a:gd name="connsiteY3-808" fmla="*/ 538491 h 1030327"/>
                <a:gd name="connsiteX4-809" fmla="*/ 613713 w 1041370"/>
                <a:gd name="connsiteY4-810" fmla="*/ 936636 h 1030327"/>
                <a:gd name="connsiteX5-811" fmla="*/ 69663 w 1041370"/>
                <a:gd name="connsiteY5-812" fmla="*/ 871971 h 1030327"/>
                <a:gd name="connsiteX6-813" fmla="*/ 122449 w 1041370"/>
                <a:gd name="connsiteY6-814" fmla="*/ 395289 h 1030327"/>
                <a:gd name="connsiteX7-815" fmla="*/ 407671 w 1041370"/>
                <a:gd name="connsiteY7-816" fmla="*/ 709810 h 1030327"/>
                <a:gd name="connsiteX0-817" fmla="*/ 408043 w 1041370"/>
                <a:gd name="connsiteY0-818" fmla="*/ 237961 h 1030327"/>
                <a:gd name="connsiteX1-819" fmla="*/ 551904 w 1041370"/>
                <a:gd name="connsiteY1-820" fmla="*/ 0 h 1030327"/>
                <a:gd name="connsiteX2-821" fmla="*/ 675624 w 1041370"/>
                <a:gd name="connsiteY2-822" fmla="*/ 300328 h 1030327"/>
                <a:gd name="connsiteX3-823" fmla="*/ 1034653 w 1041370"/>
                <a:gd name="connsiteY3-824" fmla="*/ 538491 h 1030327"/>
                <a:gd name="connsiteX4-825" fmla="*/ 613713 w 1041370"/>
                <a:gd name="connsiteY4-826" fmla="*/ 936636 h 1030327"/>
                <a:gd name="connsiteX5-827" fmla="*/ 69663 w 1041370"/>
                <a:gd name="connsiteY5-828" fmla="*/ 871971 h 1030327"/>
                <a:gd name="connsiteX6-829" fmla="*/ 122449 w 1041370"/>
                <a:gd name="connsiteY6-830" fmla="*/ 395289 h 1030327"/>
                <a:gd name="connsiteX7-831" fmla="*/ 407671 w 1041370"/>
                <a:gd name="connsiteY7-832" fmla="*/ 709810 h 1030327"/>
                <a:gd name="connsiteX0-833" fmla="*/ 408043 w 1041266"/>
                <a:gd name="connsiteY0-834" fmla="*/ 237961 h 1016230"/>
                <a:gd name="connsiteX1-835" fmla="*/ 551904 w 1041266"/>
                <a:gd name="connsiteY1-836" fmla="*/ 0 h 1016230"/>
                <a:gd name="connsiteX2-837" fmla="*/ 675624 w 1041266"/>
                <a:gd name="connsiteY2-838" fmla="*/ 300328 h 1016230"/>
                <a:gd name="connsiteX3-839" fmla="*/ 1034653 w 1041266"/>
                <a:gd name="connsiteY3-840" fmla="*/ 538491 h 1016230"/>
                <a:gd name="connsiteX4-841" fmla="*/ 610959 w 1041266"/>
                <a:gd name="connsiteY4-842" fmla="*/ 914602 h 1016230"/>
                <a:gd name="connsiteX5-843" fmla="*/ 69663 w 1041266"/>
                <a:gd name="connsiteY5-844" fmla="*/ 871971 h 1016230"/>
                <a:gd name="connsiteX6-845" fmla="*/ 122449 w 1041266"/>
                <a:gd name="connsiteY6-846" fmla="*/ 395289 h 1016230"/>
                <a:gd name="connsiteX7-847" fmla="*/ 407671 w 1041266"/>
                <a:gd name="connsiteY7-848" fmla="*/ 709810 h 1016230"/>
                <a:gd name="connsiteX0-849" fmla="*/ 408043 w 1042386"/>
                <a:gd name="connsiteY0-850" fmla="*/ 237961 h 1016230"/>
                <a:gd name="connsiteX1-851" fmla="*/ 551904 w 1042386"/>
                <a:gd name="connsiteY1-852" fmla="*/ 0 h 1016230"/>
                <a:gd name="connsiteX2-853" fmla="*/ 675624 w 1042386"/>
                <a:gd name="connsiteY2-854" fmla="*/ 300328 h 1016230"/>
                <a:gd name="connsiteX3-855" fmla="*/ 1034653 w 1042386"/>
                <a:gd name="connsiteY3-856" fmla="*/ 538491 h 1016230"/>
                <a:gd name="connsiteX4-857" fmla="*/ 610959 w 1042386"/>
                <a:gd name="connsiteY4-858" fmla="*/ 914602 h 1016230"/>
                <a:gd name="connsiteX5-859" fmla="*/ 69663 w 1042386"/>
                <a:gd name="connsiteY5-860" fmla="*/ 871971 h 1016230"/>
                <a:gd name="connsiteX6-861" fmla="*/ 122449 w 1042386"/>
                <a:gd name="connsiteY6-862" fmla="*/ 395289 h 1016230"/>
                <a:gd name="connsiteX7-863" fmla="*/ 407671 w 1042386"/>
                <a:gd name="connsiteY7-864" fmla="*/ 709810 h 1016230"/>
                <a:gd name="connsiteX0-865" fmla="*/ 408043 w 1042386"/>
                <a:gd name="connsiteY0-866" fmla="*/ 237961 h 1031503"/>
                <a:gd name="connsiteX1-867" fmla="*/ 551904 w 1042386"/>
                <a:gd name="connsiteY1-868" fmla="*/ 0 h 1031503"/>
                <a:gd name="connsiteX2-869" fmla="*/ 675624 w 1042386"/>
                <a:gd name="connsiteY2-870" fmla="*/ 300328 h 1031503"/>
                <a:gd name="connsiteX3-871" fmla="*/ 1034653 w 1042386"/>
                <a:gd name="connsiteY3-872" fmla="*/ 538491 h 1031503"/>
                <a:gd name="connsiteX4-873" fmla="*/ 610959 w 1042386"/>
                <a:gd name="connsiteY4-874" fmla="*/ 914602 h 1031503"/>
                <a:gd name="connsiteX5-875" fmla="*/ 69663 w 1042386"/>
                <a:gd name="connsiteY5-876" fmla="*/ 871971 h 1031503"/>
                <a:gd name="connsiteX6-877" fmla="*/ 122449 w 1042386"/>
                <a:gd name="connsiteY6-878" fmla="*/ 395289 h 1031503"/>
                <a:gd name="connsiteX7-879" fmla="*/ 407671 w 1042386"/>
                <a:gd name="connsiteY7-880" fmla="*/ 709810 h 1031503"/>
                <a:gd name="connsiteX0-881" fmla="*/ 408043 w 1040983"/>
                <a:gd name="connsiteY0-882" fmla="*/ 237961 h 1031503"/>
                <a:gd name="connsiteX1-883" fmla="*/ 551904 w 1040983"/>
                <a:gd name="connsiteY1-884" fmla="*/ 0 h 1031503"/>
                <a:gd name="connsiteX2-885" fmla="*/ 675624 w 1040983"/>
                <a:gd name="connsiteY2-886" fmla="*/ 300328 h 1031503"/>
                <a:gd name="connsiteX3-887" fmla="*/ 1034653 w 1040983"/>
                <a:gd name="connsiteY3-888" fmla="*/ 538491 h 1031503"/>
                <a:gd name="connsiteX4-889" fmla="*/ 610959 w 1040983"/>
                <a:gd name="connsiteY4-890" fmla="*/ 914602 h 1031503"/>
                <a:gd name="connsiteX5-891" fmla="*/ 69663 w 1040983"/>
                <a:gd name="connsiteY5-892" fmla="*/ 871971 h 1031503"/>
                <a:gd name="connsiteX6-893" fmla="*/ 122449 w 1040983"/>
                <a:gd name="connsiteY6-894" fmla="*/ 395289 h 1031503"/>
                <a:gd name="connsiteX7-895" fmla="*/ 407671 w 1040983"/>
                <a:gd name="connsiteY7-896" fmla="*/ 709810 h 1031503"/>
                <a:gd name="connsiteX0-897" fmla="*/ 408043 w 1040983"/>
                <a:gd name="connsiteY0-898" fmla="*/ 237961 h 1036239"/>
                <a:gd name="connsiteX1-899" fmla="*/ 551904 w 1040983"/>
                <a:gd name="connsiteY1-900" fmla="*/ 0 h 1036239"/>
                <a:gd name="connsiteX2-901" fmla="*/ 675624 w 1040983"/>
                <a:gd name="connsiteY2-902" fmla="*/ 300328 h 1036239"/>
                <a:gd name="connsiteX3-903" fmla="*/ 1034653 w 1040983"/>
                <a:gd name="connsiteY3-904" fmla="*/ 538491 h 1036239"/>
                <a:gd name="connsiteX4-905" fmla="*/ 610959 w 1040983"/>
                <a:gd name="connsiteY4-906" fmla="*/ 914602 h 1036239"/>
                <a:gd name="connsiteX5-907" fmla="*/ 69663 w 1040983"/>
                <a:gd name="connsiteY5-908" fmla="*/ 871971 h 1036239"/>
                <a:gd name="connsiteX6-909" fmla="*/ 122449 w 1040983"/>
                <a:gd name="connsiteY6-910" fmla="*/ 395289 h 1036239"/>
                <a:gd name="connsiteX7-911" fmla="*/ 407671 w 1040983"/>
                <a:gd name="connsiteY7-912" fmla="*/ 709810 h 1036239"/>
                <a:gd name="connsiteX0-913" fmla="*/ 408043 w 1040106"/>
                <a:gd name="connsiteY0-914" fmla="*/ 237961 h 1036239"/>
                <a:gd name="connsiteX1-915" fmla="*/ 551904 w 1040106"/>
                <a:gd name="connsiteY1-916" fmla="*/ 0 h 1036239"/>
                <a:gd name="connsiteX2-917" fmla="*/ 675624 w 1040106"/>
                <a:gd name="connsiteY2-918" fmla="*/ 300328 h 1036239"/>
                <a:gd name="connsiteX3-919" fmla="*/ 1034653 w 1040106"/>
                <a:gd name="connsiteY3-920" fmla="*/ 538491 h 1036239"/>
                <a:gd name="connsiteX4-921" fmla="*/ 610959 w 1040106"/>
                <a:gd name="connsiteY4-922" fmla="*/ 914602 h 1036239"/>
                <a:gd name="connsiteX5-923" fmla="*/ 69663 w 1040106"/>
                <a:gd name="connsiteY5-924" fmla="*/ 871971 h 1036239"/>
                <a:gd name="connsiteX6-925" fmla="*/ 122449 w 1040106"/>
                <a:gd name="connsiteY6-926" fmla="*/ 395289 h 1036239"/>
                <a:gd name="connsiteX7-927" fmla="*/ 407671 w 1040106"/>
                <a:gd name="connsiteY7-928" fmla="*/ 709810 h 1036239"/>
                <a:gd name="connsiteX0-929" fmla="*/ 408043 w 1040106"/>
                <a:gd name="connsiteY0-930" fmla="*/ 237961 h 1036239"/>
                <a:gd name="connsiteX1-931" fmla="*/ 551904 w 1040106"/>
                <a:gd name="connsiteY1-932" fmla="*/ 0 h 1036239"/>
                <a:gd name="connsiteX2-933" fmla="*/ 694904 w 1040106"/>
                <a:gd name="connsiteY2-934" fmla="*/ 308591 h 1036239"/>
                <a:gd name="connsiteX3-935" fmla="*/ 1034653 w 1040106"/>
                <a:gd name="connsiteY3-936" fmla="*/ 538491 h 1036239"/>
                <a:gd name="connsiteX4-937" fmla="*/ 610959 w 1040106"/>
                <a:gd name="connsiteY4-938" fmla="*/ 914602 h 1036239"/>
                <a:gd name="connsiteX5-939" fmla="*/ 69663 w 1040106"/>
                <a:gd name="connsiteY5-940" fmla="*/ 871971 h 1036239"/>
                <a:gd name="connsiteX6-941" fmla="*/ 122449 w 1040106"/>
                <a:gd name="connsiteY6-942" fmla="*/ 395289 h 1036239"/>
                <a:gd name="connsiteX7-943" fmla="*/ 407671 w 1040106"/>
                <a:gd name="connsiteY7-944" fmla="*/ 709810 h 1036239"/>
                <a:gd name="connsiteX0-945" fmla="*/ 408043 w 1040106"/>
                <a:gd name="connsiteY0-946" fmla="*/ 237961 h 1036239"/>
                <a:gd name="connsiteX1-947" fmla="*/ 551904 w 1040106"/>
                <a:gd name="connsiteY1-948" fmla="*/ 0 h 1036239"/>
                <a:gd name="connsiteX2-949" fmla="*/ 694904 w 1040106"/>
                <a:gd name="connsiteY2-950" fmla="*/ 308591 h 1036239"/>
                <a:gd name="connsiteX3-951" fmla="*/ 1034653 w 1040106"/>
                <a:gd name="connsiteY3-952" fmla="*/ 538491 h 1036239"/>
                <a:gd name="connsiteX4-953" fmla="*/ 610959 w 1040106"/>
                <a:gd name="connsiteY4-954" fmla="*/ 914602 h 1036239"/>
                <a:gd name="connsiteX5-955" fmla="*/ 69663 w 1040106"/>
                <a:gd name="connsiteY5-956" fmla="*/ 871971 h 1036239"/>
                <a:gd name="connsiteX6-957" fmla="*/ 122449 w 1040106"/>
                <a:gd name="connsiteY6-958" fmla="*/ 395289 h 1036239"/>
                <a:gd name="connsiteX7-959" fmla="*/ 407671 w 1040106"/>
                <a:gd name="connsiteY7-960" fmla="*/ 709810 h 1036239"/>
                <a:gd name="connsiteX0-961" fmla="*/ 408043 w 1040106"/>
                <a:gd name="connsiteY0-962" fmla="*/ 237961 h 1036239"/>
                <a:gd name="connsiteX1-963" fmla="*/ 551904 w 1040106"/>
                <a:gd name="connsiteY1-964" fmla="*/ 0 h 1036239"/>
                <a:gd name="connsiteX2-965" fmla="*/ 694904 w 1040106"/>
                <a:gd name="connsiteY2-966" fmla="*/ 308591 h 1036239"/>
                <a:gd name="connsiteX3-967" fmla="*/ 1034653 w 1040106"/>
                <a:gd name="connsiteY3-968" fmla="*/ 538491 h 1036239"/>
                <a:gd name="connsiteX4-969" fmla="*/ 610959 w 1040106"/>
                <a:gd name="connsiteY4-970" fmla="*/ 914602 h 1036239"/>
                <a:gd name="connsiteX5-971" fmla="*/ 69663 w 1040106"/>
                <a:gd name="connsiteY5-972" fmla="*/ 871971 h 1036239"/>
                <a:gd name="connsiteX6-973" fmla="*/ 122449 w 1040106"/>
                <a:gd name="connsiteY6-974" fmla="*/ 395289 h 1036239"/>
                <a:gd name="connsiteX7-975" fmla="*/ 407671 w 1040106"/>
                <a:gd name="connsiteY7-976" fmla="*/ 709810 h 1036239"/>
                <a:gd name="connsiteX0-977" fmla="*/ 408043 w 1040106"/>
                <a:gd name="connsiteY0-978" fmla="*/ 237961 h 1036239"/>
                <a:gd name="connsiteX1-979" fmla="*/ 551904 w 1040106"/>
                <a:gd name="connsiteY1-980" fmla="*/ 0 h 1036239"/>
                <a:gd name="connsiteX2-981" fmla="*/ 694904 w 1040106"/>
                <a:gd name="connsiteY2-982" fmla="*/ 308591 h 1036239"/>
                <a:gd name="connsiteX3-983" fmla="*/ 1034653 w 1040106"/>
                <a:gd name="connsiteY3-984" fmla="*/ 538491 h 1036239"/>
                <a:gd name="connsiteX4-985" fmla="*/ 610959 w 1040106"/>
                <a:gd name="connsiteY4-986" fmla="*/ 914602 h 1036239"/>
                <a:gd name="connsiteX5-987" fmla="*/ 69663 w 1040106"/>
                <a:gd name="connsiteY5-988" fmla="*/ 871971 h 1036239"/>
                <a:gd name="connsiteX6-989" fmla="*/ 122449 w 1040106"/>
                <a:gd name="connsiteY6-990" fmla="*/ 395289 h 1036239"/>
                <a:gd name="connsiteX7-991" fmla="*/ 407671 w 1040106"/>
                <a:gd name="connsiteY7-992" fmla="*/ 709810 h 1036239"/>
                <a:gd name="connsiteX0-993" fmla="*/ 408043 w 1040106"/>
                <a:gd name="connsiteY0-994" fmla="*/ 237961 h 1036239"/>
                <a:gd name="connsiteX1-995" fmla="*/ 551904 w 1040106"/>
                <a:gd name="connsiteY1-996" fmla="*/ 0 h 1036239"/>
                <a:gd name="connsiteX2-997" fmla="*/ 694904 w 1040106"/>
                <a:gd name="connsiteY2-998" fmla="*/ 308591 h 1036239"/>
                <a:gd name="connsiteX3-999" fmla="*/ 1034653 w 1040106"/>
                <a:gd name="connsiteY3-1000" fmla="*/ 538491 h 1036239"/>
                <a:gd name="connsiteX4-1001" fmla="*/ 610959 w 1040106"/>
                <a:gd name="connsiteY4-1002" fmla="*/ 914602 h 1036239"/>
                <a:gd name="connsiteX5-1003" fmla="*/ 69663 w 1040106"/>
                <a:gd name="connsiteY5-1004" fmla="*/ 871971 h 1036239"/>
                <a:gd name="connsiteX6-1005" fmla="*/ 122449 w 1040106"/>
                <a:gd name="connsiteY6-1006" fmla="*/ 395289 h 1036239"/>
                <a:gd name="connsiteX7-1007" fmla="*/ 407671 w 1040106"/>
                <a:gd name="connsiteY7-1008" fmla="*/ 709810 h 1036239"/>
                <a:gd name="connsiteX0-1009" fmla="*/ 408043 w 1040106"/>
                <a:gd name="connsiteY0-1010" fmla="*/ 237961 h 1036239"/>
                <a:gd name="connsiteX1-1011" fmla="*/ 551904 w 1040106"/>
                <a:gd name="connsiteY1-1012" fmla="*/ 0 h 1036239"/>
                <a:gd name="connsiteX2-1013" fmla="*/ 694904 w 1040106"/>
                <a:gd name="connsiteY2-1014" fmla="*/ 308591 h 1036239"/>
                <a:gd name="connsiteX3-1015" fmla="*/ 1034653 w 1040106"/>
                <a:gd name="connsiteY3-1016" fmla="*/ 538491 h 1036239"/>
                <a:gd name="connsiteX4-1017" fmla="*/ 610959 w 1040106"/>
                <a:gd name="connsiteY4-1018" fmla="*/ 914602 h 1036239"/>
                <a:gd name="connsiteX5-1019" fmla="*/ 69663 w 1040106"/>
                <a:gd name="connsiteY5-1020" fmla="*/ 871971 h 1036239"/>
                <a:gd name="connsiteX6-1021" fmla="*/ 122449 w 1040106"/>
                <a:gd name="connsiteY6-1022" fmla="*/ 395289 h 1036239"/>
                <a:gd name="connsiteX7-1023" fmla="*/ 407671 w 1040106"/>
                <a:gd name="connsiteY7-1024" fmla="*/ 709810 h 1036239"/>
                <a:gd name="connsiteX0-1025" fmla="*/ 408043 w 1042163"/>
                <a:gd name="connsiteY0-1026" fmla="*/ 237961 h 1036239"/>
                <a:gd name="connsiteX1-1027" fmla="*/ 551904 w 1042163"/>
                <a:gd name="connsiteY1-1028" fmla="*/ 0 h 1036239"/>
                <a:gd name="connsiteX2-1029" fmla="*/ 694904 w 1042163"/>
                <a:gd name="connsiteY2-1030" fmla="*/ 308591 h 1036239"/>
                <a:gd name="connsiteX3-1031" fmla="*/ 1034653 w 1042163"/>
                <a:gd name="connsiteY3-1032" fmla="*/ 538491 h 1036239"/>
                <a:gd name="connsiteX4-1033" fmla="*/ 610959 w 1042163"/>
                <a:gd name="connsiteY4-1034" fmla="*/ 914602 h 1036239"/>
                <a:gd name="connsiteX5-1035" fmla="*/ 69663 w 1042163"/>
                <a:gd name="connsiteY5-1036" fmla="*/ 871971 h 1036239"/>
                <a:gd name="connsiteX6-1037" fmla="*/ 122449 w 1042163"/>
                <a:gd name="connsiteY6-1038" fmla="*/ 395289 h 1036239"/>
                <a:gd name="connsiteX7-1039" fmla="*/ 407671 w 1042163"/>
                <a:gd name="connsiteY7-1040" fmla="*/ 709810 h 10362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자유형: 도형 14"/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-1" fmla="*/ 0 w 204758"/>
                <a:gd name="connsiteY0-2" fmla="*/ 692812 h 692812"/>
                <a:gd name="connsiteX1-3" fmla="*/ 145855 w 204758"/>
                <a:gd name="connsiteY1-4" fmla="*/ 0 h 692812"/>
                <a:gd name="connsiteX2-5" fmla="*/ 204758 w 204758"/>
                <a:gd name="connsiteY2-6" fmla="*/ 350614 h 692812"/>
                <a:gd name="connsiteX0-7" fmla="*/ 0 w 259110"/>
                <a:gd name="connsiteY0-8" fmla="*/ 692812 h 692812"/>
                <a:gd name="connsiteX1-9" fmla="*/ 145855 w 259110"/>
                <a:gd name="connsiteY1-10" fmla="*/ 0 h 692812"/>
                <a:gd name="connsiteX2-11" fmla="*/ 204758 w 259110"/>
                <a:gd name="connsiteY2-12" fmla="*/ 350614 h 692812"/>
                <a:gd name="connsiteX0-13" fmla="*/ 0 w 259110"/>
                <a:gd name="connsiteY0-14" fmla="*/ 670372 h 670372"/>
                <a:gd name="connsiteX1-15" fmla="*/ 145855 w 259110"/>
                <a:gd name="connsiteY1-16" fmla="*/ 0 h 670372"/>
                <a:gd name="connsiteX2-17" fmla="*/ 204758 w 259110"/>
                <a:gd name="connsiteY2-18" fmla="*/ 328174 h 670372"/>
                <a:gd name="connsiteX0-19" fmla="*/ 0 w 276458"/>
                <a:gd name="connsiteY0-20" fmla="*/ 670372 h 670372"/>
                <a:gd name="connsiteX1-21" fmla="*/ 145855 w 276458"/>
                <a:gd name="connsiteY1-22" fmla="*/ 0 h 670372"/>
                <a:gd name="connsiteX2-23" fmla="*/ 204758 w 276458"/>
                <a:gd name="connsiteY2-24" fmla="*/ 328174 h 670372"/>
                <a:gd name="connsiteX0-25" fmla="*/ 0 w 276458"/>
                <a:gd name="connsiteY0-26" fmla="*/ 670381 h 670381"/>
                <a:gd name="connsiteX1-27" fmla="*/ 145855 w 276458"/>
                <a:gd name="connsiteY1-28" fmla="*/ 9 h 670381"/>
                <a:gd name="connsiteX2-29" fmla="*/ 204758 w 276458"/>
                <a:gd name="connsiteY2-30" fmla="*/ 328183 h 670381"/>
                <a:gd name="connsiteX0-31" fmla="*/ 17567 w 294025"/>
                <a:gd name="connsiteY0-32" fmla="*/ 670381 h 670381"/>
                <a:gd name="connsiteX1-33" fmla="*/ 163422 w 294025"/>
                <a:gd name="connsiteY1-34" fmla="*/ 9 h 670381"/>
                <a:gd name="connsiteX2-35" fmla="*/ 222325 w 294025"/>
                <a:gd name="connsiteY2-36" fmla="*/ 328183 h 670381"/>
                <a:gd name="connsiteX0-37" fmla="*/ 17567 w 327330"/>
                <a:gd name="connsiteY0-38" fmla="*/ 671068 h 671068"/>
                <a:gd name="connsiteX1-39" fmla="*/ 163422 w 327330"/>
                <a:gd name="connsiteY1-40" fmla="*/ 696 h 671068"/>
                <a:gd name="connsiteX2-41" fmla="*/ 222325 w 327330"/>
                <a:gd name="connsiteY2-42" fmla="*/ 328870 h 671068"/>
                <a:gd name="connsiteX0-43" fmla="*/ 17567 w 321664"/>
                <a:gd name="connsiteY0-44" fmla="*/ 671068 h 671068"/>
                <a:gd name="connsiteX1-45" fmla="*/ 163422 w 321664"/>
                <a:gd name="connsiteY1-46" fmla="*/ 696 h 671068"/>
                <a:gd name="connsiteX2-47" fmla="*/ 222325 w 321664"/>
                <a:gd name="connsiteY2-48" fmla="*/ 328870 h 671068"/>
                <a:gd name="connsiteX0-49" fmla="*/ 18431 w 322528"/>
                <a:gd name="connsiteY0-50" fmla="*/ 671068 h 671068"/>
                <a:gd name="connsiteX1-51" fmla="*/ 164286 w 322528"/>
                <a:gd name="connsiteY1-52" fmla="*/ 696 h 671068"/>
                <a:gd name="connsiteX2-53" fmla="*/ 223189 w 322528"/>
                <a:gd name="connsiteY2-54" fmla="*/ 328870 h 671068"/>
                <a:gd name="connsiteX0-55" fmla="*/ 18431 w 311947"/>
                <a:gd name="connsiteY0-56" fmla="*/ 671151 h 671151"/>
                <a:gd name="connsiteX1-57" fmla="*/ 164286 w 311947"/>
                <a:gd name="connsiteY1-58" fmla="*/ 779 h 671151"/>
                <a:gd name="connsiteX2-59" fmla="*/ 203910 w 311947"/>
                <a:gd name="connsiteY2-60" fmla="*/ 312427 h 671151"/>
                <a:gd name="connsiteX0-61" fmla="*/ 18431 w 319515"/>
                <a:gd name="connsiteY0-62" fmla="*/ 670768 h 670768"/>
                <a:gd name="connsiteX1-63" fmla="*/ 164286 w 319515"/>
                <a:gd name="connsiteY1-64" fmla="*/ 396 h 670768"/>
                <a:gd name="connsiteX2-65" fmla="*/ 203910 w 319515"/>
                <a:gd name="connsiteY2-66" fmla="*/ 312044 h 670768"/>
                <a:gd name="connsiteX0-67" fmla="*/ 16717 w 317801"/>
                <a:gd name="connsiteY0-68" fmla="*/ 670768 h 670768"/>
                <a:gd name="connsiteX1-69" fmla="*/ 162572 w 317801"/>
                <a:gd name="connsiteY1-70" fmla="*/ 396 h 670768"/>
                <a:gd name="connsiteX2-71" fmla="*/ 202196 w 317801"/>
                <a:gd name="connsiteY2-72" fmla="*/ 312044 h 670768"/>
                <a:gd name="connsiteX0-73" fmla="*/ 16717 w 320719"/>
                <a:gd name="connsiteY0-74" fmla="*/ 670412 h 670412"/>
                <a:gd name="connsiteX1-75" fmla="*/ 162572 w 320719"/>
                <a:gd name="connsiteY1-76" fmla="*/ 40 h 670412"/>
                <a:gd name="connsiteX2-77" fmla="*/ 202196 w 320719"/>
                <a:gd name="connsiteY2-78" fmla="*/ 311688 h 670412"/>
                <a:gd name="connsiteX0-79" fmla="*/ 16717 w 314294"/>
                <a:gd name="connsiteY0-80" fmla="*/ 670412 h 670412"/>
                <a:gd name="connsiteX1-81" fmla="*/ 162572 w 314294"/>
                <a:gd name="connsiteY1-82" fmla="*/ 40 h 670412"/>
                <a:gd name="connsiteX2-83" fmla="*/ 202196 w 314294"/>
                <a:gd name="connsiteY2-84" fmla="*/ 311688 h 670412"/>
                <a:gd name="connsiteX0-85" fmla="*/ 20002 w 313692"/>
                <a:gd name="connsiteY0-86" fmla="*/ 684181 h 684181"/>
                <a:gd name="connsiteX1-87" fmla="*/ 157594 w 313692"/>
                <a:gd name="connsiteY1-88" fmla="*/ 38 h 684181"/>
                <a:gd name="connsiteX2-89" fmla="*/ 205481 w 313692"/>
                <a:gd name="connsiteY2-90" fmla="*/ 325457 h 684181"/>
                <a:gd name="connsiteX0-91" fmla="*/ 20002 w 335146"/>
                <a:gd name="connsiteY0-92" fmla="*/ 684143 h 684143"/>
                <a:gd name="connsiteX1-93" fmla="*/ 157594 w 335146"/>
                <a:gd name="connsiteY1-94" fmla="*/ 0 h 684143"/>
                <a:gd name="connsiteX2-95" fmla="*/ 205481 w 335146"/>
                <a:gd name="connsiteY2-96" fmla="*/ 325419 h 684143"/>
                <a:gd name="connsiteX0-97" fmla="*/ 20002 w 322593"/>
                <a:gd name="connsiteY0-98" fmla="*/ 684143 h 684143"/>
                <a:gd name="connsiteX1-99" fmla="*/ 157594 w 322593"/>
                <a:gd name="connsiteY1-100" fmla="*/ 0 h 684143"/>
                <a:gd name="connsiteX2-101" fmla="*/ 177939 w 322593"/>
                <a:gd name="connsiteY2-102" fmla="*/ 275843 h 684143"/>
                <a:gd name="connsiteX0-103" fmla="*/ 20002 w 322593"/>
                <a:gd name="connsiteY0-104" fmla="*/ 684143 h 684143"/>
                <a:gd name="connsiteX1-105" fmla="*/ 157594 w 322593"/>
                <a:gd name="connsiteY1-106" fmla="*/ 0 h 684143"/>
                <a:gd name="connsiteX2-107" fmla="*/ 177939 w 322593"/>
                <a:gd name="connsiteY2-108" fmla="*/ 275843 h 684143"/>
                <a:gd name="connsiteX0-109" fmla="*/ 20002 w 305016"/>
                <a:gd name="connsiteY0-110" fmla="*/ 684145 h 684145"/>
                <a:gd name="connsiteX1-111" fmla="*/ 157594 w 305016"/>
                <a:gd name="connsiteY1-112" fmla="*/ 2 h 684145"/>
                <a:gd name="connsiteX2-113" fmla="*/ 177939 w 305016"/>
                <a:gd name="connsiteY2-114" fmla="*/ 275845 h 684145"/>
                <a:gd name="connsiteX0-115" fmla="*/ 20002 w 305016"/>
                <a:gd name="connsiteY0-116" fmla="*/ 684145 h 684145"/>
                <a:gd name="connsiteX1-117" fmla="*/ 157594 w 305016"/>
                <a:gd name="connsiteY1-118" fmla="*/ 2 h 684145"/>
                <a:gd name="connsiteX2-119" fmla="*/ 177939 w 305016"/>
                <a:gd name="connsiteY2-120" fmla="*/ 275845 h 684145"/>
                <a:gd name="connsiteX0-121" fmla="*/ 11876 w 318923"/>
                <a:gd name="connsiteY0-122" fmla="*/ 463808 h 463808"/>
                <a:gd name="connsiteX1-123" fmla="*/ 171501 w 318923"/>
                <a:gd name="connsiteY1-124" fmla="*/ 2 h 463808"/>
                <a:gd name="connsiteX2-125" fmla="*/ 191846 w 318923"/>
                <a:gd name="connsiteY2-126" fmla="*/ 275845 h 463808"/>
                <a:gd name="connsiteX0-127" fmla="*/ 11876 w 318923"/>
                <a:gd name="connsiteY0-128" fmla="*/ 444528 h 444528"/>
                <a:gd name="connsiteX1-129" fmla="*/ 171501 w 318923"/>
                <a:gd name="connsiteY1-130" fmla="*/ 2 h 444528"/>
                <a:gd name="connsiteX2-131" fmla="*/ 191846 w 318923"/>
                <a:gd name="connsiteY2-132" fmla="*/ 275845 h 444528"/>
                <a:gd name="connsiteX0-133" fmla="*/ 1452 w 308499"/>
                <a:gd name="connsiteY0-134" fmla="*/ 444528 h 444528"/>
                <a:gd name="connsiteX1-135" fmla="*/ 161077 w 308499"/>
                <a:gd name="connsiteY1-136" fmla="*/ 2 h 444528"/>
                <a:gd name="connsiteX2-137" fmla="*/ 181422 w 308499"/>
                <a:gd name="connsiteY2-138" fmla="*/ 275845 h 444528"/>
                <a:gd name="connsiteX0-139" fmla="*/ 1452 w 296864"/>
                <a:gd name="connsiteY0-140" fmla="*/ 444638 h 444638"/>
                <a:gd name="connsiteX1-141" fmla="*/ 161077 w 296864"/>
                <a:gd name="connsiteY1-142" fmla="*/ 112 h 444638"/>
                <a:gd name="connsiteX2-143" fmla="*/ 181422 w 296864"/>
                <a:gd name="connsiteY2-144" fmla="*/ 275955 h 44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14" name="직선 연결선 19"/>
            <p:cNvCxnSpPr/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67"/>
          <p:cNvGrpSpPr/>
          <p:nvPr/>
        </p:nvGrpSpPr>
        <p:grpSpPr>
          <a:xfrm flipH="1">
            <a:off x="4880636" y="2564158"/>
            <a:ext cx="1145946" cy="1726055"/>
            <a:chOff x="6150565" y="3254095"/>
            <a:chExt cx="979312" cy="1475068"/>
          </a:xfrm>
        </p:grpSpPr>
        <p:sp>
          <p:nvSpPr>
            <p:cNvPr id="16" name="자유형: 도형 68"/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-1" fmla="*/ 182319 w 931922"/>
                <a:gd name="connsiteY0-2" fmla="*/ 476834 h 617079"/>
                <a:gd name="connsiteX1-3" fmla="*/ 423541 w 931922"/>
                <a:gd name="connsiteY1-4" fmla="*/ 339394 h 617079"/>
                <a:gd name="connsiteX2-5" fmla="*/ 516103 w 931922"/>
                <a:gd name="connsiteY2-6" fmla="*/ 617079 h 617079"/>
                <a:gd name="connsiteX3-7" fmla="*/ 0 w 931922"/>
                <a:gd name="connsiteY3-8" fmla="*/ 448785 h 617079"/>
                <a:gd name="connsiteX4-9" fmla="*/ 274881 w 931922"/>
                <a:gd name="connsiteY4-10" fmla="*/ 0 h 617079"/>
                <a:gd name="connsiteX5-11" fmla="*/ 504883 w 931922"/>
                <a:gd name="connsiteY5-12" fmla="*/ 235612 h 617079"/>
                <a:gd name="connsiteX6-13" fmla="*/ 765740 w 931922"/>
                <a:gd name="connsiteY6-14" fmla="*/ 159879 h 617079"/>
                <a:gd name="connsiteX7-15" fmla="*/ 931229 w 931922"/>
                <a:gd name="connsiteY7-16" fmla="*/ 403906 h 617079"/>
                <a:gd name="connsiteX0-17" fmla="*/ 182319 w 931922"/>
                <a:gd name="connsiteY0-18" fmla="*/ 476834 h 617079"/>
                <a:gd name="connsiteX1-19" fmla="*/ 423541 w 931922"/>
                <a:gd name="connsiteY1-20" fmla="*/ 339394 h 617079"/>
                <a:gd name="connsiteX2-21" fmla="*/ 516103 w 931922"/>
                <a:gd name="connsiteY2-22" fmla="*/ 617079 h 617079"/>
                <a:gd name="connsiteX3-23" fmla="*/ 0 w 931922"/>
                <a:gd name="connsiteY3-24" fmla="*/ 448785 h 617079"/>
                <a:gd name="connsiteX4-25" fmla="*/ 274881 w 931922"/>
                <a:gd name="connsiteY4-26" fmla="*/ 0 h 617079"/>
                <a:gd name="connsiteX5-27" fmla="*/ 504883 w 931922"/>
                <a:gd name="connsiteY5-28" fmla="*/ 235612 h 617079"/>
                <a:gd name="connsiteX6-29" fmla="*/ 765740 w 931922"/>
                <a:gd name="connsiteY6-30" fmla="*/ 159879 h 617079"/>
                <a:gd name="connsiteX7-31" fmla="*/ 931229 w 931922"/>
                <a:gd name="connsiteY7-32" fmla="*/ 403906 h 617079"/>
                <a:gd name="connsiteX0-33" fmla="*/ 182319 w 931968"/>
                <a:gd name="connsiteY0-34" fmla="*/ 476834 h 617079"/>
                <a:gd name="connsiteX1-35" fmla="*/ 423541 w 931968"/>
                <a:gd name="connsiteY1-36" fmla="*/ 339394 h 617079"/>
                <a:gd name="connsiteX2-37" fmla="*/ 516103 w 931968"/>
                <a:gd name="connsiteY2-38" fmla="*/ 617079 h 617079"/>
                <a:gd name="connsiteX3-39" fmla="*/ 0 w 931968"/>
                <a:gd name="connsiteY3-40" fmla="*/ 448785 h 617079"/>
                <a:gd name="connsiteX4-41" fmla="*/ 274881 w 931968"/>
                <a:gd name="connsiteY4-42" fmla="*/ 0 h 617079"/>
                <a:gd name="connsiteX5-43" fmla="*/ 504883 w 931968"/>
                <a:gd name="connsiteY5-44" fmla="*/ 235612 h 617079"/>
                <a:gd name="connsiteX6-45" fmla="*/ 765740 w 931968"/>
                <a:gd name="connsiteY6-46" fmla="*/ 159879 h 617079"/>
                <a:gd name="connsiteX7-47" fmla="*/ 931229 w 931968"/>
                <a:gd name="connsiteY7-48" fmla="*/ 403906 h 617079"/>
                <a:gd name="connsiteX0-49" fmla="*/ 182319 w 932698"/>
                <a:gd name="connsiteY0-50" fmla="*/ 476834 h 617079"/>
                <a:gd name="connsiteX1-51" fmla="*/ 423541 w 932698"/>
                <a:gd name="connsiteY1-52" fmla="*/ 339394 h 617079"/>
                <a:gd name="connsiteX2-53" fmla="*/ 516103 w 932698"/>
                <a:gd name="connsiteY2-54" fmla="*/ 617079 h 617079"/>
                <a:gd name="connsiteX3-55" fmla="*/ 0 w 932698"/>
                <a:gd name="connsiteY3-56" fmla="*/ 448785 h 617079"/>
                <a:gd name="connsiteX4-57" fmla="*/ 274881 w 932698"/>
                <a:gd name="connsiteY4-58" fmla="*/ 0 h 617079"/>
                <a:gd name="connsiteX5-59" fmla="*/ 504883 w 932698"/>
                <a:gd name="connsiteY5-60" fmla="*/ 235612 h 617079"/>
                <a:gd name="connsiteX6-61" fmla="*/ 765740 w 932698"/>
                <a:gd name="connsiteY6-62" fmla="*/ 159879 h 617079"/>
                <a:gd name="connsiteX7-63" fmla="*/ 931229 w 932698"/>
                <a:gd name="connsiteY7-64" fmla="*/ 403906 h 617079"/>
                <a:gd name="connsiteX0-65" fmla="*/ 182319 w 932698"/>
                <a:gd name="connsiteY0-66" fmla="*/ 476834 h 617079"/>
                <a:gd name="connsiteX1-67" fmla="*/ 423541 w 932698"/>
                <a:gd name="connsiteY1-68" fmla="*/ 339394 h 617079"/>
                <a:gd name="connsiteX2-69" fmla="*/ 516103 w 932698"/>
                <a:gd name="connsiteY2-70" fmla="*/ 617079 h 617079"/>
                <a:gd name="connsiteX3-71" fmla="*/ 0 w 932698"/>
                <a:gd name="connsiteY3-72" fmla="*/ 448785 h 617079"/>
                <a:gd name="connsiteX4-73" fmla="*/ 274881 w 932698"/>
                <a:gd name="connsiteY4-74" fmla="*/ 0 h 617079"/>
                <a:gd name="connsiteX5-75" fmla="*/ 504883 w 932698"/>
                <a:gd name="connsiteY5-76" fmla="*/ 235612 h 617079"/>
                <a:gd name="connsiteX6-77" fmla="*/ 765740 w 932698"/>
                <a:gd name="connsiteY6-78" fmla="*/ 159879 h 617079"/>
                <a:gd name="connsiteX7-79" fmla="*/ 931229 w 932698"/>
                <a:gd name="connsiteY7-80" fmla="*/ 403906 h 617079"/>
                <a:gd name="connsiteX0-81" fmla="*/ 182319 w 932698"/>
                <a:gd name="connsiteY0-82" fmla="*/ 476834 h 617079"/>
                <a:gd name="connsiteX1-83" fmla="*/ 423541 w 932698"/>
                <a:gd name="connsiteY1-84" fmla="*/ 339394 h 617079"/>
                <a:gd name="connsiteX2-85" fmla="*/ 516103 w 932698"/>
                <a:gd name="connsiteY2-86" fmla="*/ 617079 h 617079"/>
                <a:gd name="connsiteX3-87" fmla="*/ 0 w 932698"/>
                <a:gd name="connsiteY3-88" fmla="*/ 448785 h 617079"/>
                <a:gd name="connsiteX4-89" fmla="*/ 274881 w 932698"/>
                <a:gd name="connsiteY4-90" fmla="*/ 0 h 617079"/>
                <a:gd name="connsiteX5-91" fmla="*/ 477341 w 932698"/>
                <a:gd name="connsiteY5-92" fmla="*/ 243874 h 617079"/>
                <a:gd name="connsiteX6-93" fmla="*/ 765740 w 932698"/>
                <a:gd name="connsiteY6-94" fmla="*/ 159879 h 617079"/>
                <a:gd name="connsiteX7-95" fmla="*/ 931229 w 932698"/>
                <a:gd name="connsiteY7-96" fmla="*/ 403906 h 617079"/>
                <a:gd name="connsiteX0-97" fmla="*/ 182319 w 932698"/>
                <a:gd name="connsiteY0-98" fmla="*/ 476834 h 617079"/>
                <a:gd name="connsiteX1-99" fmla="*/ 423541 w 932698"/>
                <a:gd name="connsiteY1-100" fmla="*/ 339394 h 617079"/>
                <a:gd name="connsiteX2-101" fmla="*/ 516103 w 932698"/>
                <a:gd name="connsiteY2-102" fmla="*/ 617079 h 617079"/>
                <a:gd name="connsiteX3-103" fmla="*/ 0 w 932698"/>
                <a:gd name="connsiteY3-104" fmla="*/ 448785 h 617079"/>
                <a:gd name="connsiteX4-105" fmla="*/ 274881 w 932698"/>
                <a:gd name="connsiteY4-106" fmla="*/ 0 h 617079"/>
                <a:gd name="connsiteX5-107" fmla="*/ 477341 w 932698"/>
                <a:gd name="connsiteY5-108" fmla="*/ 243874 h 617079"/>
                <a:gd name="connsiteX6-109" fmla="*/ 765740 w 932698"/>
                <a:gd name="connsiteY6-110" fmla="*/ 159879 h 617079"/>
                <a:gd name="connsiteX7-111" fmla="*/ 931229 w 932698"/>
                <a:gd name="connsiteY7-112" fmla="*/ 403906 h 617079"/>
                <a:gd name="connsiteX0-113" fmla="*/ 182319 w 932698"/>
                <a:gd name="connsiteY0-114" fmla="*/ 476834 h 617079"/>
                <a:gd name="connsiteX1-115" fmla="*/ 423541 w 932698"/>
                <a:gd name="connsiteY1-116" fmla="*/ 339394 h 617079"/>
                <a:gd name="connsiteX2-117" fmla="*/ 516103 w 932698"/>
                <a:gd name="connsiteY2-118" fmla="*/ 617079 h 617079"/>
                <a:gd name="connsiteX3-119" fmla="*/ 0 w 932698"/>
                <a:gd name="connsiteY3-120" fmla="*/ 448785 h 617079"/>
                <a:gd name="connsiteX4-121" fmla="*/ 274881 w 932698"/>
                <a:gd name="connsiteY4-122" fmla="*/ 0 h 617079"/>
                <a:gd name="connsiteX5-123" fmla="*/ 477341 w 932698"/>
                <a:gd name="connsiteY5-124" fmla="*/ 243874 h 617079"/>
                <a:gd name="connsiteX6-125" fmla="*/ 765740 w 932698"/>
                <a:gd name="connsiteY6-126" fmla="*/ 159879 h 617079"/>
                <a:gd name="connsiteX7-127" fmla="*/ 931229 w 932698"/>
                <a:gd name="connsiteY7-128" fmla="*/ 403906 h 617079"/>
                <a:gd name="connsiteX0-129" fmla="*/ 182319 w 933062"/>
                <a:gd name="connsiteY0-130" fmla="*/ 476834 h 617079"/>
                <a:gd name="connsiteX1-131" fmla="*/ 423541 w 933062"/>
                <a:gd name="connsiteY1-132" fmla="*/ 339394 h 617079"/>
                <a:gd name="connsiteX2-133" fmla="*/ 516103 w 933062"/>
                <a:gd name="connsiteY2-134" fmla="*/ 617079 h 617079"/>
                <a:gd name="connsiteX3-135" fmla="*/ 0 w 933062"/>
                <a:gd name="connsiteY3-136" fmla="*/ 448785 h 617079"/>
                <a:gd name="connsiteX4-137" fmla="*/ 274881 w 933062"/>
                <a:gd name="connsiteY4-138" fmla="*/ 0 h 617079"/>
                <a:gd name="connsiteX5-139" fmla="*/ 477341 w 933062"/>
                <a:gd name="connsiteY5-140" fmla="*/ 243874 h 617079"/>
                <a:gd name="connsiteX6-141" fmla="*/ 765740 w 933062"/>
                <a:gd name="connsiteY6-142" fmla="*/ 159879 h 617079"/>
                <a:gd name="connsiteX7-143" fmla="*/ 931229 w 933062"/>
                <a:gd name="connsiteY7-144" fmla="*/ 403906 h 617079"/>
                <a:gd name="connsiteX0-145" fmla="*/ 182319 w 933062"/>
                <a:gd name="connsiteY0-146" fmla="*/ 476834 h 617079"/>
                <a:gd name="connsiteX1-147" fmla="*/ 423541 w 933062"/>
                <a:gd name="connsiteY1-148" fmla="*/ 339394 h 617079"/>
                <a:gd name="connsiteX2-149" fmla="*/ 516103 w 933062"/>
                <a:gd name="connsiteY2-150" fmla="*/ 617079 h 617079"/>
                <a:gd name="connsiteX3-151" fmla="*/ 0 w 933062"/>
                <a:gd name="connsiteY3-152" fmla="*/ 448785 h 617079"/>
                <a:gd name="connsiteX4-153" fmla="*/ 274881 w 933062"/>
                <a:gd name="connsiteY4-154" fmla="*/ 0 h 617079"/>
                <a:gd name="connsiteX5-155" fmla="*/ 477341 w 933062"/>
                <a:gd name="connsiteY5-156" fmla="*/ 243874 h 617079"/>
                <a:gd name="connsiteX6-157" fmla="*/ 765740 w 933062"/>
                <a:gd name="connsiteY6-158" fmla="*/ 159879 h 617079"/>
                <a:gd name="connsiteX7-159" fmla="*/ 931229 w 933062"/>
                <a:gd name="connsiteY7-160" fmla="*/ 403906 h 617079"/>
                <a:gd name="connsiteX0-161" fmla="*/ 182319 w 934161"/>
                <a:gd name="connsiteY0-162" fmla="*/ 476834 h 617079"/>
                <a:gd name="connsiteX1-163" fmla="*/ 423541 w 934161"/>
                <a:gd name="connsiteY1-164" fmla="*/ 339394 h 617079"/>
                <a:gd name="connsiteX2-165" fmla="*/ 516103 w 934161"/>
                <a:gd name="connsiteY2-166" fmla="*/ 617079 h 617079"/>
                <a:gd name="connsiteX3-167" fmla="*/ 0 w 934161"/>
                <a:gd name="connsiteY3-168" fmla="*/ 448785 h 617079"/>
                <a:gd name="connsiteX4-169" fmla="*/ 274881 w 934161"/>
                <a:gd name="connsiteY4-170" fmla="*/ 0 h 617079"/>
                <a:gd name="connsiteX5-171" fmla="*/ 477341 w 934161"/>
                <a:gd name="connsiteY5-172" fmla="*/ 243874 h 617079"/>
                <a:gd name="connsiteX6-173" fmla="*/ 787773 w 934161"/>
                <a:gd name="connsiteY6-174" fmla="*/ 162633 h 617079"/>
                <a:gd name="connsiteX7-175" fmla="*/ 931229 w 934161"/>
                <a:gd name="connsiteY7-176" fmla="*/ 403906 h 617079"/>
                <a:gd name="connsiteX0-177" fmla="*/ 182319 w 933800"/>
                <a:gd name="connsiteY0-178" fmla="*/ 476834 h 617079"/>
                <a:gd name="connsiteX1-179" fmla="*/ 423541 w 933800"/>
                <a:gd name="connsiteY1-180" fmla="*/ 339394 h 617079"/>
                <a:gd name="connsiteX2-181" fmla="*/ 516103 w 933800"/>
                <a:gd name="connsiteY2-182" fmla="*/ 617079 h 617079"/>
                <a:gd name="connsiteX3-183" fmla="*/ 0 w 933800"/>
                <a:gd name="connsiteY3-184" fmla="*/ 448785 h 617079"/>
                <a:gd name="connsiteX4-185" fmla="*/ 274881 w 933800"/>
                <a:gd name="connsiteY4-186" fmla="*/ 0 h 617079"/>
                <a:gd name="connsiteX5-187" fmla="*/ 477341 w 933800"/>
                <a:gd name="connsiteY5-188" fmla="*/ 243874 h 617079"/>
                <a:gd name="connsiteX6-189" fmla="*/ 782265 w 933800"/>
                <a:gd name="connsiteY6-190" fmla="*/ 143353 h 617079"/>
                <a:gd name="connsiteX7-191" fmla="*/ 931229 w 933800"/>
                <a:gd name="connsiteY7-192" fmla="*/ 403906 h 617079"/>
                <a:gd name="connsiteX0-193" fmla="*/ 182319 w 933800"/>
                <a:gd name="connsiteY0-194" fmla="*/ 476834 h 617079"/>
                <a:gd name="connsiteX1-195" fmla="*/ 423541 w 933800"/>
                <a:gd name="connsiteY1-196" fmla="*/ 339394 h 617079"/>
                <a:gd name="connsiteX2-197" fmla="*/ 516103 w 933800"/>
                <a:gd name="connsiteY2-198" fmla="*/ 617079 h 617079"/>
                <a:gd name="connsiteX3-199" fmla="*/ 0 w 933800"/>
                <a:gd name="connsiteY3-200" fmla="*/ 448785 h 617079"/>
                <a:gd name="connsiteX4-201" fmla="*/ 274881 w 933800"/>
                <a:gd name="connsiteY4-202" fmla="*/ 0 h 617079"/>
                <a:gd name="connsiteX5-203" fmla="*/ 477341 w 933800"/>
                <a:gd name="connsiteY5-204" fmla="*/ 243874 h 617079"/>
                <a:gd name="connsiteX6-205" fmla="*/ 782265 w 933800"/>
                <a:gd name="connsiteY6-206" fmla="*/ 143353 h 617079"/>
                <a:gd name="connsiteX7-207" fmla="*/ 931229 w 933800"/>
                <a:gd name="connsiteY7-208" fmla="*/ 403906 h 617079"/>
                <a:gd name="connsiteX0-209" fmla="*/ 182319 w 935016"/>
                <a:gd name="connsiteY0-210" fmla="*/ 476834 h 617079"/>
                <a:gd name="connsiteX1-211" fmla="*/ 423541 w 935016"/>
                <a:gd name="connsiteY1-212" fmla="*/ 339394 h 617079"/>
                <a:gd name="connsiteX2-213" fmla="*/ 516103 w 935016"/>
                <a:gd name="connsiteY2-214" fmla="*/ 617079 h 617079"/>
                <a:gd name="connsiteX3-215" fmla="*/ 0 w 935016"/>
                <a:gd name="connsiteY3-216" fmla="*/ 448785 h 617079"/>
                <a:gd name="connsiteX4-217" fmla="*/ 274881 w 935016"/>
                <a:gd name="connsiteY4-218" fmla="*/ 0 h 617079"/>
                <a:gd name="connsiteX5-219" fmla="*/ 477341 w 935016"/>
                <a:gd name="connsiteY5-220" fmla="*/ 243874 h 617079"/>
                <a:gd name="connsiteX6-221" fmla="*/ 782265 w 935016"/>
                <a:gd name="connsiteY6-222" fmla="*/ 143353 h 617079"/>
                <a:gd name="connsiteX7-223" fmla="*/ 931229 w 935016"/>
                <a:gd name="connsiteY7-224" fmla="*/ 403906 h 617079"/>
                <a:gd name="connsiteX0-225" fmla="*/ 182319 w 932773"/>
                <a:gd name="connsiteY0-226" fmla="*/ 476834 h 617079"/>
                <a:gd name="connsiteX1-227" fmla="*/ 423541 w 932773"/>
                <a:gd name="connsiteY1-228" fmla="*/ 339394 h 617079"/>
                <a:gd name="connsiteX2-229" fmla="*/ 516103 w 932773"/>
                <a:gd name="connsiteY2-230" fmla="*/ 617079 h 617079"/>
                <a:gd name="connsiteX3-231" fmla="*/ 0 w 932773"/>
                <a:gd name="connsiteY3-232" fmla="*/ 448785 h 617079"/>
                <a:gd name="connsiteX4-233" fmla="*/ 274881 w 932773"/>
                <a:gd name="connsiteY4-234" fmla="*/ 0 h 617079"/>
                <a:gd name="connsiteX5-235" fmla="*/ 477341 w 932773"/>
                <a:gd name="connsiteY5-236" fmla="*/ 243874 h 617079"/>
                <a:gd name="connsiteX6-237" fmla="*/ 782265 w 932773"/>
                <a:gd name="connsiteY6-238" fmla="*/ 143353 h 617079"/>
                <a:gd name="connsiteX7-239" fmla="*/ 931229 w 932773"/>
                <a:gd name="connsiteY7-240" fmla="*/ 403906 h 617079"/>
                <a:gd name="connsiteX0-241" fmla="*/ 182319 w 932773"/>
                <a:gd name="connsiteY0-242" fmla="*/ 476834 h 617079"/>
                <a:gd name="connsiteX1-243" fmla="*/ 423541 w 932773"/>
                <a:gd name="connsiteY1-244" fmla="*/ 339394 h 617079"/>
                <a:gd name="connsiteX2-245" fmla="*/ 516103 w 932773"/>
                <a:gd name="connsiteY2-246" fmla="*/ 617079 h 617079"/>
                <a:gd name="connsiteX3-247" fmla="*/ 0 w 932773"/>
                <a:gd name="connsiteY3-248" fmla="*/ 448785 h 617079"/>
                <a:gd name="connsiteX4-249" fmla="*/ 274881 w 932773"/>
                <a:gd name="connsiteY4-250" fmla="*/ 0 h 617079"/>
                <a:gd name="connsiteX5-251" fmla="*/ 491112 w 932773"/>
                <a:gd name="connsiteY5-252" fmla="*/ 243874 h 617079"/>
                <a:gd name="connsiteX6-253" fmla="*/ 782265 w 932773"/>
                <a:gd name="connsiteY6-254" fmla="*/ 143353 h 617079"/>
                <a:gd name="connsiteX7-255" fmla="*/ 931229 w 932773"/>
                <a:gd name="connsiteY7-256" fmla="*/ 403906 h 617079"/>
                <a:gd name="connsiteX0-257" fmla="*/ 182319 w 932773"/>
                <a:gd name="connsiteY0-258" fmla="*/ 476834 h 617079"/>
                <a:gd name="connsiteX1-259" fmla="*/ 423541 w 932773"/>
                <a:gd name="connsiteY1-260" fmla="*/ 339394 h 617079"/>
                <a:gd name="connsiteX2-261" fmla="*/ 516103 w 932773"/>
                <a:gd name="connsiteY2-262" fmla="*/ 617079 h 617079"/>
                <a:gd name="connsiteX3-263" fmla="*/ 0 w 932773"/>
                <a:gd name="connsiteY3-264" fmla="*/ 448785 h 617079"/>
                <a:gd name="connsiteX4-265" fmla="*/ 274881 w 932773"/>
                <a:gd name="connsiteY4-266" fmla="*/ 0 h 617079"/>
                <a:gd name="connsiteX5-267" fmla="*/ 491112 w 932773"/>
                <a:gd name="connsiteY5-268" fmla="*/ 243874 h 617079"/>
                <a:gd name="connsiteX6-269" fmla="*/ 782265 w 932773"/>
                <a:gd name="connsiteY6-270" fmla="*/ 143353 h 617079"/>
                <a:gd name="connsiteX7-271" fmla="*/ 931229 w 932773"/>
                <a:gd name="connsiteY7-272" fmla="*/ 403906 h 617079"/>
                <a:gd name="connsiteX0-273" fmla="*/ 182319 w 932773"/>
                <a:gd name="connsiteY0-274" fmla="*/ 476834 h 617079"/>
                <a:gd name="connsiteX1-275" fmla="*/ 423541 w 932773"/>
                <a:gd name="connsiteY1-276" fmla="*/ 339394 h 617079"/>
                <a:gd name="connsiteX2-277" fmla="*/ 516103 w 932773"/>
                <a:gd name="connsiteY2-278" fmla="*/ 617079 h 617079"/>
                <a:gd name="connsiteX3-279" fmla="*/ 0 w 932773"/>
                <a:gd name="connsiteY3-280" fmla="*/ 448785 h 617079"/>
                <a:gd name="connsiteX4-281" fmla="*/ 239076 w 932773"/>
                <a:gd name="connsiteY4-282" fmla="*/ 0 h 617079"/>
                <a:gd name="connsiteX5-283" fmla="*/ 491112 w 932773"/>
                <a:gd name="connsiteY5-284" fmla="*/ 243874 h 617079"/>
                <a:gd name="connsiteX6-285" fmla="*/ 782265 w 932773"/>
                <a:gd name="connsiteY6-286" fmla="*/ 143353 h 617079"/>
                <a:gd name="connsiteX7-287" fmla="*/ 931229 w 932773"/>
                <a:gd name="connsiteY7-288" fmla="*/ 403906 h 617079"/>
                <a:gd name="connsiteX0-289" fmla="*/ 182319 w 932773"/>
                <a:gd name="connsiteY0-290" fmla="*/ 476834 h 617079"/>
                <a:gd name="connsiteX1-291" fmla="*/ 423541 w 932773"/>
                <a:gd name="connsiteY1-292" fmla="*/ 339394 h 617079"/>
                <a:gd name="connsiteX2-293" fmla="*/ 516103 w 932773"/>
                <a:gd name="connsiteY2-294" fmla="*/ 617079 h 617079"/>
                <a:gd name="connsiteX3-295" fmla="*/ 0 w 932773"/>
                <a:gd name="connsiteY3-296" fmla="*/ 448785 h 617079"/>
                <a:gd name="connsiteX4-297" fmla="*/ 239076 w 932773"/>
                <a:gd name="connsiteY4-298" fmla="*/ 0 h 617079"/>
                <a:gd name="connsiteX5-299" fmla="*/ 491112 w 932773"/>
                <a:gd name="connsiteY5-300" fmla="*/ 243874 h 617079"/>
                <a:gd name="connsiteX6-301" fmla="*/ 782265 w 932773"/>
                <a:gd name="connsiteY6-302" fmla="*/ 143353 h 617079"/>
                <a:gd name="connsiteX7-303" fmla="*/ 931229 w 932773"/>
                <a:gd name="connsiteY7-304" fmla="*/ 403906 h 617079"/>
                <a:gd name="connsiteX0-305" fmla="*/ 182319 w 932773"/>
                <a:gd name="connsiteY0-306" fmla="*/ 476834 h 617079"/>
                <a:gd name="connsiteX1-307" fmla="*/ 423541 w 932773"/>
                <a:gd name="connsiteY1-308" fmla="*/ 339394 h 617079"/>
                <a:gd name="connsiteX2-309" fmla="*/ 516103 w 932773"/>
                <a:gd name="connsiteY2-310" fmla="*/ 617079 h 617079"/>
                <a:gd name="connsiteX3-311" fmla="*/ 0 w 932773"/>
                <a:gd name="connsiteY3-312" fmla="*/ 448785 h 617079"/>
                <a:gd name="connsiteX4-313" fmla="*/ 239076 w 932773"/>
                <a:gd name="connsiteY4-314" fmla="*/ 0 h 617079"/>
                <a:gd name="connsiteX5-315" fmla="*/ 491112 w 932773"/>
                <a:gd name="connsiteY5-316" fmla="*/ 243874 h 617079"/>
                <a:gd name="connsiteX6-317" fmla="*/ 782265 w 932773"/>
                <a:gd name="connsiteY6-318" fmla="*/ 143353 h 617079"/>
                <a:gd name="connsiteX7-319" fmla="*/ 931229 w 932773"/>
                <a:gd name="connsiteY7-320" fmla="*/ 403906 h 617079"/>
                <a:gd name="connsiteX0-321" fmla="*/ 182319 w 932773"/>
                <a:gd name="connsiteY0-322" fmla="*/ 478537 h 618782"/>
                <a:gd name="connsiteX1-323" fmla="*/ 423541 w 932773"/>
                <a:gd name="connsiteY1-324" fmla="*/ 341097 h 618782"/>
                <a:gd name="connsiteX2-325" fmla="*/ 516103 w 932773"/>
                <a:gd name="connsiteY2-326" fmla="*/ 618782 h 618782"/>
                <a:gd name="connsiteX3-327" fmla="*/ 0 w 932773"/>
                <a:gd name="connsiteY3-328" fmla="*/ 450488 h 618782"/>
                <a:gd name="connsiteX4-329" fmla="*/ 239076 w 932773"/>
                <a:gd name="connsiteY4-330" fmla="*/ 1703 h 618782"/>
                <a:gd name="connsiteX5-331" fmla="*/ 491112 w 932773"/>
                <a:gd name="connsiteY5-332" fmla="*/ 245577 h 618782"/>
                <a:gd name="connsiteX6-333" fmla="*/ 782265 w 932773"/>
                <a:gd name="connsiteY6-334" fmla="*/ 145056 h 618782"/>
                <a:gd name="connsiteX7-335" fmla="*/ 931229 w 932773"/>
                <a:gd name="connsiteY7-336" fmla="*/ 405609 h 618782"/>
                <a:gd name="connsiteX0-337" fmla="*/ 182319 w 932773"/>
                <a:gd name="connsiteY0-338" fmla="*/ 478537 h 618782"/>
                <a:gd name="connsiteX1-339" fmla="*/ 423541 w 932773"/>
                <a:gd name="connsiteY1-340" fmla="*/ 341097 h 618782"/>
                <a:gd name="connsiteX2-341" fmla="*/ 516103 w 932773"/>
                <a:gd name="connsiteY2-342" fmla="*/ 618782 h 618782"/>
                <a:gd name="connsiteX3-343" fmla="*/ 0 w 932773"/>
                <a:gd name="connsiteY3-344" fmla="*/ 450488 h 618782"/>
                <a:gd name="connsiteX4-345" fmla="*/ 239076 w 932773"/>
                <a:gd name="connsiteY4-346" fmla="*/ 1703 h 618782"/>
                <a:gd name="connsiteX5-347" fmla="*/ 491112 w 932773"/>
                <a:gd name="connsiteY5-348" fmla="*/ 245577 h 618782"/>
                <a:gd name="connsiteX6-349" fmla="*/ 782265 w 932773"/>
                <a:gd name="connsiteY6-350" fmla="*/ 145056 h 618782"/>
                <a:gd name="connsiteX7-351" fmla="*/ 931229 w 932773"/>
                <a:gd name="connsiteY7-352" fmla="*/ 405609 h 618782"/>
                <a:gd name="connsiteX0-353" fmla="*/ 160286 w 910740"/>
                <a:gd name="connsiteY0-354" fmla="*/ 478537 h 618782"/>
                <a:gd name="connsiteX1-355" fmla="*/ 401508 w 910740"/>
                <a:gd name="connsiteY1-356" fmla="*/ 341097 h 618782"/>
                <a:gd name="connsiteX2-357" fmla="*/ 494070 w 910740"/>
                <a:gd name="connsiteY2-358" fmla="*/ 618782 h 618782"/>
                <a:gd name="connsiteX3-359" fmla="*/ 0 w 910740"/>
                <a:gd name="connsiteY3-360" fmla="*/ 450488 h 618782"/>
                <a:gd name="connsiteX4-361" fmla="*/ 217043 w 910740"/>
                <a:gd name="connsiteY4-362" fmla="*/ 1703 h 618782"/>
                <a:gd name="connsiteX5-363" fmla="*/ 469079 w 910740"/>
                <a:gd name="connsiteY5-364" fmla="*/ 245577 h 618782"/>
                <a:gd name="connsiteX6-365" fmla="*/ 760232 w 910740"/>
                <a:gd name="connsiteY6-366" fmla="*/ 145056 h 618782"/>
                <a:gd name="connsiteX7-367" fmla="*/ 909196 w 910740"/>
                <a:gd name="connsiteY7-368" fmla="*/ 405609 h 618782"/>
                <a:gd name="connsiteX0-369" fmla="*/ 205095 w 955549"/>
                <a:gd name="connsiteY0-370" fmla="*/ 478537 h 618782"/>
                <a:gd name="connsiteX1-371" fmla="*/ 446317 w 955549"/>
                <a:gd name="connsiteY1-372" fmla="*/ 341097 h 618782"/>
                <a:gd name="connsiteX2-373" fmla="*/ 538879 w 955549"/>
                <a:gd name="connsiteY2-374" fmla="*/ 618782 h 618782"/>
                <a:gd name="connsiteX3-375" fmla="*/ 44809 w 955549"/>
                <a:gd name="connsiteY3-376" fmla="*/ 450488 h 618782"/>
                <a:gd name="connsiteX4-377" fmla="*/ 261852 w 955549"/>
                <a:gd name="connsiteY4-378" fmla="*/ 1703 h 618782"/>
                <a:gd name="connsiteX5-379" fmla="*/ 513888 w 955549"/>
                <a:gd name="connsiteY5-380" fmla="*/ 245577 h 618782"/>
                <a:gd name="connsiteX6-381" fmla="*/ 805041 w 955549"/>
                <a:gd name="connsiteY6-382" fmla="*/ 145056 h 618782"/>
                <a:gd name="connsiteX7-383" fmla="*/ 954005 w 955549"/>
                <a:gd name="connsiteY7-384" fmla="*/ 405609 h 618782"/>
                <a:gd name="connsiteX0-385" fmla="*/ 205095 w 955549"/>
                <a:gd name="connsiteY0-386" fmla="*/ 478537 h 618782"/>
                <a:gd name="connsiteX1-387" fmla="*/ 446317 w 955549"/>
                <a:gd name="connsiteY1-388" fmla="*/ 341097 h 618782"/>
                <a:gd name="connsiteX2-389" fmla="*/ 538879 w 955549"/>
                <a:gd name="connsiteY2-390" fmla="*/ 618782 h 618782"/>
                <a:gd name="connsiteX3-391" fmla="*/ 44809 w 955549"/>
                <a:gd name="connsiteY3-392" fmla="*/ 450488 h 618782"/>
                <a:gd name="connsiteX4-393" fmla="*/ 261852 w 955549"/>
                <a:gd name="connsiteY4-394" fmla="*/ 1703 h 618782"/>
                <a:gd name="connsiteX5-395" fmla="*/ 513888 w 955549"/>
                <a:gd name="connsiteY5-396" fmla="*/ 245577 h 618782"/>
                <a:gd name="connsiteX6-397" fmla="*/ 805041 w 955549"/>
                <a:gd name="connsiteY6-398" fmla="*/ 145056 h 618782"/>
                <a:gd name="connsiteX7-399" fmla="*/ 954005 w 955549"/>
                <a:gd name="connsiteY7-400" fmla="*/ 405609 h 618782"/>
                <a:gd name="connsiteX0-401" fmla="*/ 205095 w 955549"/>
                <a:gd name="connsiteY0-402" fmla="*/ 478537 h 607765"/>
                <a:gd name="connsiteX1-403" fmla="*/ 446317 w 955549"/>
                <a:gd name="connsiteY1-404" fmla="*/ 341097 h 607765"/>
                <a:gd name="connsiteX2-405" fmla="*/ 527862 w 955549"/>
                <a:gd name="connsiteY2-406" fmla="*/ 607765 h 607765"/>
                <a:gd name="connsiteX3-407" fmla="*/ 44809 w 955549"/>
                <a:gd name="connsiteY3-408" fmla="*/ 450488 h 607765"/>
                <a:gd name="connsiteX4-409" fmla="*/ 261852 w 955549"/>
                <a:gd name="connsiteY4-410" fmla="*/ 1703 h 607765"/>
                <a:gd name="connsiteX5-411" fmla="*/ 513888 w 955549"/>
                <a:gd name="connsiteY5-412" fmla="*/ 245577 h 607765"/>
                <a:gd name="connsiteX6-413" fmla="*/ 805041 w 955549"/>
                <a:gd name="connsiteY6-414" fmla="*/ 145056 h 607765"/>
                <a:gd name="connsiteX7-415" fmla="*/ 954005 w 955549"/>
                <a:gd name="connsiteY7-416" fmla="*/ 405609 h 607765"/>
                <a:gd name="connsiteX0-417" fmla="*/ 205095 w 955549"/>
                <a:gd name="connsiteY0-418" fmla="*/ 478537 h 664635"/>
                <a:gd name="connsiteX1-419" fmla="*/ 446317 w 955549"/>
                <a:gd name="connsiteY1-420" fmla="*/ 341097 h 664635"/>
                <a:gd name="connsiteX2-421" fmla="*/ 527862 w 955549"/>
                <a:gd name="connsiteY2-422" fmla="*/ 607765 h 664635"/>
                <a:gd name="connsiteX3-423" fmla="*/ 44809 w 955549"/>
                <a:gd name="connsiteY3-424" fmla="*/ 450488 h 664635"/>
                <a:gd name="connsiteX4-425" fmla="*/ 261852 w 955549"/>
                <a:gd name="connsiteY4-426" fmla="*/ 1703 h 664635"/>
                <a:gd name="connsiteX5-427" fmla="*/ 513888 w 955549"/>
                <a:gd name="connsiteY5-428" fmla="*/ 245577 h 664635"/>
                <a:gd name="connsiteX6-429" fmla="*/ 805041 w 955549"/>
                <a:gd name="connsiteY6-430" fmla="*/ 145056 h 664635"/>
                <a:gd name="connsiteX7-431" fmla="*/ 954005 w 955549"/>
                <a:gd name="connsiteY7-432" fmla="*/ 405609 h 664635"/>
                <a:gd name="connsiteX0-433" fmla="*/ 205095 w 955549"/>
                <a:gd name="connsiteY0-434" fmla="*/ 478537 h 664635"/>
                <a:gd name="connsiteX1-435" fmla="*/ 446317 w 955549"/>
                <a:gd name="connsiteY1-436" fmla="*/ 341097 h 664635"/>
                <a:gd name="connsiteX2-437" fmla="*/ 527862 w 955549"/>
                <a:gd name="connsiteY2-438" fmla="*/ 607765 h 664635"/>
                <a:gd name="connsiteX3-439" fmla="*/ 44809 w 955549"/>
                <a:gd name="connsiteY3-440" fmla="*/ 450488 h 664635"/>
                <a:gd name="connsiteX4-441" fmla="*/ 261852 w 955549"/>
                <a:gd name="connsiteY4-442" fmla="*/ 1703 h 664635"/>
                <a:gd name="connsiteX5-443" fmla="*/ 513888 w 955549"/>
                <a:gd name="connsiteY5-444" fmla="*/ 245577 h 664635"/>
                <a:gd name="connsiteX6-445" fmla="*/ 805041 w 955549"/>
                <a:gd name="connsiteY6-446" fmla="*/ 145056 h 664635"/>
                <a:gd name="connsiteX7-447" fmla="*/ 954005 w 955549"/>
                <a:gd name="connsiteY7-448" fmla="*/ 405609 h 664635"/>
                <a:gd name="connsiteX0-449" fmla="*/ 205095 w 955549"/>
                <a:gd name="connsiteY0-450" fmla="*/ 478537 h 664635"/>
                <a:gd name="connsiteX1-451" fmla="*/ 402249 w 955549"/>
                <a:gd name="connsiteY1-452" fmla="*/ 352114 h 664635"/>
                <a:gd name="connsiteX2-453" fmla="*/ 527862 w 955549"/>
                <a:gd name="connsiteY2-454" fmla="*/ 607765 h 664635"/>
                <a:gd name="connsiteX3-455" fmla="*/ 44809 w 955549"/>
                <a:gd name="connsiteY3-456" fmla="*/ 450488 h 664635"/>
                <a:gd name="connsiteX4-457" fmla="*/ 261852 w 955549"/>
                <a:gd name="connsiteY4-458" fmla="*/ 1703 h 664635"/>
                <a:gd name="connsiteX5-459" fmla="*/ 513888 w 955549"/>
                <a:gd name="connsiteY5-460" fmla="*/ 245577 h 664635"/>
                <a:gd name="connsiteX6-461" fmla="*/ 805041 w 955549"/>
                <a:gd name="connsiteY6-462" fmla="*/ 145056 h 664635"/>
                <a:gd name="connsiteX7-463" fmla="*/ 954005 w 955549"/>
                <a:gd name="connsiteY7-464" fmla="*/ 405609 h 664635"/>
                <a:gd name="connsiteX0-465" fmla="*/ 205095 w 955549"/>
                <a:gd name="connsiteY0-466" fmla="*/ 478537 h 664635"/>
                <a:gd name="connsiteX1-467" fmla="*/ 402249 w 955549"/>
                <a:gd name="connsiteY1-468" fmla="*/ 352114 h 664635"/>
                <a:gd name="connsiteX2-469" fmla="*/ 527862 w 955549"/>
                <a:gd name="connsiteY2-470" fmla="*/ 607765 h 664635"/>
                <a:gd name="connsiteX3-471" fmla="*/ 44809 w 955549"/>
                <a:gd name="connsiteY3-472" fmla="*/ 450488 h 664635"/>
                <a:gd name="connsiteX4-473" fmla="*/ 261852 w 955549"/>
                <a:gd name="connsiteY4-474" fmla="*/ 1703 h 664635"/>
                <a:gd name="connsiteX5-475" fmla="*/ 513888 w 955549"/>
                <a:gd name="connsiteY5-476" fmla="*/ 245577 h 664635"/>
                <a:gd name="connsiteX6-477" fmla="*/ 805041 w 955549"/>
                <a:gd name="connsiteY6-478" fmla="*/ 145056 h 664635"/>
                <a:gd name="connsiteX7-479" fmla="*/ 954005 w 955549"/>
                <a:gd name="connsiteY7-480" fmla="*/ 405609 h 664635"/>
                <a:gd name="connsiteX0-481" fmla="*/ 205095 w 955549"/>
                <a:gd name="connsiteY0-482" fmla="*/ 478537 h 664635"/>
                <a:gd name="connsiteX1-483" fmla="*/ 402249 w 955549"/>
                <a:gd name="connsiteY1-484" fmla="*/ 352114 h 664635"/>
                <a:gd name="connsiteX2-485" fmla="*/ 527862 w 955549"/>
                <a:gd name="connsiteY2-486" fmla="*/ 607765 h 664635"/>
                <a:gd name="connsiteX3-487" fmla="*/ 44809 w 955549"/>
                <a:gd name="connsiteY3-488" fmla="*/ 450488 h 664635"/>
                <a:gd name="connsiteX4-489" fmla="*/ 261852 w 955549"/>
                <a:gd name="connsiteY4-490" fmla="*/ 1703 h 664635"/>
                <a:gd name="connsiteX5-491" fmla="*/ 513888 w 955549"/>
                <a:gd name="connsiteY5-492" fmla="*/ 245577 h 664635"/>
                <a:gd name="connsiteX6-493" fmla="*/ 805041 w 955549"/>
                <a:gd name="connsiteY6-494" fmla="*/ 145056 h 664635"/>
                <a:gd name="connsiteX7-495" fmla="*/ 954005 w 955549"/>
                <a:gd name="connsiteY7-496" fmla="*/ 405609 h 664635"/>
                <a:gd name="connsiteX0-497" fmla="*/ 205095 w 955549"/>
                <a:gd name="connsiteY0-498" fmla="*/ 511587 h 664635"/>
                <a:gd name="connsiteX1-499" fmla="*/ 402249 w 955549"/>
                <a:gd name="connsiteY1-500" fmla="*/ 352114 h 664635"/>
                <a:gd name="connsiteX2-501" fmla="*/ 527862 w 955549"/>
                <a:gd name="connsiteY2-502" fmla="*/ 607765 h 664635"/>
                <a:gd name="connsiteX3-503" fmla="*/ 44809 w 955549"/>
                <a:gd name="connsiteY3-504" fmla="*/ 450488 h 664635"/>
                <a:gd name="connsiteX4-505" fmla="*/ 261852 w 955549"/>
                <a:gd name="connsiteY4-506" fmla="*/ 1703 h 664635"/>
                <a:gd name="connsiteX5-507" fmla="*/ 513888 w 955549"/>
                <a:gd name="connsiteY5-508" fmla="*/ 245577 h 664635"/>
                <a:gd name="connsiteX6-509" fmla="*/ 805041 w 955549"/>
                <a:gd name="connsiteY6-510" fmla="*/ 145056 h 664635"/>
                <a:gd name="connsiteX7-511" fmla="*/ 954005 w 955549"/>
                <a:gd name="connsiteY7-512" fmla="*/ 405609 h 664635"/>
                <a:gd name="connsiteX0-513" fmla="*/ 205095 w 955549"/>
                <a:gd name="connsiteY0-514" fmla="*/ 511587 h 664635"/>
                <a:gd name="connsiteX1-515" fmla="*/ 402249 w 955549"/>
                <a:gd name="connsiteY1-516" fmla="*/ 352114 h 664635"/>
                <a:gd name="connsiteX2-517" fmla="*/ 527862 w 955549"/>
                <a:gd name="connsiteY2-518" fmla="*/ 607765 h 664635"/>
                <a:gd name="connsiteX3-519" fmla="*/ 44809 w 955549"/>
                <a:gd name="connsiteY3-520" fmla="*/ 450488 h 664635"/>
                <a:gd name="connsiteX4-521" fmla="*/ 261852 w 955549"/>
                <a:gd name="connsiteY4-522" fmla="*/ 1703 h 664635"/>
                <a:gd name="connsiteX5-523" fmla="*/ 513888 w 955549"/>
                <a:gd name="connsiteY5-524" fmla="*/ 245577 h 664635"/>
                <a:gd name="connsiteX6-525" fmla="*/ 805041 w 955549"/>
                <a:gd name="connsiteY6-526" fmla="*/ 145056 h 664635"/>
                <a:gd name="connsiteX7-527" fmla="*/ 954005 w 955549"/>
                <a:gd name="connsiteY7-528" fmla="*/ 405609 h 664635"/>
                <a:gd name="connsiteX0-529" fmla="*/ 205095 w 955549"/>
                <a:gd name="connsiteY0-530" fmla="*/ 511587 h 664635"/>
                <a:gd name="connsiteX1-531" fmla="*/ 396740 w 955549"/>
                <a:gd name="connsiteY1-532" fmla="*/ 327327 h 664635"/>
                <a:gd name="connsiteX2-533" fmla="*/ 527862 w 955549"/>
                <a:gd name="connsiteY2-534" fmla="*/ 607765 h 664635"/>
                <a:gd name="connsiteX3-535" fmla="*/ 44809 w 955549"/>
                <a:gd name="connsiteY3-536" fmla="*/ 450488 h 664635"/>
                <a:gd name="connsiteX4-537" fmla="*/ 261852 w 955549"/>
                <a:gd name="connsiteY4-538" fmla="*/ 1703 h 664635"/>
                <a:gd name="connsiteX5-539" fmla="*/ 513888 w 955549"/>
                <a:gd name="connsiteY5-540" fmla="*/ 245577 h 664635"/>
                <a:gd name="connsiteX6-541" fmla="*/ 805041 w 955549"/>
                <a:gd name="connsiteY6-542" fmla="*/ 145056 h 664635"/>
                <a:gd name="connsiteX7-543" fmla="*/ 954005 w 955549"/>
                <a:gd name="connsiteY7-544" fmla="*/ 405609 h 664635"/>
                <a:gd name="connsiteX0-545" fmla="*/ 205095 w 955549"/>
                <a:gd name="connsiteY0-546" fmla="*/ 511587 h 664635"/>
                <a:gd name="connsiteX1-547" fmla="*/ 396740 w 955549"/>
                <a:gd name="connsiteY1-548" fmla="*/ 327327 h 664635"/>
                <a:gd name="connsiteX2-549" fmla="*/ 527862 w 955549"/>
                <a:gd name="connsiteY2-550" fmla="*/ 607765 h 664635"/>
                <a:gd name="connsiteX3-551" fmla="*/ 44809 w 955549"/>
                <a:gd name="connsiteY3-552" fmla="*/ 450488 h 664635"/>
                <a:gd name="connsiteX4-553" fmla="*/ 261852 w 955549"/>
                <a:gd name="connsiteY4-554" fmla="*/ 1703 h 664635"/>
                <a:gd name="connsiteX5-555" fmla="*/ 513888 w 955549"/>
                <a:gd name="connsiteY5-556" fmla="*/ 245577 h 664635"/>
                <a:gd name="connsiteX6-557" fmla="*/ 805041 w 955549"/>
                <a:gd name="connsiteY6-558" fmla="*/ 145056 h 664635"/>
                <a:gd name="connsiteX7-559" fmla="*/ 954005 w 955549"/>
                <a:gd name="connsiteY7-560" fmla="*/ 405609 h 664635"/>
                <a:gd name="connsiteX0-561" fmla="*/ 221620 w 955549"/>
                <a:gd name="connsiteY0-562" fmla="*/ 500570 h 664635"/>
                <a:gd name="connsiteX1-563" fmla="*/ 396740 w 955549"/>
                <a:gd name="connsiteY1-564" fmla="*/ 327327 h 664635"/>
                <a:gd name="connsiteX2-565" fmla="*/ 527862 w 955549"/>
                <a:gd name="connsiteY2-566" fmla="*/ 607765 h 664635"/>
                <a:gd name="connsiteX3-567" fmla="*/ 44809 w 955549"/>
                <a:gd name="connsiteY3-568" fmla="*/ 450488 h 664635"/>
                <a:gd name="connsiteX4-569" fmla="*/ 261852 w 955549"/>
                <a:gd name="connsiteY4-570" fmla="*/ 1703 h 664635"/>
                <a:gd name="connsiteX5-571" fmla="*/ 513888 w 955549"/>
                <a:gd name="connsiteY5-572" fmla="*/ 245577 h 664635"/>
                <a:gd name="connsiteX6-573" fmla="*/ 805041 w 955549"/>
                <a:gd name="connsiteY6-574" fmla="*/ 145056 h 664635"/>
                <a:gd name="connsiteX7-575" fmla="*/ 954005 w 955549"/>
                <a:gd name="connsiteY7-576" fmla="*/ 405609 h 664635"/>
                <a:gd name="connsiteX0-577" fmla="*/ 221620 w 955549"/>
                <a:gd name="connsiteY0-578" fmla="*/ 500570 h 664635"/>
                <a:gd name="connsiteX1-579" fmla="*/ 396740 w 955549"/>
                <a:gd name="connsiteY1-580" fmla="*/ 327327 h 664635"/>
                <a:gd name="connsiteX2-581" fmla="*/ 527862 w 955549"/>
                <a:gd name="connsiteY2-582" fmla="*/ 607765 h 664635"/>
                <a:gd name="connsiteX3-583" fmla="*/ 44809 w 955549"/>
                <a:gd name="connsiteY3-584" fmla="*/ 450488 h 664635"/>
                <a:gd name="connsiteX4-585" fmla="*/ 261852 w 955549"/>
                <a:gd name="connsiteY4-586" fmla="*/ 1703 h 664635"/>
                <a:gd name="connsiteX5-587" fmla="*/ 513888 w 955549"/>
                <a:gd name="connsiteY5-588" fmla="*/ 245577 h 664635"/>
                <a:gd name="connsiteX6-589" fmla="*/ 805041 w 955549"/>
                <a:gd name="connsiteY6-590" fmla="*/ 145056 h 664635"/>
                <a:gd name="connsiteX7-591" fmla="*/ 954005 w 955549"/>
                <a:gd name="connsiteY7-592" fmla="*/ 405609 h 664635"/>
                <a:gd name="connsiteX0-593" fmla="*/ 221620 w 955549"/>
                <a:gd name="connsiteY0-594" fmla="*/ 500570 h 664635"/>
                <a:gd name="connsiteX1-595" fmla="*/ 396740 w 955549"/>
                <a:gd name="connsiteY1-596" fmla="*/ 327327 h 664635"/>
                <a:gd name="connsiteX2-597" fmla="*/ 527862 w 955549"/>
                <a:gd name="connsiteY2-598" fmla="*/ 607765 h 664635"/>
                <a:gd name="connsiteX3-599" fmla="*/ 44809 w 955549"/>
                <a:gd name="connsiteY3-600" fmla="*/ 450488 h 664635"/>
                <a:gd name="connsiteX4-601" fmla="*/ 261852 w 955549"/>
                <a:gd name="connsiteY4-602" fmla="*/ 1703 h 664635"/>
                <a:gd name="connsiteX5-603" fmla="*/ 513888 w 955549"/>
                <a:gd name="connsiteY5-604" fmla="*/ 245577 h 664635"/>
                <a:gd name="connsiteX6-605" fmla="*/ 805041 w 955549"/>
                <a:gd name="connsiteY6-606" fmla="*/ 145056 h 664635"/>
                <a:gd name="connsiteX7-607" fmla="*/ 954005 w 955549"/>
                <a:gd name="connsiteY7-608" fmla="*/ 405609 h 664635"/>
                <a:gd name="connsiteX0-609" fmla="*/ 221620 w 955549"/>
                <a:gd name="connsiteY0-610" fmla="*/ 500570 h 666793"/>
                <a:gd name="connsiteX1-611" fmla="*/ 396740 w 955549"/>
                <a:gd name="connsiteY1-612" fmla="*/ 327327 h 666793"/>
                <a:gd name="connsiteX2-613" fmla="*/ 478286 w 955549"/>
                <a:gd name="connsiteY2-614" fmla="*/ 610520 h 666793"/>
                <a:gd name="connsiteX3-615" fmla="*/ 44809 w 955549"/>
                <a:gd name="connsiteY3-616" fmla="*/ 450488 h 666793"/>
                <a:gd name="connsiteX4-617" fmla="*/ 261852 w 955549"/>
                <a:gd name="connsiteY4-618" fmla="*/ 1703 h 666793"/>
                <a:gd name="connsiteX5-619" fmla="*/ 513888 w 955549"/>
                <a:gd name="connsiteY5-620" fmla="*/ 245577 h 666793"/>
                <a:gd name="connsiteX6-621" fmla="*/ 805041 w 955549"/>
                <a:gd name="connsiteY6-622" fmla="*/ 145056 h 666793"/>
                <a:gd name="connsiteX7-623" fmla="*/ 954005 w 955549"/>
                <a:gd name="connsiteY7-624" fmla="*/ 405609 h 666793"/>
                <a:gd name="connsiteX0-625" fmla="*/ 221620 w 955549"/>
                <a:gd name="connsiteY0-626" fmla="*/ 500570 h 666793"/>
                <a:gd name="connsiteX1-627" fmla="*/ 396740 w 955549"/>
                <a:gd name="connsiteY1-628" fmla="*/ 327327 h 666793"/>
                <a:gd name="connsiteX2-629" fmla="*/ 478286 w 955549"/>
                <a:gd name="connsiteY2-630" fmla="*/ 610520 h 666793"/>
                <a:gd name="connsiteX3-631" fmla="*/ 44809 w 955549"/>
                <a:gd name="connsiteY3-632" fmla="*/ 450488 h 666793"/>
                <a:gd name="connsiteX4-633" fmla="*/ 261852 w 955549"/>
                <a:gd name="connsiteY4-634" fmla="*/ 1703 h 666793"/>
                <a:gd name="connsiteX5-635" fmla="*/ 513888 w 955549"/>
                <a:gd name="connsiteY5-636" fmla="*/ 245577 h 666793"/>
                <a:gd name="connsiteX6-637" fmla="*/ 805041 w 955549"/>
                <a:gd name="connsiteY6-638" fmla="*/ 145056 h 666793"/>
                <a:gd name="connsiteX7-639" fmla="*/ 954005 w 955549"/>
                <a:gd name="connsiteY7-640" fmla="*/ 405609 h 666793"/>
                <a:gd name="connsiteX0-641" fmla="*/ 228696 w 962625"/>
                <a:gd name="connsiteY0-642" fmla="*/ 500570 h 673975"/>
                <a:gd name="connsiteX1-643" fmla="*/ 403816 w 962625"/>
                <a:gd name="connsiteY1-644" fmla="*/ 327327 h 673975"/>
                <a:gd name="connsiteX2-645" fmla="*/ 485362 w 962625"/>
                <a:gd name="connsiteY2-646" fmla="*/ 610520 h 673975"/>
                <a:gd name="connsiteX3-647" fmla="*/ 43623 w 962625"/>
                <a:gd name="connsiteY3-648" fmla="*/ 480784 h 673975"/>
                <a:gd name="connsiteX4-649" fmla="*/ 268928 w 962625"/>
                <a:gd name="connsiteY4-650" fmla="*/ 1703 h 673975"/>
                <a:gd name="connsiteX5-651" fmla="*/ 520964 w 962625"/>
                <a:gd name="connsiteY5-652" fmla="*/ 245577 h 673975"/>
                <a:gd name="connsiteX6-653" fmla="*/ 812117 w 962625"/>
                <a:gd name="connsiteY6-654" fmla="*/ 145056 h 673975"/>
                <a:gd name="connsiteX7-655" fmla="*/ 961081 w 962625"/>
                <a:gd name="connsiteY7-656" fmla="*/ 405609 h 673975"/>
                <a:gd name="connsiteX0-657" fmla="*/ 238218 w 972147"/>
                <a:gd name="connsiteY0-658" fmla="*/ 500570 h 681004"/>
                <a:gd name="connsiteX1-659" fmla="*/ 413338 w 972147"/>
                <a:gd name="connsiteY1-660" fmla="*/ 327327 h 681004"/>
                <a:gd name="connsiteX2-661" fmla="*/ 494884 w 972147"/>
                <a:gd name="connsiteY2-662" fmla="*/ 610520 h 681004"/>
                <a:gd name="connsiteX3-663" fmla="*/ 42128 w 972147"/>
                <a:gd name="connsiteY3-664" fmla="*/ 505572 h 681004"/>
                <a:gd name="connsiteX4-665" fmla="*/ 278450 w 972147"/>
                <a:gd name="connsiteY4-666" fmla="*/ 1703 h 681004"/>
                <a:gd name="connsiteX5-667" fmla="*/ 530486 w 972147"/>
                <a:gd name="connsiteY5-668" fmla="*/ 245577 h 681004"/>
                <a:gd name="connsiteX6-669" fmla="*/ 821639 w 972147"/>
                <a:gd name="connsiteY6-670" fmla="*/ 145056 h 681004"/>
                <a:gd name="connsiteX7-671" fmla="*/ 970603 w 972147"/>
                <a:gd name="connsiteY7-672" fmla="*/ 405609 h 681004"/>
                <a:gd name="connsiteX0-673" fmla="*/ 238218 w 972147"/>
                <a:gd name="connsiteY0-674" fmla="*/ 500570 h 684851"/>
                <a:gd name="connsiteX1-675" fmla="*/ 413338 w 972147"/>
                <a:gd name="connsiteY1-676" fmla="*/ 327327 h 684851"/>
                <a:gd name="connsiteX2-677" fmla="*/ 483867 w 972147"/>
                <a:gd name="connsiteY2-678" fmla="*/ 616028 h 684851"/>
                <a:gd name="connsiteX3-679" fmla="*/ 42128 w 972147"/>
                <a:gd name="connsiteY3-680" fmla="*/ 505572 h 684851"/>
                <a:gd name="connsiteX4-681" fmla="*/ 278450 w 972147"/>
                <a:gd name="connsiteY4-682" fmla="*/ 1703 h 684851"/>
                <a:gd name="connsiteX5-683" fmla="*/ 530486 w 972147"/>
                <a:gd name="connsiteY5-684" fmla="*/ 245577 h 684851"/>
                <a:gd name="connsiteX6-685" fmla="*/ 821639 w 972147"/>
                <a:gd name="connsiteY6-686" fmla="*/ 145056 h 684851"/>
                <a:gd name="connsiteX7-687" fmla="*/ 970603 w 972147"/>
                <a:gd name="connsiteY7-688" fmla="*/ 405609 h 684851"/>
                <a:gd name="connsiteX0-689" fmla="*/ 238218 w 972147"/>
                <a:gd name="connsiteY0-690" fmla="*/ 500570 h 678763"/>
                <a:gd name="connsiteX1-691" fmla="*/ 413338 w 972147"/>
                <a:gd name="connsiteY1-692" fmla="*/ 327327 h 678763"/>
                <a:gd name="connsiteX2-693" fmla="*/ 483867 w 972147"/>
                <a:gd name="connsiteY2-694" fmla="*/ 616028 h 678763"/>
                <a:gd name="connsiteX3-695" fmla="*/ 42128 w 972147"/>
                <a:gd name="connsiteY3-696" fmla="*/ 505572 h 678763"/>
                <a:gd name="connsiteX4-697" fmla="*/ 278450 w 972147"/>
                <a:gd name="connsiteY4-698" fmla="*/ 1703 h 678763"/>
                <a:gd name="connsiteX5-699" fmla="*/ 530486 w 972147"/>
                <a:gd name="connsiteY5-700" fmla="*/ 245577 h 678763"/>
                <a:gd name="connsiteX6-701" fmla="*/ 821639 w 972147"/>
                <a:gd name="connsiteY6-702" fmla="*/ 145056 h 678763"/>
                <a:gd name="connsiteX7-703" fmla="*/ 970603 w 972147"/>
                <a:gd name="connsiteY7-704" fmla="*/ 405609 h 678763"/>
                <a:gd name="connsiteX0-705" fmla="*/ 238218 w 972147"/>
                <a:gd name="connsiteY0-706" fmla="*/ 501130 h 679323"/>
                <a:gd name="connsiteX1-707" fmla="*/ 413338 w 972147"/>
                <a:gd name="connsiteY1-708" fmla="*/ 327887 h 679323"/>
                <a:gd name="connsiteX2-709" fmla="*/ 483867 w 972147"/>
                <a:gd name="connsiteY2-710" fmla="*/ 616588 h 679323"/>
                <a:gd name="connsiteX3-711" fmla="*/ 42128 w 972147"/>
                <a:gd name="connsiteY3-712" fmla="*/ 506132 h 679323"/>
                <a:gd name="connsiteX4-713" fmla="*/ 278450 w 972147"/>
                <a:gd name="connsiteY4-714" fmla="*/ 2263 h 679323"/>
                <a:gd name="connsiteX5-715" fmla="*/ 535994 w 972147"/>
                <a:gd name="connsiteY5-716" fmla="*/ 210332 h 679323"/>
                <a:gd name="connsiteX6-717" fmla="*/ 821639 w 972147"/>
                <a:gd name="connsiteY6-718" fmla="*/ 145616 h 679323"/>
                <a:gd name="connsiteX7-719" fmla="*/ 970603 w 972147"/>
                <a:gd name="connsiteY7-720" fmla="*/ 406169 h 679323"/>
                <a:gd name="connsiteX0-721" fmla="*/ 238218 w 972147"/>
                <a:gd name="connsiteY0-722" fmla="*/ 501130 h 679323"/>
                <a:gd name="connsiteX1-723" fmla="*/ 413338 w 972147"/>
                <a:gd name="connsiteY1-724" fmla="*/ 327887 h 679323"/>
                <a:gd name="connsiteX2-725" fmla="*/ 483867 w 972147"/>
                <a:gd name="connsiteY2-726" fmla="*/ 616588 h 679323"/>
                <a:gd name="connsiteX3-727" fmla="*/ 42128 w 972147"/>
                <a:gd name="connsiteY3-728" fmla="*/ 506132 h 679323"/>
                <a:gd name="connsiteX4-729" fmla="*/ 278450 w 972147"/>
                <a:gd name="connsiteY4-730" fmla="*/ 2263 h 679323"/>
                <a:gd name="connsiteX5-731" fmla="*/ 535994 w 972147"/>
                <a:gd name="connsiteY5-732" fmla="*/ 210332 h 679323"/>
                <a:gd name="connsiteX6-733" fmla="*/ 821639 w 972147"/>
                <a:gd name="connsiteY6-734" fmla="*/ 145616 h 679323"/>
                <a:gd name="connsiteX7-735" fmla="*/ 970603 w 972147"/>
                <a:gd name="connsiteY7-736" fmla="*/ 406169 h 679323"/>
                <a:gd name="connsiteX0-737" fmla="*/ 238218 w 972147"/>
                <a:gd name="connsiteY0-738" fmla="*/ 501584 h 679777"/>
                <a:gd name="connsiteX1-739" fmla="*/ 413338 w 972147"/>
                <a:gd name="connsiteY1-740" fmla="*/ 328341 h 679777"/>
                <a:gd name="connsiteX2-741" fmla="*/ 483867 w 972147"/>
                <a:gd name="connsiteY2-742" fmla="*/ 617042 h 679777"/>
                <a:gd name="connsiteX3-743" fmla="*/ 42128 w 972147"/>
                <a:gd name="connsiteY3-744" fmla="*/ 506586 h 679777"/>
                <a:gd name="connsiteX4-745" fmla="*/ 278450 w 972147"/>
                <a:gd name="connsiteY4-746" fmla="*/ 2717 h 679777"/>
                <a:gd name="connsiteX5-747" fmla="*/ 535994 w 972147"/>
                <a:gd name="connsiteY5-748" fmla="*/ 210786 h 679777"/>
                <a:gd name="connsiteX6-749" fmla="*/ 821639 w 972147"/>
                <a:gd name="connsiteY6-750" fmla="*/ 146070 h 679777"/>
                <a:gd name="connsiteX7-751" fmla="*/ 970603 w 972147"/>
                <a:gd name="connsiteY7-752" fmla="*/ 406623 h 679777"/>
                <a:gd name="connsiteX0-753" fmla="*/ 238218 w 972147"/>
                <a:gd name="connsiteY0-754" fmla="*/ 501584 h 679777"/>
                <a:gd name="connsiteX1-755" fmla="*/ 413338 w 972147"/>
                <a:gd name="connsiteY1-756" fmla="*/ 328341 h 679777"/>
                <a:gd name="connsiteX2-757" fmla="*/ 483867 w 972147"/>
                <a:gd name="connsiteY2-758" fmla="*/ 617042 h 679777"/>
                <a:gd name="connsiteX3-759" fmla="*/ 42128 w 972147"/>
                <a:gd name="connsiteY3-760" fmla="*/ 506586 h 679777"/>
                <a:gd name="connsiteX4-761" fmla="*/ 278450 w 972147"/>
                <a:gd name="connsiteY4-762" fmla="*/ 2717 h 679777"/>
                <a:gd name="connsiteX5-763" fmla="*/ 535994 w 972147"/>
                <a:gd name="connsiteY5-764" fmla="*/ 210786 h 679777"/>
                <a:gd name="connsiteX6-765" fmla="*/ 821639 w 972147"/>
                <a:gd name="connsiteY6-766" fmla="*/ 146070 h 679777"/>
                <a:gd name="connsiteX7-767" fmla="*/ 970603 w 972147"/>
                <a:gd name="connsiteY7-768" fmla="*/ 406623 h 679777"/>
                <a:gd name="connsiteX0-769" fmla="*/ 238218 w 972147"/>
                <a:gd name="connsiteY0-770" fmla="*/ 501584 h 679777"/>
                <a:gd name="connsiteX1-771" fmla="*/ 413338 w 972147"/>
                <a:gd name="connsiteY1-772" fmla="*/ 328341 h 679777"/>
                <a:gd name="connsiteX2-773" fmla="*/ 483867 w 972147"/>
                <a:gd name="connsiteY2-774" fmla="*/ 617042 h 679777"/>
                <a:gd name="connsiteX3-775" fmla="*/ 42128 w 972147"/>
                <a:gd name="connsiteY3-776" fmla="*/ 506586 h 679777"/>
                <a:gd name="connsiteX4-777" fmla="*/ 278450 w 972147"/>
                <a:gd name="connsiteY4-778" fmla="*/ 2717 h 679777"/>
                <a:gd name="connsiteX5-779" fmla="*/ 535994 w 972147"/>
                <a:gd name="connsiteY5-780" fmla="*/ 210786 h 679777"/>
                <a:gd name="connsiteX6-781" fmla="*/ 821639 w 972147"/>
                <a:gd name="connsiteY6-782" fmla="*/ 146070 h 679777"/>
                <a:gd name="connsiteX7-783" fmla="*/ 970603 w 972147"/>
                <a:gd name="connsiteY7-784" fmla="*/ 406623 h 679777"/>
                <a:gd name="connsiteX0-785" fmla="*/ 238218 w 972147"/>
                <a:gd name="connsiteY0-786" fmla="*/ 502590 h 680783"/>
                <a:gd name="connsiteX1-787" fmla="*/ 413338 w 972147"/>
                <a:gd name="connsiteY1-788" fmla="*/ 329347 h 680783"/>
                <a:gd name="connsiteX2-789" fmla="*/ 483867 w 972147"/>
                <a:gd name="connsiteY2-790" fmla="*/ 618048 h 680783"/>
                <a:gd name="connsiteX3-791" fmla="*/ 42128 w 972147"/>
                <a:gd name="connsiteY3-792" fmla="*/ 507592 h 680783"/>
                <a:gd name="connsiteX4-793" fmla="*/ 278450 w 972147"/>
                <a:gd name="connsiteY4-794" fmla="*/ 3723 h 680783"/>
                <a:gd name="connsiteX5-795" fmla="*/ 535994 w 972147"/>
                <a:gd name="connsiteY5-796" fmla="*/ 211792 h 680783"/>
                <a:gd name="connsiteX6-797" fmla="*/ 821639 w 972147"/>
                <a:gd name="connsiteY6-798" fmla="*/ 147076 h 680783"/>
                <a:gd name="connsiteX7-799" fmla="*/ 970603 w 972147"/>
                <a:gd name="connsiteY7-800" fmla="*/ 407629 h 680783"/>
                <a:gd name="connsiteX0-801" fmla="*/ 238218 w 972381"/>
                <a:gd name="connsiteY0-802" fmla="*/ 502590 h 680783"/>
                <a:gd name="connsiteX1-803" fmla="*/ 413338 w 972381"/>
                <a:gd name="connsiteY1-804" fmla="*/ 329347 h 680783"/>
                <a:gd name="connsiteX2-805" fmla="*/ 483867 w 972381"/>
                <a:gd name="connsiteY2-806" fmla="*/ 618048 h 680783"/>
                <a:gd name="connsiteX3-807" fmla="*/ 42128 w 972381"/>
                <a:gd name="connsiteY3-808" fmla="*/ 507592 h 680783"/>
                <a:gd name="connsiteX4-809" fmla="*/ 278450 w 972381"/>
                <a:gd name="connsiteY4-810" fmla="*/ 3723 h 680783"/>
                <a:gd name="connsiteX5-811" fmla="*/ 535994 w 972381"/>
                <a:gd name="connsiteY5-812" fmla="*/ 211792 h 680783"/>
                <a:gd name="connsiteX6-813" fmla="*/ 829902 w 972381"/>
                <a:gd name="connsiteY6-814" fmla="*/ 119534 h 680783"/>
                <a:gd name="connsiteX7-815" fmla="*/ 970603 w 972381"/>
                <a:gd name="connsiteY7-816" fmla="*/ 407629 h 680783"/>
                <a:gd name="connsiteX0-817" fmla="*/ 238218 w 972381"/>
                <a:gd name="connsiteY0-818" fmla="*/ 502590 h 680783"/>
                <a:gd name="connsiteX1-819" fmla="*/ 413338 w 972381"/>
                <a:gd name="connsiteY1-820" fmla="*/ 329347 h 680783"/>
                <a:gd name="connsiteX2-821" fmla="*/ 483867 w 972381"/>
                <a:gd name="connsiteY2-822" fmla="*/ 618048 h 680783"/>
                <a:gd name="connsiteX3-823" fmla="*/ 42128 w 972381"/>
                <a:gd name="connsiteY3-824" fmla="*/ 507592 h 680783"/>
                <a:gd name="connsiteX4-825" fmla="*/ 278450 w 972381"/>
                <a:gd name="connsiteY4-826" fmla="*/ 3723 h 680783"/>
                <a:gd name="connsiteX5-827" fmla="*/ 535994 w 972381"/>
                <a:gd name="connsiteY5-828" fmla="*/ 211792 h 680783"/>
                <a:gd name="connsiteX6-829" fmla="*/ 829902 w 972381"/>
                <a:gd name="connsiteY6-830" fmla="*/ 119534 h 680783"/>
                <a:gd name="connsiteX7-831" fmla="*/ 970603 w 972381"/>
                <a:gd name="connsiteY7-832" fmla="*/ 407629 h 680783"/>
                <a:gd name="connsiteX0-833" fmla="*/ 238218 w 973905"/>
                <a:gd name="connsiteY0-834" fmla="*/ 502590 h 680783"/>
                <a:gd name="connsiteX1-835" fmla="*/ 413338 w 973905"/>
                <a:gd name="connsiteY1-836" fmla="*/ 329347 h 680783"/>
                <a:gd name="connsiteX2-837" fmla="*/ 483867 w 973905"/>
                <a:gd name="connsiteY2-838" fmla="*/ 618048 h 680783"/>
                <a:gd name="connsiteX3-839" fmla="*/ 42128 w 973905"/>
                <a:gd name="connsiteY3-840" fmla="*/ 507592 h 680783"/>
                <a:gd name="connsiteX4-841" fmla="*/ 278450 w 973905"/>
                <a:gd name="connsiteY4-842" fmla="*/ 3723 h 680783"/>
                <a:gd name="connsiteX5-843" fmla="*/ 535994 w 973905"/>
                <a:gd name="connsiteY5-844" fmla="*/ 211792 h 680783"/>
                <a:gd name="connsiteX6-845" fmla="*/ 857444 w 973905"/>
                <a:gd name="connsiteY6-846" fmla="*/ 144322 h 680783"/>
                <a:gd name="connsiteX7-847" fmla="*/ 970603 w 973905"/>
                <a:gd name="connsiteY7-848" fmla="*/ 407629 h 680783"/>
                <a:gd name="connsiteX0-849" fmla="*/ 238218 w 973905"/>
                <a:gd name="connsiteY0-850" fmla="*/ 502590 h 680783"/>
                <a:gd name="connsiteX1-851" fmla="*/ 413338 w 973905"/>
                <a:gd name="connsiteY1-852" fmla="*/ 329347 h 680783"/>
                <a:gd name="connsiteX2-853" fmla="*/ 483867 w 973905"/>
                <a:gd name="connsiteY2-854" fmla="*/ 618048 h 680783"/>
                <a:gd name="connsiteX3-855" fmla="*/ 42128 w 973905"/>
                <a:gd name="connsiteY3-856" fmla="*/ 507592 h 680783"/>
                <a:gd name="connsiteX4-857" fmla="*/ 278450 w 973905"/>
                <a:gd name="connsiteY4-858" fmla="*/ 3723 h 680783"/>
                <a:gd name="connsiteX5-859" fmla="*/ 535994 w 973905"/>
                <a:gd name="connsiteY5-860" fmla="*/ 211792 h 680783"/>
                <a:gd name="connsiteX6-861" fmla="*/ 857444 w 973905"/>
                <a:gd name="connsiteY6-862" fmla="*/ 144322 h 680783"/>
                <a:gd name="connsiteX7-863" fmla="*/ 970603 w 973905"/>
                <a:gd name="connsiteY7-864" fmla="*/ 407629 h 680783"/>
                <a:gd name="connsiteX0-865" fmla="*/ 238218 w 975028"/>
                <a:gd name="connsiteY0-866" fmla="*/ 502590 h 680783"/>
                <a:gd name="connsiteX1-867" fmla="*/ 413338 w 975028"/>
                <a:gd name="connsiteY1-868" fmla="*/ 329347 h 680783"/>
                <a:gd name="connsiteX2-869" fmla="*/ 483867 w 975028"/>
                <a:gd name="connsiteY2-870" fmla="*/ 618048 h 680783"/>
                <a:gd name="connsiteX3-871" fmla="*/ 42128 w 975028"/>
                <a:gd name="connsiteY3-872" fmla="*/ 507592 h 680783"/>
                <a:gd name="connsiteX4-873" fmla="*/ 278450 w 975028"/>
                <a:gd name="connsiteY4-874" fmla="*/ 3723 h 680783"/>
                <a:gd name="connsiteX5-875" fmla="*/ 535994 w 975028"/>
                <a:gd name="connsiteY5-876" fmla="*/ 211792 h 680783"/>
                <a:gd name="connsiteX6-877" fmla="*/ 857444 w 975028"/>
                <a:gd name="connsiteY6-878" fmla="*/ 144322 h 680783"/>
                <a:gd name="connsiteX7-879" fmla="*/ 970603 w 975028"/>
                <a:gd name="connsiteY7-880" fmla="*/ 407629 h 680783"/>
                <a:gd name="connsiteX0-881" fmla="*/ 238218 w 975028"/>
                <a:gd name="connsiteY0-882" fmla="*/ 502590 h 680783"/>
                <a:gd name="connsiteX1-883" fmla="*/ 413338 w 975028"/>
                <a:gd name="connsiteY1-884" fmla="*/ 329347 h 680783"/>
                <a:gd name="connsiteX2-885" fmla="*/ 483867 w 975028"/>
                <a:gd name="connsiteY2-886" fmla="*/ 618048 h 680783"/>
                <a:gd name="connsiteX3-887" fmla="*/ 42128 w 975028"/>
                <a:gd name="connsiteY3-888" fmla="*/ 507592 h 680783"/>
                <a:gd name="connsiteX4-889" fmla="*/ 278450 w 975028"/>
                <a:gd name="connsiteY4-890" fmla="*/ 3723 h 680783"/>
                <a:gd name="connsiteX5-891" fmla="*/ 535994 w 975028"/>
                <a:gd name="connsiteY5-892" fmla="*/ 211792 h 680783"/>
                <a:gd name="connsiteX6-893" fmla="*/ 857444 w 975028"/>
                <a:gd name="connsiteY6-894" fmla="*/ 144322 h 680783"/>
                <a:gd name="connsiteX7-895" fmla="*/ 970603 w 975028"/>
                <a:gd name="connsiteY7-896" fmla="*/ 407629 h 680783"/>
                <a:gd name="connsiteX0-897" fmla="*/ 238218 w 975375"/>
                <a:gd name="connsiteY0-898" fmla="*/ 502590 h 680783"/>
                <a:gd name="connsiteX1-899" fmla="*/ 413338 w 975375"/>
                <a:gd name="connsiteY1-900" fmla="*/ 329347 h 680783"/>
                <a:gd name="connsiteX2-901" fmla="*/ 483867 w 975375"/>
                <a:gd name="connsiteY2-902" fmla="*/ 618048 h 680783"/>
                <a:gd name="connsiteX3-903" fmla="*/ 42128 w 975375"/>
                <a:gd name="connsiteY3-904" fmla="*/ 507592 h 680783"/>
                <a:gd name="connsiteX4-905" fmla="*/ 278450 w 975375"/>
                <a:gd name="connsiteY4-906" fmla="*/ 3723 h 680783"/>
                <a:gd name="connsiteX5-907" fmla="*/ 535994 w 975375"/>
                <a:gd name="connsiteY5-908" fmla="*/ 211792 h 680783"/>
                <a:gd name="connsiteX6-909" fmla="*/ 857444 w 975375"/>
                <a:gd name="connsiteY6-910" fmla="*/ 144322 h 680783"/>
                <a:gd name="connsiteX7-911" fmla="*/ 970603 w 975375"/>
                <a:gd name="connsiteY7-912" fmla="*/ 407629 h 680783"/>
                <a:gd name="connsiteX0-913" fmla="*/ 238218 w 975375"/>
                <a:gd name="connsiteY0-914" fmla="*/ 502590 h 680783"/>
                <a:gd name="connsiteX1-915" fmla="*/ 413338 w 975375"/>
                <a:gd name="connsiteY1-916" fmla="*/ 329347 h 680783"/>
                <a:gd name="connsiteX2-917" fmla="*/ 483867 w 975375"/>
                <a:gd name="connsiteY2-918" fmla="*/ 618048 h 680783"/>
                <a:gd name="connsiteX3-919" fmla="*/ 42128 w 975375"/>
                <a:gd name="connsiteY3-920" fmla="*/ 507592 h 680783"/>
                <a:gd name="connsiteX4-921" fmla="*/ 278450 w 975375"/>
                <a:gd name="connsiteY4-922" fmla="*/ 3723 h 680783"/>
                <a:gd name="connsiteX5-923" fmla="*/ 535994 w 975375"/>
                <a:gd name="connsiteY5-924" fmla="*/ 211792 h 680783"/>
                <a:gd name="connsiteX6-925" fmla="*/ 857444 w 975375"/>
                <a:gd name="connsiteY6-926" fmla="*/ 144322 h 680783"/>
                <a:gd name="connsiteX7-927" fmla="*/ 970603 w 975375"/>
                <a:gd name="connsiteY7-928" fmla="*/ 407629 h 680783"/>
                <a:gd name="connsiteX0-929" fmla="*/ 238218 w 973301"/>
                <a:gd name="connsiteY0-930" fmla="*/ 502590 h 680783"/>
                <a:gd name="connsiteX1-931" fmla="*/ 413338 w 973301"/>
                <a:gd name="connsiteY1-932" fmla="*/ 329347 h 680783"/>
                <a:gd name="connsiteX2-933" fmla="*/ 483867 w 973301"/>
                <a:gd name="connsiteY2-934" fmla="*/ 618048 h 680783"/>
                <a:gd name="connsiteX3-935" fmla="*/ 42128 w 973301"/>
                <a:gd name="connsiteY3-936" fmla="*/ 507592 h 680783"/>
                <a:gd name="connsiteX4-937" fmla="*/ 278450 w 973301"/>
                <a:gd name="connsiteY4-938" fmla="*/ 3723 h 680783"/>
                <a:gd name="connsiteX5-939" fmla="*/ 535994 w 973301"/>
                <a:gd name="connsiteY5-940" fmla="*/ 211792 h 680783"/>
                <a:gd name="connsiteX6-941" fmla="*/ 857444 w 973301"/>
                <a:gd name="connsiteY6-942" fmla="*/ 144322 h 680783"/>
                <a:gd name="connsiteX7-943" fmla="*/ 970603 w 973301"/>
                <a:gd name="connsiteY7-944" fmla="*/ 407629 h 680783"/>
                <a:gd name="connsiteX0-945" fmla="*/ 238218 w 973301"/>
                <a:gd name="connsiteY0-946" fmla="*/ 502590 h 680783"/>
                <a:gd name="connsiteX1-947" fmla="*/ 413338 w 973301"/>
                <a:gd name="connsiteY1-948" fmla="*/ 329347 h 680783"/>
                <a:gd name="connsiteX2-949" fmla="*/ 483867 w 973301"/>
                <a:gd name="connsiteY2-950" fmla="*/ 618048 h 680783"/>
                <a:gd name="connsiteX3-951" fmla="*/ 42128 w 973301"/>
                <a:gd name="connsiteY3-952" fmla="*/ 507592 h 680783"/>
                <a:gd name="connsiteX4-953" fmla="*/ 278450 w 973301"/>
                <a:gd name="connsiteY4-954" fmla="*/ 3723 h 680783"/>
                <a:gd name="connsiteX5-955" fmla="*/ 535994 w 973301"/>
                <a:gd name="connsiteY5-956" fmla="*/ 211792 h 680783"/>
                <a:gd name="connsiteX6-957" fmla="*/ 857444 w 973301"/>
                <a:gd name="connsiteY6-958" fmla="*/ 144322 h 680783"/>
                <a:gd name="connsiteX7-959" fmla="*/ 970603 w 973301"/>
                <a:gd name="connsiteY7-960" fmla="*/ 407629 h 680783"/>
                <a:gd name="connsiteX0-961" fmla="*/ 238218 w 973301"/>
                <a:gd name="connsiteY0-962" fmla="*/ 502590 h 680783"/>
                <a:gd name="connsiteX1-963" fmla="*/ 413338 w 973301"/>
                <a:gd name="connsiteY1-964" fmla="*/ 329347 h 680783"/>
                <a:gd name="connsiteX2-965" fmla="*/ 483867 w 973301"/>
                <a:gd name="connsiteY2-966" fmla="*/ 618048 h 680783"/>
                <a:gd name="connsiteX3-967" fmla="*/ 42128 w 973301"/>
                <a:gd name="connsiteY3-968" fmla="*/ 507592 h 680783"/>
                <a:gd name="connsiteX4-969" fmla="*/ 278450 w 973301"/>
                <a:gd name="connsiteY4-970" fmla="*/ 3723 h 680783"/>
                <a:gd name="connsiteX5-971" fmla="*/ 558028 w 973301"/>
                <a:gd name="connsiteY5-972" fmla="*/ 211792 h 680783"/>
                <a:gd name="connsiteX6-973" fmla="*/ 857444 w 973301"/>
                <a:gd name="connsiteY6-974" fmla="*/ 144322 h 680783"/>
                <a:gd name="connsiteX7-975" fmla="*/ 970603 w 973301"/>
                <a:gd name="connsiteY7-976" fmla="*/ 407629 h 680783"/>
                <a:gd name="connsiteX0-977" fmla="*/ 238218 w 973301"/>
                <a:gd name="connsiteY0-978" fmla="*/ 503717 h 681910"/>
                <a:gd name="connsiteX1-979" fmla="*/ 413338 w 973301"/>
                <a:gd name="connsiteY1-980" fmla="*/ 330474 h 681910"/>
                <a:gd name="connsiteX2-981" fmla="*/ 483867 w 973301"/>
                <a:gd name="connsiteY2-982" fmla="*/ 619175 h 681910"/>
                <a:gd name="connsiteX3-983" fmla="*/ 42128 w 973301"/>
                <a:gd name="connsiteY3-984" fmla="*/ 508719 h 681910"/>
                <a:gd name="connsiteX4-985" fmla="*/ 278450 w 973301"/>
                <a:gd name="connsiteY4-986" fmla="*/ 4850 h 681910"/>
                <a:gd name="connsiteX5-987" fmla="*/ 558028 w 973301"/>
                <a:gd name="connsiteY5-988" fmla="*/ 212919 h 681910"/>
                <a:gd name="connsiteX6-989" fmla="*/ 857444 w 973301"/>
                <a:gd name="connsiteY6-990" fmla="*/ 145449 h 681910"/>
                <a:gd name="connsiteX7-991" fmla="*/ 970603 w 973301"/>
                <a:gd name="connsiteY7-992" fmla="*/ 408756 h 681910"/>
                <a:gd name="connsiteX0-993" fmla="*/ 238218 w 973301"/>
                <a:gd name="connsiteY0-994" fmla="*/ 503717 h 681910"/>
                <a:gd name="connsiteX1-995" fmla="*/ 413338 w 973301"/>
                <a:gd name="connsiteY1-996" fmla="*/ 330474 h 681910"/>
                <a:gd name="connsiteX2-997" fmla="*/ 483867 w 973301"/>
                <a:gd name="connsiteY2-998" fmla="*/ 619175 h 681910"/>
                <a:gd name="connsiteX3-999" fmla="*/ 42128 w 973301"/>
                <a:gd name="connsiteY3-1000" fmla="*/ 508719 h 681910"/>
                <a:gd name="connsiteX4-1001" fmla="*/ 278450 w 973301"/>
                <a:gd name="connsiteY4-1002" fmla="*/ 4850 h 681910"/>
                <a:gd name="connsiteX5-1003" fmla="*/ 558028 w 973301"/>
                <a:gd name="connsiteY5-1004" fmla="*/ 212919 h 681910"/>
                <a:gd name="connsiteX6-1005" fmla="*/ 857444 w 973301"/>
                <a:gd name="connsiteY6-1006" fmla="*/ 145449 h 681910"/>
                <a:gd name="connsiteX7-1007" fmla="*/ 970603 w 973301"/>
                <a:gd name="connsiteY7-1008" fmla="*/ 408756 h 681910"/>
                <a:gd name="connsiteX0-1009" fmla="*/ 238218 w 973301"/>
                <a:gd name="connsiteY0-1010" fmla="*/ 506290 h 684483"/>
                <a:gd name="connsiteX1-1011" fmla="*/ 413338 w 973301"/>
                <a:gd name="connsiteY1-1012" fmla="*/ 333047 h 684483"/>
                <a:gd name="connsiteX2-1013" fmla="*/ 483867 w 973301"/>
                <a:gd name="connsiteY2-1014" fmla="*/ 621748 h 684483"/>
                <a:gd name="connsiteX3-1015" fmla="*/ 42128 w 973301"/>
                <a:gd name="connsiteY3-1016" fmla="*/ 511292 h 684483"/>
                <a:gd name="connsiteX4-1017" fmla="*/ 278450 w 973301"/>
                <a:gd name="connsiteY4-1018" fmla="*/ 7423 h 684483"/>
                <a:gd name="connsiteX5-1019" fmla="*/ 549765 w 973301"/>
                <a:gd name="connsiteY5-1020" fmla="*/ 190704 h 684483"/>
                <a:gd name="connsiteX6-1021" fmla="*/ 857444 w 973301"/>
                <a:gd name="connsiteY6-1022" fmla="*/ 148022 h 684483"/>
                <a:gd name="connsiteX7-1023" fmla="*/ 970603 w 973301"/>
                <a:gd name="connsiteY7-1024" fmla="*/ 411329 h 684483"/>
                <a:gd name="connsiteX0-1025" fmla="*/ 238218 w 973301"/>
                <a:gd name="connsiteY0-1026" fmla="*/ 503104 h 681297"/>
                <a:gd name="connsiteX1-1027" fmla="*/ 413338 w 973301"/>
                <a:gd name="connsiteY1-1028" fmla="*/ 329861 h 681297"/>
                <a:gd name="connsiteX2-1029" fmla="*/ 483867 w 973301"/>
                <a:gd name="connsiteY2-1030" fmla="*/ 618562 h 681297"/>
                <a:gd name="connsiteX3-1031" fmla="*/ 42128 w 973301"/>
                <a:gd name="connsiteY3-1032" fmla="*/ 508106 h 681297"/>
                <a:gd name="connsiteX4-1033" fmla="*/ 278450 w 973301"/>
                <a:gd name="connsiteY4-1034" fmla="*/ 4237 h 681297"/>
                <a:gd name="connsiteX5-1035" fmla="*/ 549765 w 973301"/>
                <a:gd name="connsiteY5-1036" fmla="*/ 187518 h 681297"/>
                <a:gd name="connsiteX6-1037" fmla="*/ 857444 w 973301"/>
                <a:gd name="connsiteY6-1038" fmla="*/ 144836 h 681297"/>
                <a:gd name="connsiteX7-1039" fmla="*/ 970603 w 973301"/>
                <a:gd name="connsiteY7-1040" fmla="*/ 408143 h 681297"/>
                <a:gd name="connsiteX0-1041" fmla="*/ 238218 w 973301"/>
                <a:gd name="connsiteY0-1042" fmla="*/ 503104 h 681297"/>
                <a:gd name="connsiteX1-1043" fmla="*/ 413338 w 973301"/>
                <a:gd name="connsiteY1-1044" fmla="*/ 329861 h 681297"/>
                <a:gd name="connsiteX2-1045" fmla="*/ 483867 w 973301"/>
                <a:gd name="connsiteY2-1046" fmla="*/ 618562 h 681297"/>
                <a:gd name="connsiteX3-1047" fmla="*/ 42128 w 973301"/>
                <a:gd name="connsiteY3-1048" fmla="*/ 508106 h 681297"/>
                <a:gd name="connsiteX4-1049" fmla="*/ 278450 w 973301"/>
                <a:gd name="connsiteY4-1050" fmla="*/ 4237 h 681297"/>
                <a:gd name="connsiteX5-1051" fmla="*/ 549765 w 973301"/>
                <a:gd name="connsiteY5-1052" fmla="*/ 187518 h 681297"/>
                <a:gd name="connsiteX6-1053" fmla="*/ 857444 w 973301"/>
                <a:gd name="connsiteY6-1054" fmla="*/ 144836 h 681297"/>
                <a:gd name="connsiteX7-1055" fmla="*/ 970603 w 973301"/>
                <a:gd name="connsiteY7-1056" fmla="*/ 408143 h 681297"/>
                <a:gd name="connsiteX0-1057" fmla="*/ 238218 w 973301"/>
                <a:gd name="connsiteY0-1058" fmla="*/ 503104 h 681297"/>
                <a:gd name="connsiteX1-1059" fmla="*/ 413338 w 973301"/>
                <a:gd name="connsiteY1-1060" fmla="*/ 329861 h 681297"/>
                <a:gd name="connsiteX2-1061" fmla="*/ 483867 w 973301"/>
                <a:gd name="connsiteY2-1062" fmla="*/ 618562 h 681297"/>
                <a:gd name="connsiteX3-1063" fmla="*/ 42128 w 973301"/>
                <a:gd name="connsiteY3-1064" fmla="*/ 508106 h 681297"/>
                <a:gd name="connsiteX4-1065" fmla="*/ 278450 w 973301"/>
                <a:gd name="connsiteY4-1066" fmla="*/ 4237 h 681297"/>
                <a:gd name="connsiteX5-1067" fmla="*/ 549765 w 973301"/>
                <a:gd name="connsiteY5-1068" fmla="*/ 187518 h 681297"/>
                <a:gd name="connsiteX6-1069" fmla="*/ 857444 w 973301"/>
                <a:gd name="connsiteY6-1070" fmla="*/ 144836 h 681297"/>
                <a:gd name="connsiteX7-1071" fmla="*/ 970603 w 973301"/>
                <a:gd name="connsiteY7-1072" fmla="*/ 408143 h 681297"/>
                <a:gd name="connsiteX0-1073" fmla="*/ 238218 w 973301"/>
                <a:gd name="connsiteY0-1074" fmla="*/ 501535 h 679728"/>
                <a:gd name="connsiteX1-1075" fmla="*/ 413338 w 973301"/>
                <a:gd name="connsiteY1-1076" fmla="*/ 328292 h 679728"/>
                <a:gd name="connsiteX2-1077" fmla="*/ 483867 w 973301"/>
                <a:gd name="connsiteY2-1078" fmla="*/ 616993 h 679728"/>
                <a:gd name="connsiteX3-1079" fmla="*/ 42128 w 973301"/>
                <a:gd name="connsiteY3-1080" fmla="*/ 506537 h 679728"/>
                <a:gd name="connsiteX4-1081" fmla="*/ 278450 w 973301"/>
                <a:gd name="connsiteY4-1082" fmla="*/ 2668 h 679728"/>
                <a:gd name="connsiteX5-1083" fmla="*/ 549765 w 973301"/>
                <a:gd name="connsiteY5-1084" fmla="*/ 185949 h 679728"/>
                <a:gd name="connsiteX6-1085" fmla="*/ 857444 w 973301"/>
                <a:gd name="connsiteY6-1086" fmla="*/ 143267 h 679728"/>
                <a:gd name="connsiteX7-1087" fmla="*/ 970603 w 973301"/>
                <a:gd name="connsiteY7-1088" fmla="*/ 406574 h 679728"/>
                <a:gd name="connsiteX0-1089" fmla="*/ 239713 w 974796"/>
                <a:gd name="connsiteY0-1090" fmla="*/ 509581 h 687774"/>
                <a:gd name="connsiteX1-1091" fmla="*/ 414833 w 974796"/>
                <a:gd name="connsiteY1-1092" fmla="*/ 336338 h 687774"/>
                <a:gd name="connsiteX2-1093" fmla="*/ 485362 w 974796"/>
                <a:gd name="connsiteY2-1094" fmla="*/ 625039 h 687774"/>
                <a:gd name="connsiteX3-1095" fmla="*/ 43623 w 974796"/>
                <a:gd name="connsiteY3-1096" fmla="*/ 514583 h 687774"/>
                <a:gd name="connsiteX4-1097" fmla="*/ 268928 w 974796"/>
                <a:gd name="connsiteY4-1098" fmla="*/ 2452 h 687774"/>
                <a:gd name="connsiteX5-1099" fmla="*/ 551260 w 974796"/>
                <a:gd name="connsiteY5-1100" fmla="*/ 193995 h 687774"/>
                <a:gd name="connsiteX6-1101" fmla="*/ 858939 w 974796"/>
                <a:gd name="connsiteY6-1102" fmla="*/ 151313 h 687774"/>
                <a:gd name="connsiteX7-1103" fmla="*/ 972098 w 974796"/>
                <a:gd name="connsiteY7-1104" fmla="*/ 414620 h 687774"/>
                <a:gd name="connsiteX0-1105" fmla="*/ 239713 w 974796"/>
                <a:gd name="connsiteY0-1106" fmla="*/ 508440 h 686633"/>
                <a:gd name="connsiteX1-1107" fmla="*/ 414833 w 974796"/>
                <a:gd name="connsiteY1-1108" fmla="*/ 335197 h 686633"/>
                <a:gd name="connsiteX2-1109" fmla="*/ 485362 w 974796"/>
                <a:gd name="connsiteY2-1110" fmla="*/ 623898 h 686633"/>
                <a:gd name="connsiteX3-1111" fmla="*/ 43623 w 974796"/>
                <a:gd name="connsiteY3-1112" fmla="*/ 513442 h 686633"/>
                <a:gd name="connsiteX4-1113" fmla="*/ 268928 w 974796"/>
                <a:gd name="connsiteY4-1114" fmla="*/ 1311 h 686633"/>
                <a:gd name="connsiteX5-1115" fmla="*/ 551260 w 974796"/>
                <a:gd name="connsiteY5-1116" fmla="*/ 192854 h 686633"/>
                <a:gd name="connsiteX6-1117" fmla="*/ 858939 w 974796"/>
                <a:gd name="connsiteY6-1118" fmla="*/ 150172 h 686633"/>
                <a:gd name="connsiteX7-1119" fmla="*/ 972098 w 974796"/>
                <a:gd name="connsiteY7-1120" fmla="*/ 413479 h 6866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자유형: 도형 69"/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-1" fmla="*/ 0 w 647934"/>
                <a:gd name="connsiteY0-2" fmla="*/ 277685 h 1051840"/>
                <a:gd name="connsiteX1-3" fmla="*/ 330979 w 647934"/>
                <a:gd name="connsiteY1-4" fmla="*/ 0 h 1051840"/>
                <a:gd name="connsiteX2-5" fmla="*/ 560982 w 647934"/>
                <a:gd name="connsiteY2-6" fmla="*/ 171099 h 1051840"/>
                <a:gd name="connsiteX3-7" fmla="*/ 468420 w 647934"/>
                <a:gd name="connsiteY3-8" fmla="*/ 493663 h 1051840"/>
                <a:gd name="connsiteX4-9" fmla="*/ 647934 w 647934"/>
                <a:gd name="connsiteY4-10" fmla="*/ 793789 h 1051840"/>
                <a:gd name="connsiteX5-11" fmla="*/ 468420 w 647934"/>
                <a:gd name="connsiteY5-12" fmla="*/ 1051840 h 1051840"/>
                <a:gd name="connsiteX0-13" fmla="*/ 0 w 647937"/>
                <a:gd name="connsiteY0-14" fmla="*/ 277685 h 1051840"/>
                <a:gd name="connsiteX1-15" fmla="*/ 330979 w 647937"/>
                <a:gd name="connsiteY1-16" fmla="*/ 0 h 1051840"/>
                <a:gd name="connsiteX2-17" fmla="*/ 560982 w 647937"/>
                <a:gd name="connsiteY2-18" fmla="*/ 171099 h 1051840"/>
                <a:gd name="connsiteX3-19" fmla="*/ 468420 w 647937"/>
                <a:gd name="connsiteY3-20" fmla="*/ 493663 h 1051840"/>
                <a:gd name="connsiteX4-21" fmla="*/ 647934 w 647937"/>
                <a:gd name="connsiteY4-22" fmla="*/ 793789 h 1051840"/>
                <a:gd name="connsiteX5-23" fmla="*/ 468420 w 647937"/>
                <a:gd name="connsiteY5-24" fmla="*/ 1051840 h 1051840"/>
                <a:gd name="connsiteX0-25" fmla="*/ 0 w 647937"/>
                <a:gd name="connsiteY0-26" fmla="*/ 277685 h 1051840"/>
                <a:gd name="connsiteX1-27" fmla="*/ 330979 w 647937"/>
                <a:gd name="connsiteY1-28" fmla="*/ 0 h 1051840"/>
                <a:gd name="connsiteX2-29" fmla="*/ 560982 w 647937"/>
                <a:gd name="connsiteY2-30" fmla="*/ 171099 h 1051840"/>
                <a:gd name="connsiteX3-31" fmla="*/ 468420 w 647937"/>
                <a:gd name="connsiteY3-32" fmla="*/ 493663 h 1051840"/>
                <a:gd name="connsiteX4-33" fmla="*/ 647934 w 647937"/>
                <a:gd name="connsiteY4-34" fmla="*/ 793789 h 1051840"/>
                <a:gd name="connsiteX5-35" fmla="*/ 468420 w 647937"/>
                <a:gd name="connsiteY5-36" fmla="*/ 1051840 h 1051840"/>
                <a:gd name="connsiteX0-37" fmla="*/ 0 w 647937"/>
                <a:gd name="connsiteY0-38" fmla="*/ 277685 h 1035314"/>
                <a:gd name="connsiteX1-39" fmla="*/ 330979 w 647937"/>
                <a:gd name="connsiteY1-40" fmla="*/ 0 h 1035314"/>
                <a:gd name="connsiteX2-41" fmla="*/ 560982 w 647937"/>
                <a:gd name="connsiteY2-42" fmla="*/ 171099 h 1035314"/>
                <a:gd name="connsiteX3-43" fmla="*/ 468420 w 647937"/>
                <a:gd name="connsiteY3-44" fmla="*/ 493663 h 1035314"/>
                <a:gd name="connsiteX4-45" fmla="*/ 647934 w 647937"/>
                <a:gd name="connsiteY4-46" fmla="*/ 793789 h 1035314"/>
                <a:gd name="connsiteX5-47" fmla="*/ 465665 w 647937"/>
                <a:gd name="connsiteY5-48" fmla="*/ 1035314 h 1035314"/>
                <a:gd name="connsiteX0-49" fmla="*/ 0 w 642428"/>
                <a:gd name="connsiteY0-50" fmla="*/ 277685 h 1035314"/>
                <a:gd name="connsiteX1-51" fmla="*/ 330979 w 642428"/>
                <a:gd name="connsiteY1-52" fmla="*/ 0 h 1035314"/>
                <a:gd name="connsiteX2-53" fmla="*/ 560982 w 642428"/>
                <a:gd name="connsiteY2-54" fmla="*/ 171099 h 1035314"/>
                <a:gd name="connsiteX3-55" fmla="*/ 468420 w 642428"/>
                <a:gd name="connsiteY3-56" fmla="*/ 493663 h 1035314"/>
                <a:gd name="connsiteX4-57" fmla="*/ 642425 w 642428"/>
                <a:gd name="connsiteY4-58" fmla="*/ 769001 h 1035314"/>
                <a:gd name="connsiteX5-59" fmla="*/ 465665 w 642428"/>
                <a:gd name="connsiteY5-60" fmla="*/ 1035314 h 1035314"/>
                <a:gd name="connsiteX0-61" fmla="*/ 0 w 642428"/>
                <a:gd name="connsiteY0-62" fmla="*/ 277685 h 1035314"/>
                <a:gd name="connsiteX1-63" fmla="*/ 330979 w 642428"/>
                <a:gd name="connsiteY1-64" fmla="*/ 0 h 1035314"/>
                <a:gd name="connsiteX2-65" fmla="*/ 560982 w 642428"/>
                <a:gd name="connsiteY2-66" fmla="*/ 171099 h 1035314"/>
                <a:gd name="connsiteX3-67" fmla="*/ 468420 w 642428"/>
                <a:gd name="connsiteY3-68" fmla="*/ 493663 h 1035314"/>
                <a:gd name="connsiteX4-69" fmla="*/ 642425 w 642428"/>
                <a:gd name="connsiteY4-70" fmla="*/ 769001 h 1035314"/>
                <a:gd name="connsiteX5-71" fmla="*/ 465665 w 642428"/>
                <a:gd name="connsiteY5-72" fmla="*/ 1035314 h 1035314"/>
                <a:gd name="connsiteX0-73" fmla="*/ 0 w 642501"/>
                <a:gd name="connsiteY0-74" fmla="*/ 277685 h 1035314"/>
                <a:gd name="connsiteX1-75" fmla="*/ 330979 w 642501"/>
                <a:gd name="connsiteY1-76" fmla="*/ 0 h 1035314"/>
                <a:gd name="connsiteX2-77" fmla="*/ 560982 w 642501"/>
                <a:gd name="connsiteY2-78" fmla="*/ 171099 h 1035314"/>
                <a:gd name="connsiteX3-79" fmla="*/ 468420 w 642501"/>
                <a:gd name="connsiteY3-80" fmla="*/ 493663 h 1035314"/>
                <a:gd name="connsiteX4-81" fmla="*/ 642425 w 642501"/>
                <a:gd name="connsiteY4-82" fmla="*/ 769001 h 1035314"/>
                <a:gd name="connsiteX5-83" fmla="*/ 465665 w 642501"/>
                <a:gd name="connsiteY5-84" fmla="*/ 1035314 h 1035314"/>
                <a:gd name="connsiteX0-85" fmla="*/ 0 w 642501"/>
                <a:gd name="connsiteY0-86" fmla="*/ 277685 h 1035314"/>
                <a:gd name="connsiteX1-87" fmla="*/ 330979 w 642501"/>
                <a:gd name="connsiteY1-88" fmla="*/ 0 h 1035314"/>
                <a:gd name="connsiteX2-89" fmla="*/ 560982 w 642501"/>
                <a:gd name="connsiteY2-90" fmla="*/ 171099 h 1035314"/>
                <a:gd name="connsiteX3-91" fmla="*/ 468420 w 642501"/>
                <a:gd name="connsiteY3-92" fmla="*/ 493663 h 1035314"/>
                <a:gd name="connsiteX4-93" fmla="*/ 642425 w 642501"/>
                <a:gd name="connsiteY4-94" fmla="*/ 769001 h 1035314"/>
                <a:gd name="connsiteX5-95" fmla="*/ 465665 w 642501"/>
                <a:gd name="connsiteY5-96" fmla="*/ 1035314 h 1035314"/>
                <a:gd name="connsiteX0-97" fmla="*/ 0 w 642501"/>
                <a:gd name="connsiteY0-98" fmla="*/ 277685 h 1035314"/>
                <a:gd name="connsiteX1-99" fmla="*/ 330979 w 642501"/>
                <a:gd name="connsiteY1-100" fmla="*/ 0 h 1035314"/>
                <a:gd name="connsiteX2-101" fmla="*/ 560982 w 642501"/>
                <a:gd name="connsiteY2-102" fmla="*/ 171099 h 1035314"/>
                <a:gd name="connsiteX3-103" fmla="*/ 468420 w 642501"/>
                <a:gd name="connsiteY3-104" fmla="*/ 493663 h 1035314"/>
                <a:gd name="connsiteX4-105" fmla="*/ 642425 w 642501"/>
                <a:gd name="connsiteY4-106" fmla="*/ 769001 h 1035314"/>
                <a:gd name="connsiteX5-107" fmla="*/ 465665 w 642501"/>
                <a:gd name="connsiteY5-108" fmla="*/ 1035314 h 1035314"/>
                <a:gd name="connsiteX0-109" fmla="*/ 0 w 642489"/>
                <a:gd name="connsiteY0-110" fmla="*/ 277685 h 1035314"/>
                <a:gd name="connsiteX1-111" fmla="*/ 330979 w 642489"/>
                <a:gd name="connsiteY1-112" fmla="*/ 0 h 1035314"/>
                <a:gd name="connsiteX2-113" fmla="*/ 560982 w 642489"/>
                <a:gd name="connsiteY2-114" fmla="*/ 171099 h 1035314"/>
                <a:gd name="connsiteX3-115" fmla="*/ 446386 w 642489"/>
                <a:gd name="connsiteY3-116" fmla="*/ 490909 h 1035314"/>
                <a:gd name="connsiteX4-117" fmla="*/ 642425 w 642489"/>
                <a:gd name="connsiteY4-118" fmla="*/ 769001 h 1035314"/>
                <a:gd name="connsiteX5-119" fmla="*/ 465665 w 642489"/>
                <a:gd name="connsiteY5-120" fmla="*/ 1035314 h 1035314"/>
                <a:gd name="connsiteX0-121" fmla="*/ 0 w 642733"/>
                <a:gd name="connsiteY0-122" fmla="*/ 277685 h 1035314"/>
                <a:gd name="connsiteX1-123" fmla="*/ 330979 w 642733"/>
                <a:gd name="connsiteY1-124" fmla="*/ 0 h 1035314"/>
                <a:gd name="connsiteX2-125" fmla="*/ 560982 w 642733"/>
                <a:gd name="connsiteY2-126" fmla="*/ 171099 h 1035314"/>
                <a:gd name="connsiteX3-127" fmla="*/ 446386 w 642733"/>
                <a:gd name="connsiteY3-128" fmla="*/ 490909 h 1035314"/>
                <a:gd name="connsiteX4-129" fmla="*/ 642425 w 642733"/>
                <a:gd name="connsiteY4-130" fmla="*/ 769001 h 1035314"/>
                <a:gd name="connsiteX5-131" fmla="*/ 465665 w 642733"/>
                <a:gd name="connsiteY5-132" fmla="*/ 1035314 h 1035314"/>
                <a:gd name="connsiteX0-133" fmla="*/ 0 w 642733"/>
                <a:gd name="connsiteY0-134" fmla="*/ 277685 h 1035314"/>
                <a:gd name="connsiteX1-135" fmla="*/ 330979 w 642733"/>
                <a:gd name="connsiteY1-136" fmla="*/ 0 h 1035314"/>
                <a:gd name="connsiteX2-137" fmla="*/ 560982 w 642733"/>
                <a:gd name="connsiteY2-138" fmla="*/ 171099 h 1035314"/>
                <a:gd name="connsiteX3-139" fmla="*/ 446386 w 642733"/>
                <a:gd name="connsiteY3-140" fmla="*/ 490909 h 1035314"/>
                <a:gd name="connsiteX4-141" fmla="*/ 642425 w 642733"/>
                <a:gd name="connsiteY4-142" fmla="*/ 769001 h 1035314"/>
                <a:gd name="connsiteX5-143" fmla="*/ 465665 w 642733"/>
                <a:gd name="connsiteY5-144" fmla="*/ 1035314 h 1035314"/>
                <a:gd name="connsiteX0-145" fmla="*/ 0 w 642564"/>
                <a:gd name="connsiteY0-146" fmla="*/ 277685 h 1035314"/>
                <a:gd name="connsiteX1-147" fmla="*/ 330979 w 642564"/>
                <a:gd name="connsiteY1-148" fmla="*/ 0 h 1035314"/>
                <a:gd name="connsiteX2-149" fmla="*/ 560982 w 642564"/>
                <a:gd name="connsiteY2-150" fmla="*/ 171099 h 1035314"/>
                <a:gd name="connsiteX3-151" fmla="*/ 446386 w 642564"/>
                <a:gd name="connsiteY3-152" fmla="*/ 490909 h 1035314"/>
                <a:gd name="connsiteX4-153" fmla="*/ 642425 w 642564"/>
                <a:gd name="connsiteY4-154" fmla="*/ 769001 h 1035314"/>
                <a:gd name="connsiteX5-155" fmla="*/ 465665 w 642564"/>
                <a:gd name="connsiteY5-156" fmla="*/ 1035314 h 1035314"/>
                <a:gd name="connsiteX0-157" fmla="*/ 0 w 639815"/>
                <a:gd name="connsiteY0-158" fmla="*/ 277685 h 1035314"/>
                <a:gd name="connsiteX1-159" fmla="*/ 330979 w 639815"/>
                <a:gd name="connsiteY1-160" fmla="*/ 0 h 1035314"/>
                <a:gd name="connsiteX2-161" fmla="*/ 560982 w 639815"/>
                <a:gd name="connsiteY2-162" fmla="*/ 171099 h 1035314"/>
                <a:gd name="connsiteX3-163" fmla="*/ 446386 w 639815"/>
                <a:gd name="connsiteY3-164" fmla="*/ 490909 h 1035314"/>
                <a:gd name="connsiteX4-165" fmla="*/ 639670 w 639815"/>
                <a:gd name="connsiteY4-166" fmla="*/ 760738 h 1035314"/>
                <a:gd name="connsiteX5-167" fmla="*/ 465665 w 639815"/>
                <a:gd name="connsiteY5-168" fmla="*/ 1035314 h 1035314"/>
                <a:gd name="connsiteX0-169" fmla="*/ 0 w 639815"/>
                <a:gd name="connsiteY0-170" fmla="*/ 277685 h 1035314"/>
                <a:gd name="connsiteX1-171" fmla="*/ 330979 w 639815"/>
                <a:gd name="connsiteY1-172" fmla="*/ 0 h 1035314"/>
                <a:gd name="connsiteX2-173" fmla="*/ 560982 w 639815"/>
                <a:gd name="connsiteY2-174" fmla="*/ 171099 h 1035314"/>
                <a:gd name="connsiteX3-175" fmla="*/ 446386 w 639815"/>
                <a:gd name="connsiteY3-176" fmla="*/ 490909 h 1035314"/>
                <a:gd name="connsiteX4-177" fmla="*/ 639670 w 639815"/>
                <a:gd name="connsiteY4-178" fmla="*/ 760738 h 1035314"/>
                <a:gd name="connsiteX5-179" fmla="*/ 465665 w 639815"/>
                <a:gd name="connsiteY5-180" fmla="*/ 1035314 h 1035314"/>
                <a:gd name="connsiteX0-181" fmla="*/ 0 w 639815"/>
                <a:gd name="connsiteY0-182" fmla="*/ 277685 h 1035314"/>
                <a:gd name="connsiteX1-183" fmla="*/ 330979 w 639815"/>
                <a:gd name="connsiteY1-184" fmla="*/ 0 h 1035314"/>
                <a:gd name="connsiteX2-185" fmla="*/ 560982 w 639815"/>
                <a:gd name="connsiteY2-186" fmla="*/ 171099 h 1035314"/>
                <a:gd name="connsiteX3-187" fmla="*/ 446386 w 639815"/>
                <a:gd name="connsiteY3-188" fmla="*/ 490909 h 1035314"/>
                <a:gd name="connsiteX4-189" fmla="*/ 639670 w 639815"/>
                <a:gd name="connsiteY4-190" fmla="*/ 760738 h 1035314"/>
                <a:gd name="connsiteX5-191" fmla="*/ 465665 w 639815"/>
                <a:gd name="connsiteY5-192" fmla="*/ 1035314 h 1035314"/>
                <a:gd name="connsiteX0-193" fmla="*/ 0 w 639815"/>
                <a:gd name="connsiteY0-194" fmla="*/ 277685 h 1035314"/>
                <a:gd name="connsiteX1-195" fmla="*/ 330979 w 639815"/>
                <a:gd name="connsiteY1-196" fmla="*/ 0 h 1035314"/>
                <a:gd name="connsiteX2-197" fmla="*/ 560982 w 639815"/>
                <a:gd name="connsiteY2-198" fmla="*/ 171099 h 1035314"/>
                <a:gd name="connsiteX3-199" fmla="*/ 446386 w 639815"/>
                <a:gd name="connsiteY3-200" fmla="*/ 490909 h 1035314"/>
                <a:gd name="connsiteX4-201" fmla="*/ 639670 w 639815"/>
                <a:gd name="connsiteY4-202" fmla="*/ 760738 h 1035314"/>
                <a:gd name="connsiteX5-203" fmla="*/ 465665 w 639815"/>
                <a:gd name="connsiteY5-204" fmla="*/ 1035314 h 1035314"/>
                <a:gd name="connsiteX0-205" fmla="*/ 0 w 639815"/>
                <a:gd name="connsiteY0-206" fmla="*/ 277685 h 1035314"/>
                <a:gd name="connsiteX1-207" fmla="*/ 330979 w 639815"/>
                <a:gd name="connsiteY1-208" fmla="*/ 0 h 1035314"/>
                <a:gd name="connsiteX2-209" fmla="*/ 560982 w 639815"/>
                <a:gd name="connsiteY2-210" fmla="*/ 171099 h 1035314"/>
                <a:gd name="connsiteX3-211" fmla="*/ 446386 w 639815"/>
                <a:gd name="connsiteY3-212" fmla="*/ 490909 h 1035314"/>
                <a:gd name="connsiteX4-213" fmla="*/ 639670 w 639815"/>
                <a:gd name="connsiteY4-214" fmla="*/ 760738 h 1035314"/>
                <a:gd name="connsiteX5-215" fmla="*/ 465665 w 639815"/>
                <a:gd name="connsiteY5-216" fmla="*/ 1035314 h 1035314"/>
                <a:gd name="connsiteX0-217" fmla="*/ 0 w 639815"/>
                <a:gd name="connsiteY0-218" fmla="*/ 277685 h 1035314"/>
                <a:gd name="connsiteX1-219" fmla="*/ 330979 w 639815"/>
                <a:gd name="connsiteY1-220" fmla="*/ 0 h 1035314"/>
                <a:gd name="connsiteX2-221" fmla="*/ 560982 w 639815"/>
                <a:gd name="connsiteY2-222" fmla="*/ 171099 h 1035314"/>
                <a:gd name="connsiteX3-223" fmla="*/ 446386 w 639815"/>
                <a:gd name="connsiteY3-224" fmla="*/ 490909 h 1035314"/>
                <a:gd name="connsiteX4-225" fmla="*/ 639670 w 639815"/>
                <a:gd name="connsiteY4-226" fmla="*/ 760738 h 1035314"/>
                <a:gd name="connsiteX5-227" fmla="*/ 465665 w 639815"/>
                <a:gd name="connsiteY5-228" fmla="*/ 1035314 h 1035314"/>
                <a:gd name="connsiteX0-229" fmla="*/ 0 w 639815"/>
                <a:gd name="connsiteY0-230" fmla="*/ 277685 h 1035314"/>
                <a:gd name="connsiteX1-231" fmla="*/ 330979 w 639815"/>
                <a:gd name="connsiteY1-232" fmla="*/ 0 h 1035314"/>
                <a:gd name="connsiteX2-233" fmla="*/ 560982 w 639815"/>
                <a:gd name="connsiteY2-234" fmla="*/ 171099 h 1035314"/>
                <a:gd name="connsiteX3-235" fmla="*/ 446386 w 639815"/>
                <a:gd name="connsiteY3-236" fmla="*/ 490909 h 1035314"/>
                <a:gd name="connsiteX4-237" fmla="*/ 639670 w 639815"/>
                <a:gd name="connsiteY4-238" fmla="*/ 760738 h 1035314"/>
                <a:gd name="connsiteX5-239" fmla="*/ 465665 w 639815"/>
                <a:gd name="connsiteY5-240" fmla="*/ 1035314 h 1035314"/>
                <a:gd name="connsiteX0-241" fmla="*/ 0 w 639815"/>
                <a:gd name="connsiteY0-242" fmla="*/ 280359 h 1037988"/>
                <a:gd name="connsiteX1-243" fmla="*/ 330979 w 639815"/>
                <a:gd name="connsiteY1-244" fmla="*/ 2674 h 1037988"/>
                <a:gd name="connsiteX2-245" fmla="*/ 560982 w 639815"/>
                <a:gd name="connsiteY2-246" fmla="*/ 173773 h 1037988"/>
                <a:gd name="connsiteX3-247" fmla="*/ 446386 w 639815"/>
                <a:gd name="connsiteY3-248" fmla="*/ 493583 h 1037988"/>
                <a:gd name="connsiteX4-249" fmla="*/ 639670 w 639815"/>
                <a:gd name="connsiteY4-250" fmla="*/ 763412 h 1037988"/>
                <a:gd name="connsiteX5-251" fmla="*/ 465665 w 639815"/>
                <a:gd name="connsiteY5-252" fmla="*/ 1037988 h 1037988"/>
                <a:gd name="connsiteX0-253" fmla="*/ 0 w 639815"/>
                <a:gd name="connsiteY0-254" fmla="*/ 284735 h 1042364"/>
                <a:gd name="connsiteX1-255" fmla="*/ 330979 w 639815"/>
                <a:gd name="connsiteY1-256" fmla="*/ 7050 h 1042364"/>
                <a:gd name="connsiteX2-257" fmla="*/ 560982 w 639815"/>
                <a:gd name="connsiteY2-258" fmla="*/ 178149 h 1042364"/>
                <a:gd name="connsiteX3-259" fmla="*/ 446386 w 639815"/>
                <a:gd name="connsiteY3-260" fmla="*/ 497959 h 1042364"/>
                <a:gd name="connsiteX4-261" fmla="*/ 639670 w 639815"/>
                <a:gd name="connsiteY4-262" fmla="*/ 767788 h 1042364"/>
                <a:gd name="connsiteX5-263" fmla="*/ 465665 w 639815"/>
                <a:gd name="connsiteY5-264" fmla="*/ 1042364 h 1042364"/>
                <a:gd name="connsiteX0-265" fmla="*/ 0 w 639815"/>
                <a:gd name="connsiteY0-266" fmla="*/ 284735 h 1042364"/>
                <a:gd name="connsiteX1-267" fmla="*/ 330979 w 639815"/>
                <a:gd name="connsiteY1-268" fmla="*/ 7050 h 1042364"/>
                <a:gd name="connsiteX2-269" fmla="*/ 560982 w 639815"/>
                <a:gd name="connsiteY2-270" fmla="*/ 178149 h 1042364"/>
                <a:gd name="connsiteX3-271" fmla="*/ 446386 w 639815"/>
                <a:gd name="connsiteY3-272" fmla="*/ 497959 h 1042364"/>
                <a:gd name="connsiteX4-273" fmla="*/ 639670 w 639815"/>
                <a:gd name="connsiteY4-274" fmla="*/ 767788 h 1042364"/>
                <a:gd name="connsiteX5-275" fmla="*/ 465665 w 639815"/>
                <a:gd name="connsiteY5-276" fmla="*/ 1042364 h 1042364"/>
                <a:gd name="connsiteX0-277" fmla="*/ 0 w 639815"/>
                <a:gd name="connsiteY0-278" fmla="*/ 278763 h 1036392"/>
                <a:gd name="connsiteX1-279" fmla="*/ 330979 w 639815"/>
                <a:gd name="connsiteY1-280" fmla="*/ 1078 h 1036392"/>
                <a:gd name="connsiteX2-281" fmla="*/ 560982 w 639815"/>
                <a:gd name="connsiteY2-282" fmla="*/ 172177 h 1036392"/>
                <a:gd name="connsiteX3-283" fmla="*/ 446386 w 639815"/>
                <a:gd name="connsiteY3-284" fmla="*/ 491987 h 1036392"/>
                <a:gd name="connsiteX4-285" fmla="*/ 639670 w 639815"/>
                <a:gd name="connsiteY4-286" fmla="*/ 761816 h 1036392"/>
                <a:gd name="connsiteX5-287" fmla="*/ 465665 w 639815"/>
                <a:gd name="connsiteY5-288" fmla="*/ 1036392 h 1036392"/>
                <a:gd name="connsiteX0-289" fmla="*/ 0 w 639815"/>
                <a:gd name="connsiteY0-290" fmla="*/ 280192 h 1037821"/>
                <a:gd name="connsiteX1-291" fmla="*/ 330979 w 639815"/>
                <a:gd name="connsiteY1-292" fmla="*/ 2507 h 1037821"/>
                <a:gd name="connsiteX2-293" fmla="*/ 560982 w 639815"/>
                <a:gd name="connsiteY2-294" fmla="*/ 173606 h 1037821"/>
                <a:gd name="connsiteX3-295" fmla="*/ 446386 w 639815"/>
                <a:gd name="connsiteY3-296" fmla="*/ 493416 h 1037821"/>
                <a:gd name="connsiteX4-297" fmla="*/ 639670 w 639815"/>
                <a:gd name="connsiteY4-298" fmla="*/ 763245 h 1037821"/>
                <a:gd name="connsiteX5-299" fmla="*/ 465665 w 639815"/>
                <a:gd name="connsiteY5-300" fmla="*/ 1037821 h 1037821"/>
                <a:gd name="connsiteX0-301" fmla="*/ 32 w 639847"/>
                <a:gd name="connsiteY0-302" fmla="*/ 279537 h 1037166"/>
                <a:gd name="connsiteX1-303" fmla="*/ 331011 w 639847"/>
                <a:gd name="connsiteY1-304" fmla="*/ 1852 h 1037166"/>
                <a:gd name="connsiteX2-305" fmla="*/ 561014 w 639847"/>
                <a:gd name="connsiteY2-306" fmla="*/ 172951 h 1037166"/>
                <a:gd name="connsiteX3-307" fmla="*/ 446418 w 639847"/>
                <a:gd name="connsiteY3-308" fmla="*/ 492761 h 1037166"/>
                <a:gd name="connsiteX4-309" fmla="*/ 639702 w 639847"/>
                <a:gd name="connsiteY4-310" fmla="*/ 762590 h 1037166"/>
                <a:gd name="connsiteX5-311" fmla="*/ 465697 w 639847"/>
                <a:gd name="connsiteY5-312" fmla="*/ 1037166 h 1037166"/>
                <a:gd name="connsiteX0-313" fmla="*/ 32 w 639847"/>
                <a:gd name="connsiteY0-314" fmla="*/ 279537 h 1037166"/>
                <a:gd name="connsiteX1-315" fmla="*/ 331011 w 639847"/>
                <a:gd name="connsiteY1-316" fmla="*/ 1852 h 1037166"/>
                <a:gd name="connsiteX2-317" fmla="*/ 561014 w 639847"/>
                <a:gd name="connsiteY2-318" fmla="*/ 172951 h 1037166"/>
                <a:gd name="connsiteX3-319" fmla="*/ 446418 w 639847"/>
                <a:gd name="connsiteY3-320" fmla="*/ 492761 h 1037166"/>
                <a:gd name="connsiteX4-321" fmla="*/ 639702 w 639847"/>
                <a:gd name="connsiteY4-322" fmla="*/ 762590 h 1037166"/>
                <a:gd name="connsiteX5-323" fmla="*/ 465697 w 639847"/>
                <a:gd name="connsiteY5-324" fmla="*/ 1037166 h 1037166"/>
                <a:gd name="connsiteX0-325" fmla="*/ 32 w 639847"/>
                <a:gd name="connsiteY0-326" fmla="*/ 279537 h 1037166"/>
                <a:gd name="connsiteX1-327" fmla="*/ 331011 w 639847"/>
                <a:gd name="connsiteY1-328" fmla="*/ 1852 h 1037166"/>
                <a:gd name="connsiteX2-329" fmla="*/ 561014 w 639847"/>
                <a:gd name="connsiteY2-330" fmla="*/ 172951 h 1037166"/>
                <a:gd name="connsiteX3-331" fmla="*/ 446418 w 639847"/>
                <a:gd name="connsiteY3-332" fmla="*/ 492761 h 1037166"/>
                <a:gd name="connsiteX4-333" fmla="*/ 639702 w 639847"/>
                <a:gd name="connsiteY4-334" fmla="*/ 762590 h 1037166"/>
                <a:gd name="connsiteX5-335" fmla="*/ 465697 w 639847"/>
                <a:gd name="connsiteY5-336" fmla="*/ 1037166 h 1037166"/>
                <a:gd name="connsiteX0-337" fmla="*/ 26 w 639841"/>
                <a:gd name="connsiteY0-338" fmla="*/ 279060 h 1036689"/>
                <a:gd name="connsiteX1-339" fmla="*/ 331005 w 639841"/>
                <a:gd name="connsiteY1-340" fmla="*/ 1375 h 1036689"/>
                <a:gd name="connsiteX2-341" fmla="*/ 561008 w 639841"/>
                <a:gd name="connsiteY2-342" fmla="*/ 172474 h 1036689"/>
                <a:gd name="connsiteX3-343" fmla="*/ 446412 w 639841"/>
                <a:gd name="connsiteY3-344" fmla="*/ 492284 h 1036689"/>
                <a:gd name="connsiteX4-345" fmla="*/ 639696 w 639841"/>
                <a:gd name="connsiteY4-346" fmla="*/ 762113 h 1036689"/>
                <a:gd name="connsiteX5-347" fmla="*/ 465691 w 639841"/>
                <a:gd name="connsiteY5-348" fmla="*/ 1036689 h 1036689"/>
                <a:gd name="connsiteX0-349" fmla="*/ 26 w 639841"/>
                <a:gd name="connsiteY0-350" fmla="*/ 279103 h 1036732"/>
                <a:gd name="connsiteX1-351" fmla="*/ 331005 w 639841"/>
                <a:gd name="connsiteY1-352" fmla="*/ 1418 h 1036732"/>
                <a:gd name="connsiteX2-353" fmla="*/ 561008 w 639841"/>
                <a:gd name="connsiteY2-354" fmla="*/ 172517 h 1036732"/>
                <a:gd name="connsiteX3-355" fmla="*/ 446412 w 639841"/>
                <a:gd name="connsiteY3-356" fmla="*/ 492327 h 1036732"/>
                <a:gd name="connsiteX4-357" fmla="*/ 639696 w 639841"/>
                <a:gd name="connsiteY4-358" fmla="*/ 762156 h 1036732"/>
                <a:gd name="connsiteX5-359" fmla="*/ 465691 w 639841"/>
                <a:gd name="connsiteY5-360" fmla="*/ 1036732 h 1036732"/>
                <a:gd name="connsiteX0-361" fmla="*/ 26 w 639841"/>
                <a:gd name="connsiteY0-362" fmla="*/ 279060 h 1036689"/>
                <a:gd name="connsiteX1-363" fmla="*/ 331005 w 639841"/>
                <a:gd name="connsiteY1-364" fmla="*/ 1375 h 1036689"/>
                <a:gd name="connsiteX2-365" fmla="*/ 561008 w 639841"/>
                <a:gd name="connsiteY2-366" fmla="*/ 172474 h 1036689"/>
                <a:gd name="connsiteX3-367" fmla="*/ 446412 w 639841"/>
                <a:gd name="connsiteY3-368" fmla="*/ 492284 h 1036689"/>
                <a:gd name="connsiteX4-369" fmla="*/ 639696 w 639841"/>
                <a:gd name="connsiteY4-370" fmla="*/ 762113 h 1036689"/>
                <a:gd name="connsiteX5-371" fmla="*/ 465691 w 639841"/>
                <a:gd name="connsiteY5-372" fmla="*/ 1036689 h 1036689"/>
                <a:gd name="connsiteX0-373" fmla="*/ 34 w 639849"/>
                <a:gd name="connsiteY0-374" fmla="*/ 280063 h 1037692"/>
                <a:gd name="connsiteX1-375" fmla="*/ 331013 w 639849"/>
                <a:gd name="connsiteY1-376" fmla="*/ 2378 h 1037692"/>
                <a:gd name="connsiteX2-377" fmla="*/ 561016 w 639849"/>
                <a:gd name="connsiteY2-378" fmla="*/ 173477 h 1037692"/>
                <a:gd name="connsiteX3-379" fmla="*/ 446420 w 639849"/>
                <a:gd name="connsiteY3-380" fmla="*/ 493287 h 1037692"/>
                <a:gd name="connsiteX4-381" fmla="*/ 639704 w 639849"/>
                <a:gd name="connsiteY4-382" fmla="*/ 763116 h 1037692"/>
                <a:gd name="connsiteX5-383" fmla="*/ 465699 w 639849"/>
                <a:gd name="connsiteY5-384" fmla="*/ 1037692 h 1037692"/>
                <a:gd name="connsiteX0-385" fmla="*/ 34 w 639849"/>
                <a:gd name="connsiteY0-386" fmla="*/ 280063 h 1037692"/>
                <a:gd name="connsiteX1-387" fmla="*/ 331013 w 639849"/>
                <a:gd name="connsiteY1-388" fmla="*/ 2378 h 1037692"/>
                <a:gd name="connsiteX2-389" fmla="*/ 561016 w 639849"/>
                <a:gd name="connsiteY2-390" fmla="*/ 173477 h 1037692"/>
                <a:gd name="connsiteX3-391" fmla="*/ 446420 w 639849"/>
                <a:gd name="connsiteY3-392" fmla="*/ 493287 h 1037692"/>
                <a:gd name="connsiteX4-393" fmla="*/ 639704 w 639849"/>
                <a:gd name="connsiteY4-394" fmla="*/ 763116 h 1037692"/>
                <a:gd name="connsiteX5-395" fmla="*/ 465699 w 639849"/>
                <a:gd name="connsiteY5-396" fmla="*/ 1037692 h 1037692"/>
                <a:gd name="connsiteX0-397" fmla="*/ 34 w 639849"/>
                <a:gd name="connsiteY0-398" fmla="*/ 280063 h 1037692"/>
                <a:gd name="connsiteX1-399" fmla="*/ 331013 w 639849"/>
                <a:gd name="connsiteY1-400" fmla="*/ 2378 h 1037692"/>
                <a:gd name="connsiteX2-401" fmla="*/ 561016 w 639849"/>
                <a:gd name="connsiteY2-402" fmla="*/ 173477 h 1037692"/>
                <a:gd name="connsiteX3-403" fmla="*/ 446420 w 639849"/>
                <a:gd name="connsiteY3-404" fmla="*/ 493287 h 1037692"/>
                <a:gd name="connsiteX4-405" fmla="*/ 639704 w 639849"/>
                <a:gd name="connsiteY4-406" fmla="*/ 763116 h 1037692"/>
                <a:gd name="connsiteX5-407" fmla="*/ 465699 w 639849"/>
                <a:gd name="connsiteY5-408" fmla="*/ 1037692 h 1037692"/>
                <a:gd name="connsiteX0-409" fmla="*/ 34 w 639849"/>
                <a:gd name="connsiteY0-410" fmla="*/ 280063 h 1037692"/>
                <a:gd name="connsiteX1-411" fmla="*/ 331013 w 639849"/>
                <a:gd name="connsiteY1-412" fmla="*/ 2378 h 1037692"/>
                <a:gd name="connsiteX2-413" fmla="*/ 561016 w 639849"/>
                <a:gd name="connsiteY2-414" fmla="*/ 173477 h 1037692"/>
                <a:gd name="connsiteX3-415" fmla="*/ 446420 w 639849"/>
                <a:gd name="connsiteY3-416" fmla="*/ 493287 h 1037692"/>
                <a:gd name="connsiteX4-417" fmla="*/ 639704 w 639849"/>
                <a:gd name="connsiteY4-418" fmla="*/ 763116 h 1037692"/>
                <a:gd name="connsiteX5-419" fmla="*/ 465699 w 639849"/>
                <a:gd name="connsiteY5-420" fmla="*/ 1037692 h 1037692"/>
                <a:gd name="connsiteX0-421" fmla="*/ 40 w 620576"/>
                <a:gd name="connsiteY0-422" fmla="*/ 296331 h 1037435"/>
                <a:gd name="connsiteX1-423" fmla="*/ 311740 w 620576"/>
                <a:gd name="connsiteY1-424" fmla="*/ 2121 h 1037435"/>
                <a:gd name="connsiteX2-425" fmla="*/ 541743 w 620576"/>
                <a:gd name="connsiteY2-426" fmla="*/ 173220 h 1037435"/>
                <a:gd name="connsiteX3-427" fmla="*/ 427147 w 620576"/>
                <a:gd name="connsiteY3-428" fmla="*/ 493030 h 1037435"/>
                <a:gd name="connsiteX4-429" fmla="*/ 620431 w 620576"/>
                <a:gd name="connsiteY4-430" fmla="*/ 762859 h 1037435"/>
                <a:gd name="connsiteX5-431" fmla="*/ 446426 w 620576"/>
                <a:gd name="connsiteY5-432" fmla="*/ 1037435 h 1037435"/>
                <a:gd name="connsiteX0-433" fmla="*/ 5008 w 625544"/>
                <a:gd name="connsiteY0-434" fmla="*/ 297012 h 1038116"/>
                <a:gd name="connsiteX1-435" fmla="*/ 316708 w 625544"/>
                <a:gd name="connsiteY1-436" fmla="*/ 2802 h 1038116"/>
                <a:gd name="connsiteX2-437" fmla="*/ 546711 w 625544"/>
                <a:gd name="connsiteY2-438" fmla="*/ 173901 h 1038116"/>
                <a:gd name="connsiteX3-439" fmla="*/ 432115 w 625544"/>
                <a:gd name="connsiteY3-440" fmla="*/ 493711 h 1038116"/>
                <a:gd name="connsiteX4-441" fmla="*/ 625399 w 625544"/>
                <a:gd name="connsiteY4-442" fmla="*/ 763540 h 1038116"/>
                <a:gd name="connsiteX5-443" fmla="*/ 451394 w 625544"/>
                <a:gd name="connsiteY5-444" fmla="*/ 1038116 h 1038116"/>
                <a:gd name="connsiteX0-445" fmla="*/ 5008 w 625544"/>
                <a:gd name="connsiteY0-446" fmla="*/ 299704 h 1040808"/>
                <a:gd name="connsiteX1-447" fmla="*/ 316708 w 625544"/>
                <a:gd name="connsiteY1-448" fmla="*/ 2739 h 1040808"/>
                <a:gd name="connsiteX2-449" fmla="*/ 546711 w 625544"/>
                <a:gd name="connsiteY2-450" fmla="*/ 176593 h 1040808"/>
                <a:gd name="connsiteX3-451" fmla="*/ 432115 w 625544"/>
                <a:gd name="connsiteY3-452" fmla="*/ 496403 h 1040808"/>
                <a:gd name="connsiteX4-453" fmla="*/ 625399 w 625544"/>
                <a:gd name="connsiteY4-454" fmla="*/ 766232 h 1040808"/>
                <a:gd name="connsiteX5-455" fmla="*/ 451394 w 625544"/>
                <a:gd name="connsiteY5-456" fmla="*/ 1040808 h 1040808"/>
                <a:gd name="connsiteX0-457" fmla="*/ 4206 w 624742"/>
                <a:gd name="connsiteY0-458" fmla="*/ 298093 h 1039197"/>
                <a:gd name="connsiteX1-459" fmla="*/ 315906 w 624742"/>
                <a:gd name="connsiteY1-460" fmla="*/ 1128 h 1039197"/>
                <a:gd name="connsiteX2-461" fmla="*/ 545909 w 624742"/>
                <a:gd name="connsiteY2-462" fmla="*/ 174982 h 1039197"/>
                <a:gd name="connsiteX3-463" fmla="*/ 431313 w 624742"/>
                <a:gd name="connsiteY3-464" fmla="*/ 494792 h 1039197"/>
                <a:gd name="connsiteX4-465" fmla="*/ 624597 w 624742"/>
                <a:gd name="connsiteY4-466" fmla="*/ 764621 h 1039197"/>
                <a:gd name="connsiteX5-467" fmla="*/ 450592 w 624742"/>
                <a:gd name="connsiteY5-468" fmla="*/ 1039197 h 1039197"/>
                <a:gd name="connsiteX0-469" fmla="*/ 4206 w 624742"/>
                <a:gd name="connsiteY0-470" fmla="*/ 298093 h 1039197"/>
                <a:gd name="connsiteX1-471" fmla="*/ 315906 w 624742"/>
                <a:gd name="connsiteY1-472" fmla="*/ 1128 h 1039197"/>
                <a:gd name="connsiteX2-473" fmla="*/ 545909 w 624742"/>
                <a:gd name="connsiteY2-474" fmla="*/ 174982 h 1039197"/>
                <a:gd name="connsiteX3-475" fmla="*/ 431313 w 624742"/>
                <a:gd name="connsiteY3-476" fmla="*/ 494792 h 1039197"/>
                <a:gd name="connsiteX4-477" fmla="*/ 624597 w 624742"/>
                <a:gd name="connsiteY4-478" fmla="*/ 764621 h 1039197"/>
                <a:gd name="connsiteX5-479" fmla="*/ 450592 w 624742"/>
                <a:gd name="connsiteY5-480" fmla="*/ 1039197 h 1039197"/>
                <a:gd name="connsiteX0-481" fmla="*/ 4206 w 625023"/>
                <a:gd name="connsiteY0-482" fmla="*/ 298093 h 1039197"/>
                <a:gd name="connsiteX1-483" fmla="*/ 315906 w 625023"/>
                <a:gd name="connsiteY1-484" fmla="*/ 1128 h 1039197"/>
                <a:gd name="connsiteX2-485" fmla="*/ 545909 w 625023"/>
                <a:gd name="connsiteY2-486" fmla="*/ 174982 h 1039197"/>
                <a:gd name="connsiteX3-487" fmla="*/ 431313 w 625023"/>
                <a:gd name="connsiteY3-488" fmla="*/ 494792 h 1039197"/>
                <a:gd name="connsiteX4-489" fmla="*/ 624597 w 625023"/>
                <a:gd name="connsiteY4-490" fmla="*/ 764621 h 1039197"/>
                <a:gd name="connsiteX5-491" fmla="*/ 450592 w 625023"/>
                <a:gd name="connsiteY5-492" fmla="*/ 1039197 h 1039197"/>
                <a:gd name="connsiteX0-493" fmla="*/ 4206 w 641467"/>
                <a:gd name="connsiteY0-494" fmla="*/ 298093 h 1039197"/>
                <a:gd name="connsiteX1-495" fmla="*/ 315906 w 641467"/>
                <a:gd name="connsiteY1-496" fmla="*/ 1128 h 1039197"/>
                <a:gd name="connsiteX2-497" fmla="*/ 545909 w 641467"/>
                <a:gd name="connsiteY2-498" fmla="*/ 174982 h 1039197"/>
                <a:gd name="connsiteX3-499" fmla="*/ 431313 w 641467"/>
                <a:gd name="connsiteY3-500" fmla="*/ 494792 h 1039197"/>
                <a:gd name="connsiteX4-501" fmla="*/ 641122 w 641467"/>
                <a:gd name="connsiteY4-502" fmla="*/ 764621 h 1039197"/>
                <a:gd name="connsiteX5-503" fmla="*/ 450592 w 641467"/>
                <a:gd name="connsiteY5-504" fmla="*/ 1039197 h 1039197"/>
                <a:gd name="connsiteX0-505" fmla="*/ 4206 w 641467"/>
                <a:gd name="connsiteY0-506" fmla="*/ 298093 h 1039197"/>
                <a:gd name="connsiteX1-507" fmla="*/ 315906 w 641467"/>
                <a:gd name="connsiteY1-508" fmla="*/ 1128 h 1039197"/>
                <a:gd name="connsiteX2-509" fmla="*/ 545909 w 641467"/>
                <a:gd name="connsiteY2-510" fmla="*/ 174982 h 1039197"/>
                <a:gd name="connsiteX3-511" fmla="*/ 431313 w 641467"/>
                <a:gd name="connsiteY3-512" fmla="*/ 494792 h 1039197"/>
                <a:gd name="connsiteX4-513" fmla="*/ 641122 w 641467"/>
                <a:gd name="connsiteY4-514" fmla="*/ 764621 h 1039197"/>
                <a:gd name="connsiteX5-515" fmla="*/ 450592 w 641467"/>
                <a:gd name="connsiteY5-516" fmla="*/ 1039197 h 1039197"/>
                <a:gd name="connsiteX0-517" fmla="*/ 4206 w 641467"/>
                <a:gd name="connsiteY0-518" fmla="*/ 298093 h 1039197"/>
                <a:gd name="connsiteX1-519" fmla="*/ 315906 w 641467"/>
                <a:gd name="connsiteY1-520" fmla="*/ 1128 h 1039197"/>
                <a:gd name="connsiteX2-521" fmla="*/ 545909 w 641467"/>
                <a:gd name="connsiteY2-522" fmla="*/ 174982 h 1039197"/>
                <a:gd name="connsiteX3-523" fmla="*/ 431313 w 641467"/>
                <a:gd name="connsiteY3-524" fmla="*/ 494792 h 1039197"/>
                <a:gd name="connsiteX4-525" fmla="*/ 641122 w 641467"/>
                <a:gd name="connsiteY4-526" fmla="*/ 764621 h 1039197"/>
                <a:gd name="connsiteX5-527" fmla="*/ 425804 w 641467"/>
                <a:gd name="connsiteY5-528" fmla="*/ 1039197 h 1039197"/>
                <a:gd name="connsiteX0-529" fmla="*/ 4206 w 641467"/>
                <a:gd name="connsiteY0-530" fmla="*/ 298093 h 1039197"/>
                <a:gd name="connsiteX1-531" fmla="*/ 315906 w 641467"/>
                <a:gd name="connsiteY1-532" fmla="*/ 1128 h 1039197"/>
                <a:gd name="connsiteX2-533" fmla="*/ 545909 w 641467"/>
                <a:gd name="connsiteY2-534" fmla="*/ 174982 h 1039197"/>
                <a:gd name="connsiteX3-535" fmla="*/ 431313 w 641467"/>
                <a:gd name="connsiteY3-536" fmla="*/ 494792 h 1039197"/>
                <a:gd name="connsiteX4-537" fmla="*/ 641122 w 641467"/>
                <a:gd name="connsiteY4-538" fmla="*/ 764621 h 1039197"/>
                <a:gd name="connsiteX5-539" fmla="*/ 417542 w 641467"/>
                <a:gd name="connsiteY5-540" fmla="*/ 1039197 h 1039197"/>
                <a:gd name="connsiteX0-541" fmla="*/ 4206 w 641467"/>
                <a:gd name="connsiteY0-542" fmla="*/ 298093 h 1039197"/>
                <a:gd name="connsiteX1-543" fmla="*/ 315906 w 641467"/>
                <a:gd name="connsiteY1-544" fmla="*/ 1128 h 1039197"/>
                <a:gd name="connsiteX2-545" fmla="*/ 545909 w 641467"/>
                <a:gd name="connsiteY2-546" fmla="*/ 174982 h 1039197"/>
                <a:gd name="connsiteX3-547" fmla="*/ 431313 w 641467"/>
                <a:gd name="connsiteY3-548" fmla="*/ 494792 h 1039197"/>
                <a:gd name="connsiteX4-549" fmla="*/ 641122 w 641467"/>
                <a:gd name="connsiteY4-550" fmla="*/ 764621 h 1039197"/>
                <a:gd name="connsiteX5-551" fmla="*/ 417542 w 641467"/>
                <a:gd name="connsiteY5-552" fmla="*/ 1039197 h 1039197"/>
                <a:gd name="connsiteX0-553" fmla="*/ 4206 w 641467"/>
                <a:gd name="connsiteY0-554" fmla="*/ 298093 h 1039197"/>
                <a:gd name="connsiteX1-555" fmla="*/ 315906 w 641467"/>
                <a:gd name="connsiteY1-556" fmla="*/ 1128 h 1039197"/>
                <a:gd name="connsiteX2-557" fmla="*/ 545909 w 641467"/>
                <a:gd name="connsiteY2-558" fmla="*/ 174982 h 1039197"/>
                <a:gd name="connsiteX3-559" fmla="*/ 431313 w 641467"/>
                <a:gd name="connsiteY3-560" fmla="*/ 494792 h 1039197"/>
                <a:gd name="connsiteX4-561" fmla="*/ 641122 w 641467"/>
                <a:gd name="connsiteY4-562" fmla="*/ 764621 h 1039197"/>
                <a:gd name="connsiteX5-563" fmla="*/ 417542 w 641467"/>
                <a:gd name="connsiteY5-564" fmla="*/ 1039197 h 1039197"/>
                <a:gd name="connsiteX0-565" fmla="*/ 4206 w 641467"/>
                <a:gd name="connsiteY0-566" fmla="*/ 298093 h 1039197"/>
                <a:gd name="connsiteX1-567" fmla="*/ 315906 w 641467"/>
                <a:gd name="connsiteY1-568" fmla="*/ 1128 h 1039197"/>
                <a:gd name="connsiteX2-569" fmla="*/ 545909 w 641467"/>
                <a:gd name="connsiteY2-570" fmla="*/ 174982 h 1039197"/>
                <a:gd name="connsiteX3-571" fmla="*/ 431313 w 641467"/>
                <a:gd name="connsiteY3-572" fmla="*/ 494792 h 1039197"/>
                <a:gd name="connsiteX4-573" fmla="*/ 641122 w 641467"/>
                <a:gd name="connsiteY4-574" fmla="*/ 764621 h 1039197"/>
                <a:gd name="connsiteX5-575" fmla="*/ 417542 w 641467"/>
                <a:gd name="connsiteY5-576" fmla="*/ 1039197 h 1039197"/>
                <a:gd name="connsiteX0-577" fmla="*/ 4206 w 641503"/>
                <a:gd name="connsiteY0-578" fmla="*/ 298093 h 1039197"/>
                <a:gd name="connsiteX1-579" fmla="*/ 315906 w 641503"/>
                <a:gd name="connsiteY1-580" fmla="*/ 1128 h 1039197"/>
                <a:gd name="connsiteX2-581" fmla="*/ 545909 w 641503"/>
                <a:gd name="connsiteY2-582" fmla="*/ 174982 h 1039197"/>
                <a:gd name="connsiteX3-583" fmla="*/ 431313 w 641503"/>
                <a:gd name="connsiteY3-584" fmla="*/ 494792 h 1039197"/>
                <a:gd name="connsiteX4-585" fmla="*/ 641122 w 641503"/>
                <a:gd name="connsiteY4-586" fmla="*/ 764621 h 1039197"/>
                <a:gd name="connsiteX5-587" fmla="*/ 417542 w 641503"/>
                <a:gd name="connsiteY5-588" fmla="*/ 1039197 h 1039197"/>
                <a:gd name="connsiteX0-589" fmla="*/ 4206 w 641503"/>
                <a:gd name="connsiteY0-590" fmla="*/ 298093 h 1039197"/>
                <a:gd name="connsiteX1-591" fmla="*/ 315906 w 641503"/>
                <a:gd name="connsiteY1-592" fmla="*/ 1128 h 1039197"/>
                <a:gd name="connsiteX2-593" fmla="*/ 545909 w 641503"/>
                <a:gd name="connsiteY2-594" fmla="*/ 174982 h 1039197"/>
                <a:gd name="connsiteX3-595" fmla="*/ 431313 w 641503"/>
                <a:gd name="connsiteY3-596" fmla="*/ 494792 h 1039197"/>
                <a:gd name="connsiteX4-597" fmla="*/ 641122 w 641503"/>
                <a:gd name="connsiteY4-598" fmla="*/ 764621 h 1039197"/>
                <a:gd name="connsiteX5-599" fmla="*/ 417542 w 641503"/>
                <a:gd name="connsiteY5-600" fmla="*/ 1039197 h 1039197"/>
                <a:gd name="connsiteX0-601" fmla="*/ 4206 w 641503"/>
                <a:gd name="connsiteY0-602" fmla="*/ 298093 h 1039197"/>
                <a:gd name="connsiteX1-603" fmla="*/ 315906 w 641503"/>
                <a:gd name="connsiteY1-604" fmla="*/ 1128 h 1039197"/>
                <a:gd name="connsiteX2-605" fmla="*/ 545909 w 641503"/>
                <a:gd name="connsiteY2-606" fmla="*/ 174982 h 1039197"/>
                <a:gd name="connsiteX3-607" fmla="*/ 431313 w 641503"/>
                <a:gd name="connsiteY3-608" fmla="*/ 494792 h 1039197"/>
                <a:gd name="connsiteX4-609" fmla="*/ 641122 w 641503"/>
                <a:gd name="connsiteY4-610" fmla="*/ 764621 h 1039197"/>
                <a:gd name="connsiteX5-611" fmla="*/ 399268 w 641503"/>
                <a:gd name="connsiteY5-612" fmla="*/ 1039197 h 1039197"/>
                <a:gd name="connsiteX0-613" fmla="*/ 4206 w 641503"/>
                <a:gd name="connsiteY0-614" fmla="*/ 298093 h 1039197"/>
                <a:gd name="connsiteX1-615" fmla="*/ 315906 w 641503"/>
                <a:gd name="connsiteY1-616" fmla="*/ 1128 h 1039197"/>
                <a:gd name="connsiteX2-617" fmla="*/ 545909 w 641503"/>
                <a:gd name="connsiteY2-618" fmla="*/ 174982 h 1039197"/>
                <a:gd name="connsiteX3-619" fmla="*/ 431313 w 641503"/>
                <a:gd name="connsiteY3-620" fmla="*/ 494792 h 1039197"/>
                <a:gd name="connsiteX4-621" fmla="*/ 641122 w 641503"/>
                <a:gd name="connsiteY4-622" fmla="*/ 764621 h 1039197"/>
                <a:gd name="connsiteX5-623" fmla="*/ 399268 w 641503"/>
                <a:gd name="connsiteY5-624" fmla="*/ 1039197 h 10391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gradFill>
                <a:gsLst>
                  <a:gs pos="100000">
                    <a:srgbClr val="C00000"/>
                  </a:gs>
                  <a:gs pos="0">
                    <a:srgbClr val="C00000"/>
                  </a:gs>
                  <a:gs pos="74000">
                    <a:srgbClr val="C00000"/>
                  </a:gs>
                  <a:gs pos="83000">
                    <a:srgbClr val="C0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자유형: 도형 70"/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-1" fmla="*/ 283295 w 970498"/>
                <a:gd name="connsiteY0-2" fmla="*/ 213173 h 925619"/>
                <a:gd name="connsiteX1-3" fmla="*/ 471224 w 970498"/>
                <a:gd name="connsiteY1-4" fmla="*/ 0 h 925619"/>
                <a:gd name="connsiteX2-5" fmla="*/ 611469 w 970498"/>
                <a:gd name="connsiteY2-6" fmla="*/ 311345 h 925619"/>
                <a:gd name="connsiteX3-7" fmla="*/ 970498 w 970498"/>
                <a:gd name="connsiteY3-8" fmla="*/ 535737 h 925619"/>
                <a:gd name="connsiteX4-9" fmla="*/ 538542 w 970498"/>
                <a:gd name="connsiteY4-10" fmla="*/ 925619 h 925619"/>
                <a:gd name="connsiteX5-11" fmla="*/ 0 w 970498"/>
                <a:gd name="connsiteY5-12" fmla="*/ 852692 h 925619"/>
                <a:gd name="connsiteX6-13" fmla="*/ 25244 w 970498"/>
                <a:gd name="connsiteY6-14" fmla="*/ 384272 h 925619"/>
                <a:gd name="connsiteX7-15" fmla="*/ 415126 w 970498"/>
                <a:gd name="connsiteY7-16" fmla="*/ 566591 h 925619"/>
                <a:gd name="connsiteX0-17" fmla="*/ 283295 w 970498"/>
                <a:gd name="connsiteY0-18" fmla="*/ 213173 h 925619"/>
                <a:gd name="connsiteX1-19" fmla="*/ 471224 w 970498"/>
                <a:gd name="connsiteY1-20" fmla="*/ 0 h 925619"/>
                <a:gd name="connsiteX2-21" fmla="*/ 611469 w 970498"/>
                <a:gd name="connsiteY2-22" fmla="*/ 311345 h 925619"/>
                <a:gd name="connsiteX3-23" fmla="*/ 970498 w 970498"/>
                <a:gd name="connsiteY3-24" fmla="*/ 535737 h 925619"/>
                <a:gd name="connsiteX4-25" fmla="*/ 538542 w 970498"/>
                <a:gd name="connsiteY4-26" fmla="*/ 925619 h 925619"/>
                <a:gd name="connsiteX5-27" fmla="*/ 0 w 970498"/>
                <a:gd name="connsiteY5-28" fmla="*/ 852692 h 925619"/>
                <a:gd name="connsiteX6-29" fmla="*/ 25244 w 970498"/>
                <a:gd name="connsiteY6-30" fmla="*/ 384272 h 925619"/>
                <a:gd name="connsiteX7-31" fmla="*/ 415126 w 970498"/>
                <a:gd name="connsiteY7-32" fmla="*/ 566591 h 925619"/>
                <a:gd name="connsiteX0-33" fmla="*/ 283295 w 970498"/>
                <a:gd name="connsiteY0-34" fmla="*/ 213173 h 925619"/>
                <a:gd name="connsiteX1-35" fmla="*/ 471224 w 970498"/>
                <a:gd name="connsiteY1-36" fmla="*/ 0 h 925619"/>
                <a:gd name="connsiteX2-37" fmla="*/ 611469 w 970498"/>
                <a:gd name="connsiteY2-38" fmla="*/ 311345 h 925619"/>
                <a:gd name="connsiteX3-39" fmla="*/ 970498 w 970498"/>
                <a:gd name="connsiteY3-40" fmla="*/ 535737 h 925619"/>
                <a:gd name="connsiteX4-41" fmla="*/ 538542 w 970498"/>
                <a:gd name="connsiteY4-42" fmla="*/ 925619 h 925619"/>
                <a:gd name="connsiteX5-43" fmla="*/ 0 w 970498"/>
                <a:gd name="connsiteY5-44" fmla="*/ 852692 h 925619"/>
                <a:gd name="connsiteX6-45" fmla="*/ 41769 w 970498"/>
                <a:gd name="connsiteY6-46" fmla="*/ 395289 h 925619"/>
                <a:gd name="connsiteX7-47" fmla="*/ 415126 w 970498"/>
                <a:gd name="connsiteY7-48" fmla="*/ 566591 h 925619"/>
                <a:gd name="connsiteX0-49" fmla="*/ 283295 w 970498"/>
                <a:gd name="connsiteY0-50" fmla="*/ 213173 h 925619"/>
                <a:gd name="connsiteX1-51" fmla="*/ 471224 w 970498"/>
                <a:gd name="connsiteY1-52" fmla="*/ 0 h 925619"/>
                <a:gd name="connsiteX2-53" fmla="*/ 611469 w 970498"/>
                <a:gd name="connsiteY2-54" fmla="*/ 311345 h 925619"/>
                <a:gd name="connsiteX3-55" fmla="*/ 970498 w 970498"/>
                <a:gd name="connsiteY3-56" fmla="*/ 535737 h 925619"/>
                <a:gd name="connsiteX4-57" fmla="*/ 538542 w 970498"/>
                <a:gd name="connsiteY4-58" fmla="*/ 925619 h 925619"/>
                <a:gd name="connsiteX5-59" fmla="*/ 0 w 970498"/>
                <a:gd name="connsiteY5-60" fmla="*/ 852692 h 925619"/>
                <a:gd name="connsiteX6-61" fmla="*/ 41769 w 970498"/>
                <a:gd name="connsiteY6-62" fmla="*/ 395289 h 925619"/>
                <a:gd name="connsiteX7-63" fmla="*/ 415126 w 970498"/>
                <a:gd name="connsiteY7-64" fmla="*/ 566591 h 925619"/>
                <a:gd name="connsiteX0-65" fmla="*/ 283295 w 970498"/>
                <a:gd name="connsiteY0-66" fmla="*/ 213173 h 925619"/>
                <a:gd name="connsiteX1-67" fmla="*/ 471224 w 970498"/>
                <a:gd name="connsiteY1-68" fmla="*/ 0 h 925619"/>
                <a:gd name="connsiteX2-69" fmla="*/ 611469 w 970498"/>
                <a:gd name="connsiteY2-70" fmla="*/ 311345 h 925619"/>
                <a:gd name="connsiteX3-71" fmla="*/ 970498 w 970498"/>
                <a:gd name="connsiteY3-72" fmla="*/ 535737 h 925619"/>
                <a:gd name="connsiteX4-73" fmla="*/ 538542 w 970498"/>
                <a:gd name="connsiteY4-74" fmla="*/ 925619 h 925619"/>
                <a:gd name="connsiteX5-75" fmla="*/ 0 w 970498"/>
                <a:gd name="connsiteY5-76" fmla="*/ 852692 h 925619"/>
                <a:gd name="connsiteX6-77" fmla="*/ 41769 w 970498"/>
                <a:gd name="connsiteY6-78" fmla="*/ 395289 h 925619"/>
                <a:gd name="connsiteX7-79" fmla="*/ 415126 w 970498"/>
                <a:gd name="connsiteY7-80" fmla="*/ 566591 h 925619"/>
                <a:gd name="connsiteX0-81" fmla="*/ 283295 w 970498"/>
                <a:gd name="connsiteY0-82" fmla="*/ 213173 h 925619"/>
                <a:gd name="connsiteX1-83" fmla="*/ 471224 w 970498"/>
                <a:gd name="connsiteY1-84" fmla="*/ 0 h 925619"/>
                <a:gd name="connsiteX2-85" fmla="*/ 611469 w 970498"/>
                <a:gd name="connsiteY2-86" fmla="*/ 311345 h 925619"/>
                <a:gd name="connsiteX3-87" fmla="*/ 970498 w 970498"/>
                <a:gd name="connsiteY3-88" fmla="*/ 535737 h 925619"/>
                <a:gd name="connsiteX4-89" fmla="*/ 538542 w 970498"/>
                <a:gd name="connsiteY4-90" fmla="*/ 925619 h 925619"/>
                <a:gd name="connsiteX5-91" fmla="*/ 0 w 970498"/>
                <a:gd name="connsiteY5-92" fmla="*/ 852692 h 925619"/>
                <a:gd name="connsiteX6-93" fmla="*/ 41769 w 970498"/>
                <a:gd name="connsiteY6-94" fmla="*/ 395289 h 925619"/>
                <a:gd name="connsiteX7-95" fmla="*/ 379321 w 970498"/>
                <a:gd name="connsiteY7-96" fmla="*/ 599641 h 925619"/>
                <a:gd name="connsiteX0-97" fmla="*/ 283295 w 970498"/>
                <a:gd name="connsiteY0-98" fmla="*/ 213173 h 925619"/>
                <a:gd name="connsiteX1-99" fmla="*/ 471224 w 970498"/>
                <a:gd name="connsiteY1-100" fmla="*/ 0 h 925619"/>
                <a:gd name="connsiteX2-101" fmla="*/ 611469 w 970498"/>
                <a:gd name="connsiteY2-102" fmla="*/ 311345 h 925619"/>
                <a:gd name="connsiteX3-103" fmla="*/ 970498 w 970498"/>
                <a:gd name="connsiteY3-104" fmla="*/ 535737 h 925619"/>
                <a:gd name="connsiteX4-105" fmla="*/ 538542 w 970498"/>
                <a:gd name="connsiteY4-106" fmla="*/ 925619 h 925619"/>
                <a:gd name="connsiteX5-107" fmla="*/ 0 w 970498"/>
                <a:gd name="connsiteY5-108" fmla="*/ 852692 h 925619"/>
                <a:gd name="connsiteX6-109" fmla="*/ 41769 w 970498"/>
                <a:gd name="connsiteY6-110" fmla="*/ 395289 h 925619"/>
                <a:gd name="connsiteX7-111" fmla="*/ 379321 w 970498"/>
                <a:gd name="connsiteY7-112" fmla="*/ 599641 h 925619"/>
                <a:gd name="connsiteX0-113" fmla="*/ 344345 w 1031548"/>
                <a:gd name="connsiteY0-114" fmla="*/ 213173 h 925619"/>
                <a:gd name="connsiteX1-115" fmla="*/ 532274 w 1031548"/>
                <a:gd name="connsiteY1-116" fmla="*/ 0 h 925619"/>
                <a:gd name="connsiteX2-117" fmla="*/ 672519 w 1031548"/>
                <a:gd name="connsiteY2-118" fmla="*/ 311345 h 925619"/>
                <a:gd name="connsiteX3-119" fmla="*/ 1031548 w 1031548"/>
                <a:gd name="connsiteY3-120" fmla="*/ 535737 h 925619"/>
                <a:gd name="connsiteX4-121" fmla="*/ 599592 w 1031548"/>
                <a:gd name="connsiteY4-122" fmla="*/ 925619 h 925619"/>
                <a:gd name="connsiteX5-123" fmla="*/ 61050 w 1031548"/>
                <a:gd name="connsiteY5-124" fmla="*/ 852692 h 925619"/>
                <a:gd name="connsiteX6-125" fmla="*/ 102819 w 1031548"/>
                <a:gd name="connsiteY6-126" fmla="*/ 395289 h 925619"/>
                <a:gd name="connsiteX7-127" fmla="*/ 440371 w 1031548"/>
                <a:gd name="connsiteY7-128" fmla="*/ 599641 h 925619"/>
                <a:gd name="connsiteX0-129" fmla="*/ 344345 w 1031548"/>
                <a:gd name="connsiteY0-130" fmla="*/ 213173 h 925619"/>
                <a:gd name="connsiteX1-131" fmla="*/ 532274 w 1031548"/>
                <a:gd name="connsiteY1-132" fmla="*/ 0 h 925619"/>
                <a:gd name="connsiteX2-133" fmla="*/ 672519 w 1031548"/>
                <a:gd name="connsiteY2-134" fmla="*/ 311345 h 925619"/>
                <a:gd name="connsiteX3-135" fmla="*/ 1031548 w 1031548"/>
                <a:gd name="connsiteY3-136" fmla="*/ 535737 h 925619"/>
                <a:gd name="connsiteX4-137" fmla="*/ 599592 w 1031548"/>
                <a:gd name="connsiteY4-138" fmla="*/ 925619 h 925619"/>
                <a:gd name="connsiteX5-139" fmla="*/ 61050 w 1031548"/>
                <a:gd name="connsiteY5-140" fmla="*/ 852692 h 925619"/>
                <a:gd name="connsiteX6-141" fmla="*/ 102819 w 1031548"/>
                <a:gd name="connsiteY6-142" fmla="*/ 395289 h 925619"/>
                <a:gd name="connsiteX7-143" fmla="*/ 440371 w 1031548"/>
                <a:gd name="connsiteY7-144" fmla="*/ 599641 h 925619"/>
                <a:gd name="connsiteX0-145" fmla="*/ 347877 w 1035080"/>
                <a:gd name="connsiteY0-146" fmla="*/ 213173 h 925619"/>
                <a:gd name="connsiteX1-147" fmla="*/ 535806 w 1035080"/>
                <a:gd name="connsiteY1-148" fmla="*/ 0 h 925619"/>
                <a:gd name="connsiteX2-149" fmla="*/ 676051 w 1035080"/>
                <a:gd name="connsiteY2-150" fmla="*/ 311345 h 925619"/>
                <a:gd name="connsiteX3-151" fmla="*/ 1035080 w 1035080"/>
                <a:gd name="connsiteY3-152" fmla="*/ 535737 h 925619"/>
                <a:gd name="connsiteX4-153" fmla="*/ 603124 w 1035080"/>
                <a:gd name="connsiteY4-154" fmla="*/ 925619 h 925619"/>
                <a:gd name="connsiteX5-155" fmla="*/ 53565 w 1035080"/>
                <a:gd name="connsiteY5-156" fmla="*/ 871971 h 925619"/>
                <a:gd name="connsiteX6-157" fmla="*/ 106351 w 1035080"/>
                <a:gd name="connsiteY6-158" fmla="*/ 395289 h 925619"/>
                <a:gd name="connsiteX7-159" fmla="*/ 443903 w 1035080"/>
                <a:gd name="connsiteY7-160" fmla="*/ 599641 h 925619"/>
                <a:gd name="connsiteX0-161" fmla="*/ 375671 w 1062874"/>
                <a:gd name="connsiteY0-162" fmla="*/ 213173 h 925619"/>
                <a:gd name="connsiteX1-163" fmla="*/ 563600 w 1062874"/>
                <a:gd name="connsiteY1-164" fmla="*/ 0 h 925619"/>
                <a:gd name="connsiteX2-165" fmla="*/ 703845 w 1062874"/>
                <a:gd name="connsiteY2-166" fmla="*/ 311345 h 925619"/>
                <a:gd name="connsiteX3-167" fmla="*/ 1062874 w 1062874"/>
                <a:gd name="connsiteY3-168" fmla="*/ 535737 h 925619"/>
                <a:gd name="connsiteX4-169" fmla="*/ 630918 w 1062874"/>
                <a:gd name="connsiteY4-170" fmla="*/ 925619 h 925619"/>
                <a:gd name="connsiteX5-171" fmla="*/ 81359 w 1062874"/>
                <a:gd name="connsiteY5-172" fmla="*/ 871971 h 925619"/>
                <a:gd name="connsiteX6-173" fmla="*/ 134145 w 1062874"/>
                <a:gd name="connsiteY6-174" fmla="*/ 395289 h 925619"/>
                <a:gd name="connsiteX7-175" fmla="*/ 471697 w 1062874"/>
                <a:gd name="connsiteY7-176" fmla="*/ 599641 h 925619"/>
                <a:gd name="connsiteX0-177" fmla="*/ 375671 w 1062874"/>
                <a:gd name="connsiteY0-178" fmla="*/ 213173 h 973239"/>
                <a:gd name="connsiteX1-179" fmla="*/ 563600 w 1062874"/>
                <a:gd name="connsiteY1-180" fmla="*/ 0 h 973239"/>
                <a:gd name="connsiteX2-181" fmla="*/ 703845 w 1062874"/>
                <a:gd name="connsiteY2-182" fmla="*/ 311345 h 973239"/>
                <a:gd name="connsiteX3-183" fmla="*/ 1062874 w 1062874"/>
                <a:gd name="connsiteY3-184" fmla="*/ 535737 h 973239"/>
                <a:gd name="connsiteX4-185" fmla="*/ 630918 w 1062874"/>
                <a:gd name="connsiteY4-186" fmla="*/ 925619 h 973239"/>
                <a:gd name="connsiteX5-187" fmla="*/ 81359 w 1062874"/>
                <a:gd name="connsiteY5-188" fmla="*/ 871971 h 973239"/>
                <a:gd name="connsiteX6-189" fmla="*/ 134145 w 1062874"/>
                <a:gd name="connsiteY6-190" fmla="*/ 395289 h 973239"/>
                <a:gd name="connsiteX7-191" fmla="*/ 471697 w 1062874"/>
                <a:gd name="connsiteY7-192" fmla="*/ 599641 h 973239"/>
                <a:gd name="connsiteX0-193" fmla="*/ 375671 w 1062874"/>
                <a:gd name="connsiteY0-194" fmla="*/ 213173 h 973239"/>
                <a:gd name="connsiteX1-195" fmla="*/ 563600 w 1062874"/>
                <a:gd name="connsiteY1-196" fmla="*/ 0 h 973239"/>
                <a:gd name="connsiteX2-197" fmla="*/ 703845 w 1062874"/>
                <a:gd name="connsiteY2-198" fmla="*/ 311345 h 973239"/>
                <a:gd name="connsiteX3-199" fmla="*/ 1062874 w 1062874"/>
                <a:gd name="connsiteY3-200" fmla="*/ 535737 h 973239"/>
                <a:gd name="connsiteX4-201" fmla="*/ 606130 w 1062874"/>
                <a:gd name="connsiteY4-202" fmla="*/ 925619 h 973239"/>
                <a:gd name="connsiteX5-203" fmla="*/ 81359 w 1062874"/>
                <a:gd name="connsiteY5-204" fmla="*/ 871971 h 973239"/>
                <a:gd name="connsiteX6-205" fmla="*/ 134145 w 1062874"/>
                <a:gd name="connsiteY6-206" fmla="*/ 395289 h 973239"/>
                <a:gd name="connsiteX7-207" fmla="*/ 471697 w 1062874"/>
                <a:gd name="connsiteY7-208" fmla="*/ 599641 h 973239"/>
                <a:gd name="connsiteX0-209" fmla="*/ 375671 w 1062874"/>
                <a:gd name="connsiteY0-210" fmla="*/ 213173 h 979036"/>
                <a:gd name="connsiteX1-211" fmla="*/ 563600 w 1062874"/>
                <a:gd name="connsiteY1-212" fmla="*/ 0 h 979036"/>
                <a:gd name="connsiteX2-213" fmla="*/ 703845 w 1062874"/>
                <a:gd name="connsiteY2-214" fmla="*/ 311345 h 979036"/>
                <a:gd name="connsiteX3-215" fmla="*/ 1062874 w 1062874"/>
                <a:gd name="connsiteY3-216" fmla="*/ 535737 h 979036"/>
                <a:gd name="connsiteX4-217" fmla="*/ 597867 w 1062874"/>
                <a:gd name="connsiteY4-218" fmla="*/ 942144 h 979036"/>
                <a:gd name="connsiteX5-219" fmla="*/ 81359 w 1062874"/>
                <a:gd name="connsiteY5-220" fmla="*/ 871971 h 979036"/>
                <a:gd name="connsiteX6-221" fmla="*/ 134145 w 1062874"/>
                <a:gd name="connsiteY6-222" fmla="*/ 395289 h 979036"/>
                <a:gd name="connsiteX7-223" fmla="*/ 471697 w 1062874"/>
                <a:gd name="connsiteY7-224" fmla="*/ 599641 h 979036"/>
                <a:gd name="connsiteX0-225" fmla="*/ 375671 w 1062874"/>
                <a:gd name="connsiteY0-226" fmla="*/ 213173 h 1049379"/>
                <a:gd name="connsiteX1-227" fmla="*/ 563600 w 1062874"/>
                <a:gd name="connsiteY1-228" fmla="*/ 0 h 1049379"/>
                <a:gd name="connsiteX2-229" fmla="*/ 703845 w 1062874"/>
                <a:gd name="connsiteY2-230" fmla="*/ 311345 h 1049379"/>
                <a:gd name="connsiteX3-231" fmla="*/ 1062874 w 1062874"/>
                <a:gd name="connsiteY3-232" fmla="*/ 535737 h 1049379"/>
                <a:gd name="connsiteX4-233" fmla="*/ 597867 w 1062874"/>
                <a:gd name="connsiteY4-234" fmla="*/ 942144 h 1049379"/>
                <a:gd name="connsiteX5-235" fmla="*/ 81359 w 1062874"/>
                <a:gd name="connsiteY5-236" fmla="*/ 871971 h 1049379"/>
                <a:gd name="connsiteX6-237" fmla="*/ 134145 w 1062874"/>
                <a:gd name="connsiteY6-238" fmla="*/ 395289 h 1049379"/>
                <a:gd name="connsiteX7-239" fmla="*/ 471697 w 1062874"/>
                <a:gd name="connsiteY7-240" fmla="*/ 599641 h 1049379"/>
                <a:gd name="connsiteX0-241" fmla="*/ 375671 w 1062874"/>
                <a:gd name="connsiteY0-242" fmla="*/ 213173 h 1049379"/>
                <a:gd name="connsiteX1-243" fmla="*/ 563600 w 1062874"/>
                <a:gd name="connsiteY1-244" fmla="*/ 0 h 1049379"/>
                <a:gd name="connsiteX2-245" fmla="*/ 703845 w 1062874"/>
                <a:gd name="connsiteY2-246" fmla="*/ 311345 h 1049379"/>
                <a:gd name="connsiteX3-247" fmla="*/ 1062874 w 1062874"/>
                <a:gd name="connsiteY3-248" fmla="*/ 535737 h 1049379"/>
                <a:gd name="connsiteX4-249" fmla="*/ 597867 w 1062874"/>
                <a:gd name="connsiteY4-250" fmla="*/ 942144 h 1049379"/>
                <a:gd name="connsiteX5-251" fmla="*/ 81359 w 1062874"/>
                <a:gd name="connsiteY5-252" fmla="*/ 871971 h 1049379"/>
                <a:gd name="connsiteX6-253" fmla="*/ 134145 w 1062874"/>
                <a:gd name="connsiteY6-254" fmla="*/ 395289 h 1049379"/>
                <a:gd name="connsiteX7-255" fmla="*/ 471697 w 1062874"/>
                <a:gd name="connsiteY7-256" fmla="*/ 599641 h 1049379"/>
                <a:gd name="connsiteX0-257" fmla="*/ 375671 w 1062874"/>
                <a:gd name="connsiteY0-258" fmla="*/ 213173 h 1049379"/>
                <a:gd name="connsiteX1-259" fmla="*/ 563600 w 1062874"/>
                <a:gd name="connsiteY1-260" fmla="*/ 0 h 1049379"/>
                <a:gd name="connsiteX2-261" fmla="*/ 703845 w 1062874"/>
                <a:gd name="connsiteY2-262" fmla="*/ 311345 h 1049379"/>
                <a:gd name="connsiteX3-263" fmla="*/ 1062874 w 1062874"/>
                <a:gd name="connsiteY3-264" fmla="*/ 535737 h 1049379"/>
                <a:gd name="connsiteX4-265" fmla="*/ 597867 w 1062874"/>
                <a:gd name="connsiteY4-266" fmla="*/ 942144 h 1049379"/>
                <a:gd name="connsiteX5-267" fmla="*/ 81359 w 1062874"/>
                <a:gd name="connsiteY5-268" fmla="*/ 871971 h 1049379"/>
                <a:gd name="connsiteX6-269" fmla="*/ 134145 w 1062874"/>
                <a:gd name="connsiteY6-270" fmla="*/ 395289 h 1049379"/>
                <a:gd name="connsiteX7-271" fmla="*/ 471697 w 1062874"/>
                <a:gd name="connsiteY7-272" fmla="*/ 599641 h 1049379"/>
                <a:gd name="connsiteX0-273" fmla="*/ 375671 w 1062874"/>
                <a:gd name="connsiteY0-274" fmla="*/ 213173 h 1033999"/>
                <a:gd name="connsiteX1-275" fmla="*/ 563600 w 1062874"/>
                <a:gd name="connsiteY1-276" fmla="*/ 0 h 1033999"/>
                <a:gd name="connsiteX2-277" fmla="*/ 703845 w 1062874"/>
                <a:gd name="connsiteY2-278" fmla="*/ 311345 h 1033999"/>
                <a:gd name="connsiteX3-279" fmla="*/ 1062874 w 1062874"/>
                <a:gd name="connsiteY3-280" fmla="*/ 535737 h 1033999"/>
                <a:gd name="connsiteX4-281" fmla="*/ 597867 w 1062874"/>
                <a:gd name="connsiteY4-282" fmla="*/ 942144 h 1033999"/>
                <a:gd name="connsiteX5-283" fmla="*/ 81359 w 1062874"/>
                <a:gd name="connsiteY5-284" fmla="*/ 871971 h 1033999"/>
                <a:gd name="connsiteX6-285" fmla="*/ 134145 w 1062874"/>
                <a:gd name="connsiteY6-286" fmla="*/ 395289 h 1033999"/>
                <a:gd name="connsiteX7-287" fmla="*/ 471697 w 1062874"/>
                <a:gd name="connsiteY7-288" fmla="*/ 599641 h 1033999"/>
                <a:gd name="connsiteX0-289" fmla="*/ 363975 w 1051178"/>
                <a:gd name="connsiteY0-290" fmla="*/ 213173 h 1033999"/>
                <a:gd name="connsiteX1-291" fmla="*/ 551904 w 1051178"/>
                <a:gd name="connsiteY1-292" fmla="*/ 0 h 1033999"/>
                <a:gd name="connsiteX2-293" fmla="*/ 692149 w 1051178"/>
                <a:gd name="connsiteY2-294" fmla="*/ 311345 h 1033999"/>
                <a:gd name="connsiteX3-295" fmla="*/ 1051178 w 1051178"/>
                <a:gd name="connsiteY3-296" fmla="*/ 535737 h 1033999"/>
                <a:gd name="connsiteX4-297" fmla="*/ 586171 w 1051178"/>
                <a:gd name="connsiteY4-298" fmla="*/ 942144 h 1033999"/>
                <a:gd name="connsiteX5-299" fmla="*/ 69663 w 1051178"/>
                <a:gd name="connsiteY5-300" fmla="*/ 871971 h 1033999"/>
                <a:gd name="connsiteX6-301" fmla="*/ 122449 w 1051178"/>
                <a:gd name="connsiteY6-302" fmla="*/ 395289 h 1033999"/>
                <a:gd name="connsiteX7-303" fmla="*/ 460001 w 1051178"/>
                <a:gd name="connsiteY7-304" fmla="*/ 599641 h 1033999"/>
                <a:gd name="connsiteX0-305" fmla="*/ 363975 w 1051178"/>
                <a:gd name="connsiteY0-306" fmla="*/ 213173 h 1030327"/>
                <a:gd name="connsiteX1-307" fmla="*/ 551904 w 1051178"/>
                <a:gd name="connsiteY1-308" fmla="*/ 0 h 1030327"/>
                <a:gd name="connsiteX2-309" fmla="*/ 692149 w 1051178"/>
                <a:gd name="connsiteY2-310" fmla="*/ 311345 h 1030327"/>
                <a:gd name="connsiteX3-311" fmla="*/ 1051178 w 1051178"/>
                <a:gd name="connsiteY3-312" fmla="*/ 535737 h 1030327"/>
                <a:gd name="connsiteX4-313" fmla="*/ 613713 w 1051178"/>
                <a:gd name="connsiteY4-314" fmla="*/ 936636 h 1030327"/>
                <a:gd name="connsiteX5-315" fmla="*/ 69663 w 1051178"/>
                <a:gd name="connsiteY5-316" fmla="*/ 871971 h 1030327"/>
                <a:gd name="connsiteX6-317" fmla="*/ 122449 w 1051178"/>
                <a:gd name="connsiteY6-318" fmla="*/ 395289 h 1030327"/>
                <a:gd name="connsiteX7-319" fmla="*/ 460001 w 1051178"/>
                <a:gd name="connsiteY7-320" fmla="*/ 599641 h 1030327"/>
                <a:gd name="connsiteX0-321" fmla="*/ 363975 w 1051178"/>
                <a:gd name="connsiteY0-322" fmla="*/ 213173 h 1030327"/>
                <a:gd name="connsiteX1-323" fmla="*/ 551904 w 1051178"/>
                <a:gd name="connsiteY1-324" fmla="*/ 0 h 1030327"/>
                <a:gd name="connsiteX2-325" fmla="*/ 692149 w 1051178"/>
                <a:gd name="connsiteY2-326" fmla="*/ 311345 h 1030327"/>
                <a:gd name="connsiteX3-327" fmla="*/ 1051178 w 1051178"/>
                <a:gd name="connsiteY3-328" fmla="*/ 535737 h 1030327"/>
                <a:gd name="connsiteX4-329" fmla="*/ 613713 w 1051178"/>
                <a:gd name="connsiteY4-330" fmla="*/ 936636 h 1030327"/>
                <a:gd name="connsiteX5-331" fmla="*/ 69663 w 1051178"/>
                <a:gd name="connsiteY5-332" fmla="*/ 871971 h 1030327"/>
                <a:gd name="connsiteX6-333" fmla="*/ 122449 w 1051178"/>
                <a:gd name="connsiteY6-334" fmla="*/ 395289 h 1030327"/>
                <a:gd name="connsiteX7-335" fmla="*/ 460001 w 1051178"/>
                <a:gd name="connsiteY7-336" fmla="*/ 599641 h 1030327"/>
                <a:gd name="connsiteX0-337" fmla="*/ 363975 w 1034653"/>
                <a:gd name="connsiteY0-338" fmla="*/ 213173 h 1030327"/>
                <a:gd name="connsiteX1-339" fmla="*/ 551904 w 1034653"/>
                <a:gd name="connsiteY1-340" fmla="*/ 0 h 1030327"/>
                <a:gd name="connsiteX2-341" fmla="*/ 692149 w 1034653"/>
                <a:gd name="connsiteY2-342" fmla="*/ 311345 h 1030327"/>
                <a:gd name="connsiteX3-343" fmla="*/ 1034653 w 1034653"/>
                <a:gd name="connsiteY3-344" fmla="*/ 538491 h 1030327"/>
                <a:gd name="connsiteX4-345" fmla="*/ 613713 w 1034653"/>
                <a:gd name="connsiteY4-346" fmla="*/ 936636 h 1030327"/>
                <a:gd name="connsiteX5-347" fmla="*/ 69663 w 1034653"/>
                <a:gd name="connsiteY5-348" fmla="*/ 871971 h 1030327"/>
                <a:gd name="connsiteX6-349" fmla="*/ 122449 w 1034653"/>
                <a:gd name="connsiteY6-350" fmla="*/ 395289 h 1030327"/>
                <a:gd name="connsiteX7-351" fmla="*/ 460001 w 1034653"/>
                <a:gd name="connsiteY7-352" fmla="*/ 599641 h 1030327"/>
                <a:gd name="connsiteX0-353" fmla="*/ 363975 w 1037690"/>
                <a:gd name="connsiteY0-354" fmla="*/ 213173 h 1030327"/>
                <a:gd name="connsiteX1-355" fmla="*/ 551904 w 1037690"/>
                <a:gd name="connsiteY1-356" fmla="*/ 0 h 1030327"/>
                <a:gd name="connsiteX2-357" fmla="*/ 692149 w 1037690"/>
                <a:gd name="connsiteY2-358" fmla="*/ 311345 h 1030327"/>
                <a:gd name="connsiteX3-359" fmla="*/ 1034653 w 1037690"/>
                <a:gd name="connsiteY3-360" fmla="*/ 538491 h 1030327"/>
                <a:gd name="connsiteX4-361" fmla="*/ 613713 w 1037690"/>
                <a:gd name="connsiteY4-362" fmla="*/ 936636 h 1030327"/>
                <a:gd name="connsiteX5-363" fmla="*/ 69663 w 1037690"/>
                <a:gd name="connsiteY5-364" fmla="*/ 871971 h 1030327"/>
                <a:gd name="connsiteX6-365" fmla="*/ 122449 w 1037690"/>
                <a:gd name="connsiteY6-366" fmla="*/ 395289 h 1030327"/>
                <a:gd name="connsiteX7-367" fmla="*/ 460001 w 1037690"/>
                <a:gd name="connsiteY7-368" fmla="*/ 599641 h 1030327"/>
                <a:gd name="connsiteX0-369" fmla="*/ 363975 w 1037917"/>
                <a:gd name="connsiteY0-370" fmla="*/ 213173 h 1030327"/>
                <a:gd name="connsiteX1-371" fmla="*/ 551904 w 1037917"/>
                <a:gd name="connsiteY1-372" fmla="*/ 0 h 1030327"/>
                <a:gd name="connsiteX2-373" fmla="*/ 692149 w 1037917"/>
                <a:gd name="connsiteY2-374" fmla="*/ 311345 h 1030327"/>
                <a:gd name="connsiteX3-375" fmla="*/ 1034653 w 1037917"/>
                <a:gd name="connsiteY3-376" fmla="*/ 538491 h 1030327"/>
                <a:gd name="connsiteX4-377" fmla="*/ 613713 w 1037917"/>
                <a:gd name="connsiteY4-378" fmla="*/ 936636 h 1030327"/>
                <a:gd name="connsiteX5-379" fmla="*/ 69663 w 1037917"/>
                <a:gd name="connsiteY5-380" fmla="*/ 871971 h 1030327"/>
                <a:gd name="connsiteX6-381" fmla="*/ 122449 w 1037917"/>
                <a:gd name="connsiteY6-382" fmla="*/ 395289 h 1030327"/>
                <a:gd name="connsiteX7-383" fmla="*/ 460001 w 1037917"/>
                <a:gd name="connsiteY7-384" fmla="*/ 599641 h 1030327"/>
                <a:gd name="connsiteX0-385" fmla="*/ 363975 w 1046257"/>
                <a:gd name="connsiteY0-386" fmla="*/ 213173 h 1030327"/>
                <a:gd name="connsiteX1-387" fmla="*/ 551904 w 1046257"/>
                <a:gd name="connsiteY1-388" fmla="*/ 0 h 1030327"/>
                <a:gd name="connsiteX2-389" fmla="*/ 692149 w 1046257"/>
                <a:gd name="connsiteY2-390" fmla="*/ 311345 h 1030327"/>
                <a:gd name="connsiteX3-391" fmla="*/ 1034653 w 1046257"/>
                <a:gd name="connsiteY3-392" fmla="*/ 538491 h 1030327"/>
                <a:gd name="connsiteX4-393" fmla="*/ 613713 w 1046257"/>
                <a:gd name="connsiteY4-394" fmla="*/ 936636 h 1030327"/>
                <a:gd name="connsiteX5-395" fmla="*/ 69663 w 1046257"/>
                <a:gd name="connsiteY5-396" fmla="*/ 871971 h 1030327"/>
                <a:gd name="connsiteX6-397" fmla="*/ 122449 w 1046257"/>
                <a:gd name="connsiteY6-398" fmla="*/ 395289 h 1030327"/>
                <a:gd name="connsiteX7-399" fmla="*/ 460001 w 1046257"/>
                <a:gd name="connsiteY7-400" fmla="*/ 599641 h 1030327"/>
                <a:gd name="connsiteX0-401" fmla="*/ 363975 w 1046257"/>
                <a:gd name="connsiteY0-402" fmla="*/ 213173 h 1030327"/>
                <a:gd name="connsiteX1-403" fmla="*/ 551904 w 1046257"/>
                <a:gd name="connsiteY1-404" fmla="*/ 0 h 1030327"/>
                <a:gd name="connsiteX2-405" fmla="*/ 692149 w 1046257"/>
                <a:gd name="connsiteY2-406" fmla="*/ 311345 h 1030327"/>
                <a:gd name="connsiteX3-407" fmla="*/ 1034653 w 1046257"/>
                <a:gd name="connsiteY3-408" fmla="*/ 538491 h 1030327"/>
                <a:gd name="connsiteX4-409" fmla="*/ 613713 w 1046257"/>
                <a:gd name="connsiteY4-410" fmla="*/ 936636 h 1030327"/>
                <a:gd name="connsiteX5-411" fmla="*/ 69663 w 1046257"/>
                <a:gd name="connsiteY5-412" fmla="*/ 871971 h 1030327"/>
                <a:gd name="connsiteX6-413" fmla="*/ 122449 w 1046257"/>
                <a:gd name="connsiteY6-414" fmla="*/ 395289 h 1030327"/>
                <a:gd name="connsiteX7-415" fmla="*/ 460001 w 1046257"/>
                <a:gd name="connsiteY7-416" fmla="*/ 599641 h 1030327"/>
                <a:gd name="connsiteX0-417" fmla="*/ 363975 w 1041370"/>
                <a:gd name="connsiteY0-418" fmla="*/ 213173 h 1030327"/>
                <a:gd name="connsiteX1-419" fmla="*/ 551904 w 1041370"/>
                <a:gd name="connsiteY1-420" fmla="*/ 0 h 1030327"/>
                <a:gd name="connsiteX2-421" fmla="*/ 692149 w 1041370"/>
                <a:gd name="connsiteY2-422" fmla="*/ 311345 h 1030327"/>
                <a:gd name="connsiteX3-423" fmla="*/ 1034653 w 1041370"/>
                <a:gd name="connsiteY3-424" fmla="*/ 538491 h 1030327"/>
                <a:gd name="connsiteX4-425" fmla="*/ 613713 w 1041370"/>
                <a:gd name="connsiteY4-426" fmla="*/ 936636 h 1030327"/>
                <a:gd name="connsiteX5-427" fmla="*/ 69663 w 1041370"/>
                <a:gd name="connsiteY5-428" fmla="*/ 871971 h 1030327"/>
                <a:gd name="connsiteX6-429" fmla="*/ 122449 w 1041370"/>
                <a:gd name="connsiteY6-430" fmla="*/ 395289 h 1030327"/>
                <a:gd name="connsiteX7-431" fmla="*/ 460001 w 1041370"/>
                <a:gd name="connsiteY7-432" fmla="*/ 599641 h 1030327"/>
                <a:gd name="connsiteX0-433" fmla="*/ 363975 w 1041370"/>
                <a:gd name="connsiteY0-434" fmla="*/ 213173 h 1030327"/>
                <a:gd name="connsiteX1-435" fmla="*/ 551904 w 1041370"/>
                <a:gd name="connsiteY1-436" fmla="*/ 0 h 1030327"/>
                <a:gd name="connsiteX2-437" fmla="*/ 692149 w 1041370"/>
                <a:gd name="connsiteY2-438" fmla="*/ 311345 h 1030327"/>
                <a:gd name="connsiteX3-439" fmla="*/ 1034653 w 1041370"/>
                <a:gd name="connsiteY3-440" fmla="*/ 538491 h 1030327"/>
                <a:gd name="connsiteX4-441" fmla="*/ 613713 w 1041370"/>
                <a:gd name="connsiteY4-442" fmla="*/ 936636 h 1030327"/>
                <a:gd name="connsiteX5-443" fmla="*/ 69663 w 1041370"/>
                <a:gd name="connsiteY5-444" fmla="*/ 871971 h 1030327"/>
                <a:gd name="connsiteX6-445" fmla="*/ 122449 w 1041370"/>
                <a:gd name="connsiteY6-446" fmla="*/ 395289 h 1030327"/>
                <a:gd name="connsiteX7-447" fmla="*/ 460001 w 1041370"/>
                <a:gd name="connsiteY7-448" fmla="*/ 599641 h 1030327"/>
                <a:gd name="connsiteX0-449" fmla="*/ 363975 w 1041370"/>
                <a:gd name="connsiteY0-450" fmla="*/ 213173 h 1030327"/>
                <a:gd name="connsiteX1-451" fmla="*/ 551904 w 1041370"/>
                <a:gd name="connsiteY1-452" fmla="*/ 0 h 1030327"/>
                <a:gd name="connsiteX2-453" fmla="*/ 672870 w 1041370"/>
                <a:gd name="connsiteY2-454" fmla="*/ 311345 h 1030327"/>
                <a:gd name="connsiteX3-455" fmla="*/ 1034653 w 1041370"/>
                <a:gd name="connsiteY3-456" fmla="*/ 538491 h 1030327"/>
                <a:gd name="connsiteX4-457" fmla="*/ 613713 w 1041370"/>
                <a:gd name="connsiteY4-458" fmla="*/ 936636 h 1030327"/>
                <a:gd name="connsiteX5-459" fmla="*/ 69663 w 1041370"/>
                <a:gd name="connsiteY5-460" fmla="*/ 871971 h 1030327"/>
                <a:gd name="connsiteX6-461" fmla="*/ 122449 w 1041370"/>
                <a:gd name="connsiteY6-462" fmla="*/ 395289 h 1030327"/>
                <a:gd name="connsiteX7-463" fmla="*/ 460001 w 1041370"/>
                <a:gd name="connsiteY7-464" fmla="*/ 599641 h 1030327"/>
                <a:gd name="connsiteX0-465" fmla="*/ 363975 w 1041370"/>
                <a:gd name="connsiteY0-466" fmla="*/ 213173 h 1030327"/>
                <a:gd name="connsiteX1-467" fmla="*/ 551904 w 1041370"/>
                <a:gd name="connsiteY1-468" fmla="*/ 0 h 1030327"/>
                <a:gd name="connsiteX2-469" fmla="*/ 672870 w 1041370"/>
                <a:gd name="connsiteY2-470" fmla="*/ 311345 h 1030327"/>
                <a:gd name="connsiteX3-471" fmla="*/ 1034653 w 1041370"/>
                <a:gd name="connsiteY3-472" fmla="*/ 538491 h 1030327"/>
                <a:gd name="connsiteX4-473" fmla="*/ 613713 w 1041370"/>
                <a:gd name="connsiteY4-474" fmla="*/ 936636 h 1030327"/>
                <a:gd name="connsiteX5-475" fmla="*/ 69663 w 1041370"/>
                <a:gd name="connsiteY5-476" fmla="*/ 871971 h 1030327"/>
                <a:gd name="connsiteX6-477" fmla="*/ 122449 w 1041370"/>
                <a:gd name="connsiteY6-478" fmla="*/ 395289 h 1030327"/>
                <a:gd name="connsiteX7-479" fmla="*/ 460001 w 1041370"/>
                <a:gd name="connsiteY7-480" fmla="*/ 599641 h 1030327"/>
                <a:gd name="connsiteX0-481" fmla="*/ 363975 w 1041370"/>
                <a:gd name="connsiteY0-482" fmla="*/ 213173 h 1030327"/>
                <a:gd name="connsiteX1-483" fmla="*/ 551904 w 1041370"/>
                <a:gd name="connsiteY1-484" fmla="*/ 0 h 1030327"/>
                <a:gd name="connsiteX2-485" fmla="*/ 672870 w 1041370"/>
                <a:gd name="connsiteY2-486" fmla="*/ 311345 h 1030327"/>
                <a:gd name="connsiteX3-487" fmla="*/ 1034653 w 1041370"/>
                <a:gd name="connsiteY3-488" fmla="*/ 538491 h 1030327"/>
                <a:gd name="connsiteX4-489" fmla="*/ 613713 w 1041370"/>
                <a:gd name="connsiteY4-490" fmla="*/ 936636 h 1030327"/>
                <a:gd name="connsiteX5-491" fmla="*/ 69663 w 1041370"/>
                <a:gd name="connsiteY5-492" fmla="*/ 871971 h 1030327"/>
                <a:gd name="connsiteX6-493" fmla="*/ 122449 w 1041370"/>
                <a:gd name="connsiteY6-494" fmla="*/ 395289 h 1030327"/>
                <a:gd name="connsiteX7-495" fmla="*/ 460001 w 1041370"/>
                <a:gd name="connsiteY7-496" fmla="*/ 599641 h 1030327"/>
                <a:gd name="connsiteX0-497" fmla="*/ 363975 w 1041370"/>
                <a:gd name="connsiteY0-498" fmla="*/ 213173 h 1030327"/>
                <a:gd name="connsiteX1-499" fmla="*/ 551904 w 1041370"/>
                <a:gd name="connsiteY1-500" fmla="*/ 0 h 1030327"/>
                <a:gd name="connsiteX2-501" fmla="*/ 672870 w 1041370"/>
                <a:gd name="connsiteY2-502" fmla="*/ 311345 h 1030327"/>
                <a:gd name="connsiteX3-503" fmla="*/ 1034653 w 1041370"/>
                <a:gd name="connsiteY3-504" fmla="*/ 538491 h 1030327"/>
                <a:gd name="connsiteX4-505" fmla="*/ 613713 w 1041370"/>
                <a:gd name="connsiteY4-506" fmla="*/ 936636 h 1030327"/>
                <a:gd name="connsiteX5-507" fmla="*/ 69663 w 1041370"/>
                <a:gd name="connsiteY5-508" fmla="*/ 871971 h 1030327"/>
                <a:gd name="connsiteX6-509" fmla="*/ 122449 w 1041370"/>
                <a:gd name="connsiteY6-510" fmla="*/ 395289 h 1030327"/>
                <a:gd name="connsiteX7-511" fmla="*/ 460001 w 1041370"/>
                <a:gd name="connsiteY7-512" fmla="*/ 599641 h 1030327"/>
                <a:gd name="connsiteX0-513" fmla="*/ 363975 w 1041370"/>
                <a:gd name="connsiteY0-514" fmla="*/ 213173 h 1030327"/>
                <a:gd name="connsiteX1-515" fmla="*/ 551904 w 1041370"/>
                <a:gd name="connsiteY1-516" fmla="*/ 0 h 1030327"/>
                <a:gd name="connsiteX2-517" fmla="*/ 675624 w 1041370"/>
                <a:gd name="connsiteY2-518" fmla="*/ 300328 h 1030327"/>
                <a:gd name="connsiteX3-519" fmla="*/ 1034653 w 1041370"/>
                <a:gd name="connsiteY3-520" fmla="*/ 538491 h 1030327"/>
                <a:gd name="connsiteX4-521" fmla="*/ 613713 w 1041370"/>
                <a:gd name="connsiteY4-522" fmla="*/ 936636 h 1030327"/>
                <a:gd name="connsiteX5-523" fmla="*/ 69663 w 1041370"/>
                <a:gd name="connsiteY5-524" fmla="*/ 871971 h 1030327"/>
                <a:gd name="connsiteX6-525" fmla="*/ 122449 w 1041370"/>
                <a:gd name="connsiteY6-526" fmla="*/ 395289 h 1030327"/>
                <a:gd name="connsiteX7-527" fmla="*/ 460001 w 1041370"/>
                <a:gd name="connsiteY7-528" fmla="*/ 599641 h 1030327"/>
                <a:gd name="connsiteX0-529" fmla="*/ 363975 w 1041370"/>
                <a:gd name="connsiteY0-530" fmla="*/ 213173 h 1030327"/>
                <a:gd name="connsiteX1-531" fmla="*/ 551904 w 1041370"/>
                <a:gd name="connsiteY1-532" fmla="*/ 0 h 1030327"/>
                <a:gd name="connsiteX2-533" fmla="*/ 675624 w 1041370"/>
                <a:gd name="connsiteY2-534" fmla="*/ 300328 h 1030327"/>
                <a:gd name="connsiteX3-535" fmla="*/ 1034653 w 1041370"/>
                <a:gd name="connsiteY3-536" fmla="*/ 538491 h 1030327"/>
                <a:gd name="connsiteX4-537" fmla="*/ 613713 w 1041370"/>
                <a:gd name="connsiteY4-538" fmla="*/ 936636 h 1030327"/>
                <a:gd name="connsiteX5-539" fmla="*/ 69663 w 1041370"/>
                <a:gd name="connsiteY5-540" fmla="*/ 871971 h 1030327"/>
                <a:gd name="connsiteX6-541" fmla="*/ 122449 w 1041370"/>
                <a:gd name="connsiteY6-542" fmla="*/ 395289 h 1030327"/>
                <a:gd name="connsiteX7-543" fmla="*/ 460001 w 1041370"/>
                <a:gd name="connsiteY7-544" fmla="*/ 599641 h 1030327"/>
                <a:gd name="connsiteX0-545" fmla="*/ 363975 w 1041370"/>
                <a:gd name="connsiteY0-546" fmla="*/ 213173 h 1030327"/>
                <a:gd name="connsiteX1-547" fmla="*/ 551904 w 1041370"/>
                <a:gd name="connsiteY1-548" fmla="*/ 0 h 1030327"/>
                <a:gd name="connsiteX2-549" fmla="*/ 675624 w 1041370"/>
                <a:gd name="connsiteY2-550" fmla="*/ 300328 h 1030327"/>
                <a:gd name="connsiteX3-551" fmla="*/ 1034653 w 1041370"/>
                <a:gd name="connsiteY3-552" fmla="*/ 538491 h 1030327"/>
                <a:gd name="connsiteX4-553" fmla="*/ 613713 w 1041370"/>
                <a:gd name="connsiteY4-554" fmla="*/ 936636 h 1030327"/>
                <a:gd name="connsiteX5-555" fmla="*/ 69663 w 1041370"/>
                <a:gd name="connsiteY5-556" fmla="*/ 871971 h 1030327"/>
                <a:gd name="connsiteX6-557" fmla="*/ 122449 w 1041370"/>
                <a:gd name="connsiteY6-558" fmla="*/ 395289 h 1030327"/>
                <a:gd name="connsiteX7-559" fmla="*/ 460001 w 1041370"/>
                <a:gd name="connsiteY7-560" fmla="*/ 599641 h 1030327"/>
                <a:gd name="connsiteX0-561" fmla="*/ 363975 w 1041370"/>
                <a:gd name="connsiteY0-562" fmla="*/ 213173 h 1030327"/>
                <a:gd name="connsiteX1-563" fmla="*/ 551904 w 1041370"/>
                <a:gd name="connsiteY1-564" fmla="*/ 0 h 1030327"/>
                <a:gd name="connsiteX2-565" fmla="*/ 675624 w 1041370"/>
                <a:gd name="connsiteY2-566" fmla="*/ 300328 h 1030327"/>
                <a:gd name="connsiteX3-567" fmla="*/ 1034653 w 1041370"/>
                <a:gd name="connsiteY3-568" fmla="*/ 538491 h 1030327"/>
                <a:gd name="connsiteX4-569" fmla="*/ 613713 w 1041370"/>
                <a:gd name="connsiteY4-570" fmla="*/ 936636 h 1030327"/>
                <a:gd name="connsiteX5-571" fmla="*/ 69663 w 1041370"/>
                <a:gd name="connsiteY5-572" fmla="*/ 871971 h 1030327"/>
                <a:gd name="connsiteX6-573" fmla="*/ 122449 w 1041370"/>
                <a:gd name="connsiteY6-574" fmla="*/ 395289 h 1030327"/>
                <a:gd name="connsiteX7-575" fmla="*/ 460001 w 1041370"/>
                <a:gd name="connsiteY7-576" fmla="*/ 599641 h 1030327"/>
                <a:gd name="connsiteX0-577" fmla="*/ 363975 w 1041370"/>
                <a:gd name="connsiteY0-578" fmla="*/ 213830 h 1030984"/>
                <a:gd name="connsiteX1-579" fmla="*/ 551904 w 1041370"/>
                <a:gd name="connsiteY1-580" fmla="*/ 657 h 1030984"/>
                <a:gd name="connsiteX2-581" fmla="*/ 675624 w 1041370"/>
                <a:gd name="connsiteY2-582" fmla="*/ 300985 h 1030984"/>
                <a:gd name="connsiteX3-583" fmla="*/ 1034653 w 1041370"/>
                <a:gd name="connsiteY3-584" fmla="*/ 539148 h 1030984"/>
                <a:gd name="connsiteX4-585" fmla="*/ 613713 w 1041370"/>
                <a:gd name="connsiteY4-586" fmla="*/ 937293 h 1030984"/>
                <a:gd name="connsiteX5-587" fmla="*/ 69663 w 1041370"/>
                <a:gd name="connsiteY5-588" fmla="*/ 872628 h 1030984"/>
                <a:gd name="connsiteX6-589" fmla="*/ 122449 w 1041370"/>
                <a:gd name="connsiteY6-590" fmla="*/ 395946 h 1030984"/>
                <a:gd name="connsiteX7-591" fmla="*/ 460001 w 1041370"/>
                <a:gd name="connsiteY7-592" fmla="*/ 600298 h 1030984"/>
                <a:gd name="connsiteX0-593" fmla="*/ 363975 w 1041370"/>
                <a:gd name="connsiteY0-594" fmla="*/ 213830 h 1030984"/>
                <a:gd name="connsiteX1-595" fmla="*/ 551904 w 1041370"/>
                <a:gd name="connsiteY1-596" fmla="*/ 657 h 1030984"/>
                <a:gd name="connsiteX2-597" fmla="*/ 675624 w 1041370"/>
                <a:gd name="connsiteY2-598" fmla="*/ 300985 h 1030984"/>
                <a:gd name="connsiteX3-599" fmla="*/ 1034653 w 1041370"/>
                <a:gd name="connsiteY3-600" fmla="*/ 539148 h 1030984"/>
                <a:gd name="connsiteX4-601" fmla="*/ 613713 w 1041370"/>
                <a:gd name="connsiteY4-602" fmla="*/ 937293 h 1030984"/>
                <a:gd name="connsiteX5-603" fmla="*/ 69663 w 1041370"/>
                <a:gd name="connsiteY5-604" fmla="*/ 872628 h 1030984"/>
                <a:gd name="connsiteX6-605" fmla="*/ 122449 w 1041370"/>
                <a:gd name="connsiteY6-606" fmla="*/ 395946 h 1030984"/>
                <a:gd name="connsiteX7-607" fmla="*/ 460001 w 1041370"/>
                <a:gd name="connsiteY7-608" fmla="*/ 600298 h 1030984"/>
                <a:gd name="connsiteX0-609" fmla="*/ 363975 w 1041370"/>
                <a:gd name="connsiteY0-610" fmla="*/ 213830 h 1030984"/>
                <a:gd name="connsiteX1-611" fmla="*/ 551904 w 1041370"/>
                <a:gd name="connsiteY1-612" fmla="*/ 657 h 1030984"/>
                <a:gd name="connsiteX2-613" fmla="*/ 675624 w 1041370"/>
                <a:gd name="connsiteY2-614" fmla="*/ 300985 h 1030984"/>
                <a:gd name="connsiteX3-615" fmla="*/ 1034653 w 1041370"/>
                <a:gd name="connsiteY3-616" fmla="*/ 539148 h 1030984"/>
                <a:gd name="connsiteX4-617" fmla="*/ 613713 w 1041370"/>
                <a:gd name="connsiteY4-618" fmla="*/ 937293 h 1030984"/>
                <a:gd name="connsiteX5-619" fmla="*/ 69663 w 1041370"/>
                <a:gd name="connsiteY5-620" fmla="*/ 872628 h 1030984"/>
                <a:gd name="connsiteX6-621" fmla="*/ 122449 w 1041370"/>
                <a:gd name="connsiteY6-622" fmla="*/ 395946 h 1030984"/>
                <a:gd name="connsiteX7-623" fmla="*/ 460001 w 1041370"/>
                <a:gd name="connsiteY7-624" fmla="*/ 600298 h 1030984"/>
                <a:gd name="connsiteX0-625" fmla="*/ 363975 w 1041370"/>
                <a:gd name="connsiteY0-626" fmla="*/ 213270 h 1030424"/>
                <a:gd name="connsiteX1-627" fmla="*/ 551904 w 1041370"/>
                <a:gd name="connsiteY1-628" fmla="*/ 97 h 1030424"/>
                <a:gd name="connsiteX2-629" fmla="*/ 675624 w 1041370"/>
                <a:gd name="connsiteY2-630" fmla="*/ 300425 h 1030424"/>
                <a:gd name="connsiteX3-631" fmla="*/ 1034653 w 1041370"/>
                <a:gd name="connsiteY3-632" fmla="*/ 538588 h 1030424"/>
                <a:gd name="connsiteX4-633" fmla="*/ 613713 w 1041370"/>
                <a:gd name="connsiteY4-634" fmla="*/ 936733 h 1030424"/>
                <a:gd name="connsiteX5-635" fmla="*/ 69663 w 1041370"/>
                <a:gd name="connsiteY5-636" fmla="*/ 872068 h 1030424"/>
                <a:gd name="connsiteX6-637" fmla="*/ 122449 w 1041370"/>
                <a:gd name="connsiteY6-638" fmla="*/ 395386 h 1030424"/>
                <a:gd name="connsiteX7-639" fmla="*/ 460001 w 1041370"/>
                <a:gd name="connsiteY7-640" fmla="*/ 599738 h 1030424"/>
                <a:gd name="connsiteX0-641" fmla="*/ 363975 w 1041370"/>
                <a:gd name="connsiteY0-642" fmla="*/ 213173 h 1030327"/>
                <a:gd name="connsiteX1-643" fmla="*/ 551904 w 1041370"/>
                <a:gd name="connsiteY1-644" fmla="*/ 0 h 1030327"/>
                <a:gd name="connsiteX2-645" fmla="*/ 675624 w 1041370"/>
                <a:gd name="connsiteY2-646" fmla="*/ 300328 h 1030327"/>
                <a:gd name="connsiteX3-647" fmla="*/ 1034653 w 1041370"/>
                <a:gd name="connsiteY3-648" fmla="*/ 538491 h 1030327"/>
                <a:gd name="connsiteX4-649" fmla="*/ 613713 w 1041370"/>
                <a:gd name="connsiteY4-650" fmla="*/ 936636 h 1030327"/>
                <a:gd name="connsiteX5-651" fmla="*/ 69663 w 1041370"/>
                <a:gd name="connsiteY5-652" fmla="*/ 871971 h 1030327"/>
                <a:gd name="connsiteX6-653" fmla="*/ 122449 w 1041370"/>
                <a:gd name="connsiteY6-654" fmla="*/ 395289 h 1030327"/>
                <a:gd name="connsiteX7-655" fmla="*/ 460001 w 1041370"/>
                <a:gd name="connsiteY7-656" fmla="*/ 599641 h 1030327"/>
                <a:gd name="connsiteX0-657" fmla="*/ 363975 w 1041370"/>
                <a:gd name="connsiteY0-658" fmla="*/ 213173 h 1030327"/>
                <a:gd name="connsiteX1-659" fmla="*/ 551904 w 1041370"/>
                <a:gd name="connsiteY1-660" fmla="*/ 0 h 1030327"/>
                <a:gd name="connsiteX2-661" fmla="*/ 675624 w 1041370"/>
                <a:gd name="connsiteY2-662" fmla="*/ 300328 h 1030327"/>
                <a:gd name="connsiteX3-663" fmla="*/ 1034653 w 1041370"/>
                <a:gd name="connsiteY3-664" fmla="*/ 538491 h 1030327"/>
                <a:gd name="connsiteX4-665" fmla="*/ 613713 w 1041370"/>
                <a:gd name="connsiteY4-666" fmla="*/ 936636 h 1030327"/>
                <a:gd name="connsiteX5-667" fmla="*/ 69663 w 1041370"/>
                <a:gd name="connsiteY5-668" fmla="*/ 871971 h 1030327"/>
                <a:gd name="connsiteX6-669" fmla="*/ 122449 w 1041370"/>
                <a:gd name="connsiteY6-670" fmla="*/ 395289 h 1030327"/>
                <a:gd name="connsiteX7-671" fmla="*/ 460001 w 1041370"/>
                <a:gd name="connsiteY7-672" fmla="*/ 599641 h 1030327"/>
                <a:gd name="connsiteX0-673" fmla="*/ 408043 w 1041370"/>
                <a:gd name="connsiteY0-674" fmla="*/ 237961 h 1030327"/>
                <a:gd name="connsiteX1-675" fmla="*/ 551904 w 1041370"/>
                <a:gd name="connsiteY1-676" fmla="*/ 0 h 1030327"/>
                <a:gd name="connsiteX2-677" fmla="*/ 675624 w 1041370"/>
                <a:gd name="connsiteY2-678" fmla="*/ 300328 h 1030327"/>
                <a:gd name="connsiteX3-679" fmla="*/ 1034653 w 1041370"/>
                <a:gd name="connsiteY3-680" fmla="*/ 538491 h 1030327"/>
                <a:gd name="connsiteX4-681" fmla="*/ 613713 w 1041370"/>
                <a:gd name="connsiteY4-682" fmla="*/ 936636 h 1030327"/>
                <a:gd name="connsiteX5-683" fmla="*/ 69663 w 1041370"/>
                <a:gd name="connsiteY5-684" fmla="*/ 871971 h 1030327"/>
                <a:gd name="connsiteX6-685" fmla="*/ 122449 w 1041370"/>
                <a:gd name="connsiteY6-686" fmla="*/ 395289 h 1030327"/>
                <a:gd name="connsiteX7-687" fmla="*/ 460001 w 1041370"/>
                <a:gd name="connsiteY7-688" fmla="*/ 599641 h 1030327"/>
                <a:gd name="connsiteX0-689" fmla="*/ 408043 w 1041370"/>
                <a:gd name="connsiteY0-690" fmla="*/ 237961 h 1030327"/>
                <a:gd name="connsiteX1-691" fmla="*/ 551904 w 1041370"/>
                <a:gd name="connsiteY1-692" fmla="*/ 0 h 1030327"/>
                <a:gd name="connsiteX2-693" fmla="*/ 675624 w 1041370"/>
                <a:gd name="connsiteY2-694" fmla="*/ 300328 h 1030327"/>
                <a:gd name="connsiteX3-695" fmla="*/ 1034653 w 1041370"/>
                <a:gd name="connsiteY3-696" fmla="*/ 538491 h 1030327"/>
                <a:gd name="connsiteX4-697" fmla="*/ 613713 w 1041370"/>
                <a:gd name="connsiteY4-698" fmla="*/ 936636 h 1030327"/>
                <a:gd name="connsiteX5-699" fmla="*/ 69663 w 1041370"/>
                <a:gd name="connsiteY5-700" fmla="*/ 871971 h 1030327"/>
                <a:gd name="connsiteX6-701" fmla="*/ 122449 w 1041370"/>
                <a:gd name="connsiteY6-702" fmla="*/ 395289 h 1030327"/>
                <a:gd name="connsiteX7-703" fmla="*/ 460001 w 1041370"/>
                <a:gd name="connsiteY7-704" fmla="*/ 599641 h 1030327"/>
                <a:gd name="connsiteX0-705" fmla="*/ 408043 w 1041370"/>
                <a:gd name="connsiteY0-706" fmla="*/ 237961 h 1030327"/>
                <a:gd name="connsiteX1-707" fmla="*/ 551904 w 1041370"/>
                <a:gd name="connsiteY1-708" fmla="*/ 0 h 1030327"/>
                <a:gd name="connsiteX2-709" fmla="*/ 675624 w 1041370"/>
                <a:gd name="connsiteY2-710" fmla="*/ 300328 h 1030327"/>
                <a:gd name="connsiteX3-711" fmla="*/ 1034653 w 1041370"/>
                <a:gd name="connsiteY3-712" fmla="*/ 538491 h 1030327"/>
                <a:gd name="connsiteX4-713" fmla="*/ 613713 w 1041370"/>
                <a:gd name="connsiteY4-714" fmla="*/ 936636 h 1030327"/>
                <a:gd name="connsiteX5-715" fmla="*/ 69663 w 1041370"/>
                <a:gd name="connsiteY5-716" fmla="*/ 871971 h 1030327"/>
                <a:gd name="connsiteX6-717" fmla="*/ 122449 w 1041370"/>
                <a:gd name="connsiteY6-718" fmla="*/ 395289 h 1030327"/>
                <a:gd name="connsiteX7-719" fmla="*/ 460001 w 1041370"/>
                <a:gd name="connsiteY7-720" fmla="*/ 599641 h 1030327"/>
                <a:gd name="connsiteX0-721" fmla="*/ 408043 w 1041370"/>
                <a:gd name="connsiteY0-722" fmla="*/ 237961 h 1030327"/>
                <a:gd name="connsiteX1-723" fmla="*/ 551904 w 1041370"/>
                <a:gd name="connsiteY1-724" fmla="*/ 0 h 1030327"/>
                <a:gd name="connsiteX2-725" fmla="*/ 675624 w 1041370"/>
                <a:gd name="connsiteY2-726" fmla="*/ 300328 h 1030327"/>
                <a:gd name="connsiteX3-727" fmla="*/ 1034653 w 1041370"/>
                <a:gd name="connsiteY3-728" fmla="*/ 538491 h 1030327"/>
                <a:gd name="connsiteX4-729" fmla="*/ 613713 w 1041370"/>
                <a:gd name="connsiteY4-730" fmla="*/ 936636 h 1030327"/>
                <a:gd name="connsiteX5-731" fmla="*/ 69663 w 1041370"/>
                <a:gd name="connsiteY5-732" fmla="*/ 871971 h 1030327"/>
                <a:gd name="connsiteX6-733" fmla="*/ 122449 w 1041370"/>
                <a:gd name="connsiteY6-734" fmla="*/ 395289 h 1030327"/>
                <a:gd name="connsiteX7-735" fmla="*/ 460001 w 1041370"/>
                <a:gd name="connsiteY7-736" fmla="*/ 599641 h 1030327"/>
                <a:gd name="connsiteX0-737" fmla="*/ 408043 w 1041370"/>
                <a:gd name="connsiteY0-738" fmla="*/ 237961 h 1030327"/>
                <a:gd name="connsiteX1-739" fmla="*/ 551904 w 1041370"/>
                <a:gd name="connsiteY1-740" fmla="*/ 0 h 1030327"/>
                <a:gd name="connsiteX2-741" fmla="*/ 675624 w 1041370"/>
                <a:gd name="connsiteY2-742" fmla="*/ 300328 h 1030327"/>
                <a:gd name="connsiteX3-743" fmla="*/ 1034653 w 1041370"/>
                <a:gd name="connsiteY3-744" fmla="*/ 538491 h 1030327"/>
                <a:gd name="connsiteX4-745" fmla="*/ 613713 w 1041370"/>
                <a:gd name="connsiteY4-746" fmla="*/ 936636 h 1030327"/>
                <a:gd name="connsiteX5-747" fmla="*/ 69663 w 1041370"/>
                <a:gd name="connsiteY5-748" fmla="*/ 871971 h 1030327"/>
                <a:gd name="connsiteX6-749" fmla="*/ 122449 w 1041370"/>
                <a:gd name="connsiteY6-750" fmla="*/ 395289 h 1030327"/>
                <a:gd name="connsiteX7-751" fmla="*/ 415934 w 1041370"/>
                <a:gd name="connsiteY7-752" fmla="*/ 693285 h 1030327"/>
                <a:gd name="connsiteX0-753" fmla="*/ 408043 w 1041370"/>
                <a:gd name="connsiteY0-754" fmla="*/ 237961 h 1030327"/>
                <a:gd name="connsiteX1-755" fmla="*/ 551904 w 1041370"/>
                <a:gd name="connsiteY1-756" fmla="*/ 0 h 1030327"/>
                <a:gd name="connsiteX2-757" fmla="*/ 675624 w 1041370"/>
                <a:gd name="connsiteY2-758" fmla="*/ 300328 h 1030327"/>
                <a:gd name="connsiteX3-759" fmla="*/ 1034653 w 1041370"/>
                <a:gd name="connsiteY3-760" fmla="*/ 538491 h 1030327"/>
                <a:gd name="connsiteX4-761" fmla="*/ 613713 w 1041370"/>
                <a:gd name="connsiteY4-762" fmla="*/ 936636 h 1030327"/>
                <a:gd name="connsiteX5-763" fmla="*/ 69663 w 1041370"/>
                <a:gd name="connsiteY5-764" fmla="*/ 871971 h 1030327"/>
                <a:gd name="connsiteX6-765" fmla="*/ 122449 w 1041370"/>
                <a:gd name="connsiteY6-766" fmla="*/ 395289 h 1030327"/>
                <a:gd name="connsiteX7-767" fmla="*/ 415934 w 1041370"/>
                <a:gd name="connsiteY7-768" fmla="*/ 693285 h 1030327"/>
                <a:gd name="connsiteX0-769" fmla="*/ 408043 w 1041370"/>
                <a:gd name="connsiteY0-770" fmla="*/ 237961 h 1030327"/>
                <a:gd name="connsiteX1-771" fmla="*/ 551904 w 1041370"/>
                <a:gd name="connsiteY1-772" fmla="*/ 0 h 1030327"/>
                <a:gd name="connsiteX2-773" fmla="*/ 675624 w 1041370"/>
                <a:gd name="connsiteY2-774" fmla="*/ 300328 h 1030327"/>
                <a:gd name="connsiteX3-775" fmla="*/ 1034653 w 1041370"/>
                <a:gd name="connsiteY3-776" fmla="*/ 538491 h 1030327"/>
                <a:gd name="connsiteX4-777" fmla="*/ 613713 w 1041370"/>
                <a:gd name="connsiteY4-778" fmla="*/ 936636 h 1030327"/>
                <a:gd name="connsiteX5-779" fmla="*/ 69663 w 1041370"/>
                <a:gd name="connsiteY5-780" fmla="*/ 871971 h 1030327"/>
                <a:gd name="connsiteX6-781" fmla="*/ 122449 w 1041370"/>
                <a:gd name="connsiteY6-782" fmla="*/ 395289 h 1030327"/>
                <a:gd name="connsiteX7-783" fmla="*/ 415934 w 1041370"/>
                <a:gd name="connsiteY7-784" fmla="*/ 693285 h 1030327"/>
                <a:gd name="connsiteX0-785" fmla="*/ 408043 w 1041370"/>
                <a:gd name="connsiteY0-786" fmla="*/ 237961 h 1030327"/>
                <a:gd name="connsiteX1-787" fmla="*/ 551904 w 1041370"/>
                <a:gd name="connsiteY1-788" fmla="*/ 0 h 1030327"/>
                <a:gd name="connsiteX2-789" fmla="*/ 675624 w 1041370"/>
                <a:gd name="connsiteY2-790" fmla="*/ 300328 h 1030327"/>
                <a:gd name="connsiteX3-791" fmla="*/ 1034653 w 1041370"/>
                <a:gd name="connsiteY3-792" fmla="*/ 538491 h 1030327"/>
                <a:gd name="connsiteX4-793" fmla="*/ 613713 w 1041370"/>
                <a:gd name="connsiteY4-794" fmla="*/ 936636 h 1030327"/>
                <a:gd name="connsiteX5-795" fmla="*/ 69663 w 1041370"/>
                <a:gd name="connsiteY5-796" fmla="*/ 871971 h 1030327"/>
                <a:gd name="connsiteX6-797" fmla="*/ 122449 w 1041370"/>
                <a:gd name="connsiteY6-798" fmla="*/ 395289 h 1030327"/>
                <a:gd name="connsiteX7-799" fmla="*/ 407671 w 1041370"/>
                <a:gd name="connsiteY7-800" fmla="*/ 709810 h 1030327"/>
                <a:gd name="connsiteX0-801" fmla="*/ 408043 w 1041370"/>
                <a:gd name="connsiteY0-802" fmla="*/ 237961 h 1030327"/>
                <a:gd name="connsiteX1-803" fmla="*/ 551904 w 1041370"/>
                <a:gd name="connsiteY1-804" fmla="*/ 0 h 1030327"/>
                <a:gd name="connsiteX2-805" fmla="*/ 675624 w 1041370"/>
                <a:gd name="connsiteY2-806" fmla="*/ 300328 h 1030327"/>
                <a:gd name="connsiteX3-807" fmla="*/ 1034653 w 1041370"/>
                <a:gd name="connsiteY3-808" fmla="*/ 538491 h 1030327"/>
                <a:gd name="connsiteX4-809" fmla="*/ 613713 w 1041370"/>
                <a:gd name="connsiteY4-810" fmla="*/ 936636 h 1030327"/>
                <a:gd name="connsiteX5-811" fmla="*/ 69663 w 1041370"/>
                <a:gd name="connsiteY5-812" fmla="*/ 871971 h 1030327"/>
                <a:gd name="connsiteX6-813" fmla="*/ 122449 w 1041370"/>
                <a:gd name="connsiteY6-814" fmla="*/ 395289 h 1030327"/>
                <a:gd name="connsiteX7-815" fmla="*/ 407671 w 1041370"/>
                <a:gd name="connsiteY7-816" fmla="*/ 709810 h 1030327"/>
                <a:gd name="connsiteX0-817" fmla="*/ 408043 w 1041370"/>
                <a:gd name="connsiteY0-818" fmla="*/ 237961 h 1030327"/>
                <a:gd name="connsiteX1-819" fmla="*/ 551904 w 1041370"/>
                <a:gd name="connsiteY1-820" fmla="*/ 0 h 1030327"/>
                <a:gd name="connsiteX2-821" fmla="*/ 675624 w 1041370"/>
                <a:gd name="connsiteY2-822" fmla="*/ 300328 h 1030327"/>
                <a:gd name="connsiteX3-823" fmla="*/ 1034653 w 1041370"/>
                <a:gd name="connsiteY3-824" fmla="*/ 538491 h 1030327"/>
                <a:gd name="connsiteX4-825" fmla="*/ 613713 w 1041370"/>
                <a:gd name="connsiteY4-826" fmla="*/ 936636 h 1030327"/>
                <a:gd name="connsiteX5-827" fmla="*/ 69663 w 1041370"/>
                <a:gd name="connsiteY5-828" fmla="*/ 871971 h 1030327"/>
                <a:gd name="connsiteX6-829" fmla="*/ 122449 w 1041370"/>
                <a:gd name="connsiteY6-830" fmla="*/ 395289 h 1030327"/>
                <a:gd name="connsiteX7-831" fmla="*/ 407671 w 1041370"/>
                <a:gd name="connsiteY7-832" fmla="*/ 709810 h 1030327"/>
                <a:gd name="connsiteX0-833" fmla="*/ 408043 w 1041266"/>
                <a:gd name="connsiteY0-834" fmla="*/ 237961 h 1016230"/>
                <a:gd name="connsiteX1-835" fmla="*/ 551904 w 1041266"/>
                <a:gd name="connsiteY1-836" fmla="*/ 0 h 1016230"/>
                <a:gd name="connsiteX2-837" fmla="*/ 675624 w 1041266"/>
                <a:gd name="connsiteY2-838" fmla="*/ 300328 h 1016230"/>
                <a:gd name="connsiteX3-839" fmla="*/ 1034653 w 1041266"/>
                <a:gd name="connsiteY3-840" fmla="*/ 538491 h 1016230"/>
                <a:gd name="connsiteX4-841" fmla="*/ 610959 w 1041266"/>
                <a:gd name="connsiteY4-842" fmla="*/ 914602 h 1016230"/>
                <a:gd name="connsiteX5-843" fmla="*/ 69663 w 1041266"/>
                <a:gd name="connsiteY5-844" fmla="*/ 871971 h 1016230"/>
                <a:gd name="connsiteX6-845" fmla="*/ 122449 w 1041266"/>
                <a:gd name="connsiteY6-846" fmla="*/ 395289 h 1016230"/>
                <a:gd name="connsiteX7-847" fmla="*/ 407671 w 1041266"/>
                <a:gd name="connsiteY7-848" fmla="*/ 709810 h 1016230"/>
                <a:gd name="connsiteX0-849" fmla="*/ 408043 w 1042386"/>
                <a:gd name="connsiteY0-850" fmla="*/ 237961 h 1016230"/>
                <a:gd name="connsiteX1-851" fmla="*/ 551904 w 1042386"/>
                <a:gd name="connsiteY1-852" fmla="*/ 0 h 1016230"/>
                <a:gd name="connsiteX2-853" fmla="*/ 675624 w 1042386"/>
                <a:gd name="connsiteY2-854" fmla="*/ 300328 h 1016230"/>
                <a:gd name="connsiteX3-855" fmla="*/ 1034653 w 1042386"/>
                <a:gd name="connsiteY3-856" fmla="*/ 538491 h 1016230"/>
                <a:gd name="connsiteX4-857" fmla="*/ 610959 w 1042386"/>
                <a:gd name="connsiteY4-858" fmla="*/ 914602 h 1016230"/>
                <a:gd name="connsiteX5-859" fmla="*/ 69663 w 1042386"/>
                <a:gd name="connsiteY5-860" fmla="*/ 871971 h 1016230"/>
                <a:gd name="connsiteX6-861" fmla="*/ 122449 w 1042386"/>
                <a:gd name="connsiteY6-862" fmla="*/ 395289 h 1016230"/>
                <a:gd name="connsiteX7-863" fmla="*/ 407671 w 1042386"/>
                <a:gd name="connsiteY7-864" fmla="*/ 709810 h 1016230"/>
                <a:gd name="connsiteX0-865" fmla="*/ 408043 w 1042386"/>
                <a:gd name="connsiteY0-866" fmla="*/ 237961 h 1031503"/>
                <a:gd name="connsiteX1-867" fmla="*/ 551904 w 1042386"/>
                <a:gd name="connsiteY1-868" fmla="*/ 0 h 1031503"/>
                <a:gd name="connsiteX2-869" fmla="*/ 675624 w 1042386"/>
                <a:gd name="connsiteY2-870" fmla="*/ 300328 h 1031503"/>
                <a:gd name="connsiteX3-871" fmla="*/ 1034653 w 1042386"/>
                <a:gd name="connsiteY3-872" fmla="*/ 538491 h 1031503"/>
                <a:gd name="connsiteX4-873" fmla="*/ 610959 w 1042386"/>
                <a:gd name="connsiteY4-874" fmla="*/ 914602 h 1031503"/>
                <a:gd name="connsiteX5-875" fmla="*/ 69663 w 1042386"/>
                <a:gd name="connsiteY5-876" fmla="*/ 871971 h 1031503"/>
                <a:gd name="connsiteX6-877" fmla="*/ 122449 w 1042386"/>
                <a:gd name="connsiteY6-878" fmla="*/ 395289 h 1031503"/>
                <a:gd name="connsiteX7-879" fmla="*/ 407671 w 1042386"/>
                <a:gd name="connsiteY7-880" fmla="*/ 709810 h 1031503"/>
                <a:gd name="connsiteX0-881" fmla="*/ 408043 w 1040983"/>
                <a:gd name="connsiteY0-882" fmla="*/ 237961 h 1031503"/>
                <a:gd name="connsiteX1-883" fmla="*/ 551904 w 1040983"/>
                <a:gd name="connsiteY1-884" fmla="*/ 0 h 1031503"/>
                <a:gd name="connsiteX2-885" fmla="*/ 675624 w 1040983"/>
                <a:gd name="connsiteY2-886" fmla="*/ 300328 h 1031503"/>
                <a:gd name="connsiteX3-887" fmla="*/ 1034653 w 1040983"/>
                <a:gd name="connsiteY3-888" fmla="*/ 538491 h 1031503"/>
                <a:gd name="connsiteX4-889" fmla="*/ 610959 w 1040983"/>
                <a:gd name="connsiteY4-890" fmla="*/ 914602 h 1031503"/>
                <a:gd name="connsiteX5-891" fmla="*/ 69663 w 1040983"/>
                <a:gd name="connsiteY5-892" fmla="*/ 871971 h 1031503"/>
                <a:gd name="connsiteX6-893" fmla="*/ 122449 w 1040983"/>
                <a:gd name="connsiteY6-894" fmla="*/ 395289 h 1031503"/>
                <a:gd name="connsiteX7-895" fmla="*/ 407671 w 1040983"/>
                <a:gd name="connsiteY7-896" fmla="*/ 709810 h 1031503"/>
                <a:gd name="connsiteX0-897" fmla="*/ 408043 w 1040983"/>
                <a:gd name="connsiteY0-898" fmla="*/ 237961 h 1036239"/>
                <a:gd name="connsiteX1-899" fmla="*/ 551904 w 1040983"/>
                <a:gd name="connsiteY1-900" fmla="*/ 0 h 1036239"/>
                <a:gd name="connsiteX2-901" fmla="*/ 675624 w 1040983"/>
                <a:gd name="connsiteY2-902" fmla="*/ 300328 h 1036239"/>
                <a:gd name="connsiteX3-903" fmla="*/ 1034653 w 1040983"/>
                <a:gd name="connsiteY3-904" fmla="*/ 538491 h 1036239"/>
                <a:gd name="connsiteX4-905" fmla="*/ 610959 w 1040983"/>
                <a:gd name="connsiteY4-906" fmla="*/ 914602 h 1036239"/>
                <a:gd name="connsiteX5-907" fmla="*/ 69663 w 1040983"/>
                <a:gd name="connsiteY5-908" fmla="*/ 871971 h 1036239"/>
                <a:gd name="connsiteX6-909" fmla="*/ 122449 w 1040983"/>
                <a:gd name="connsiteY6-910" fmla="*/ 395289 h 1036239"/>
                <a:gd name="connsiteX7-911" fmla="*/ 407671 w 1040983"/>
                <a:gd name="connsiteY7-912" fmla="*/ 709810 h 1036239"/>
                <a:gd name="connsiteX0-913" fmla="*/ 408043 w 1040106"/>
                <a:gd name="connsiteY0-914" fmla="*/ 237961 h 1036239"/>
                <a:gd name="connsiteX1-915" fmla="*/ 551904 w 1040106"/>
                <a:gd name="connsiteY1-916" fmla="*/ 0 h 1036239"/>
                <a:gd name="connsiteX2-917" fmla="*/ 675624 w 1040106"/>
                <a:gd name="connsiteY2-918" fmla="*/ 300328 h 1036239"/>
                <a:gd name="connsiteX3-919" fmla="*/ 1034653 w 1040106"/>
                <a:gd name="connsiteY3-920" fmla="*/ 538491 h 1036239"/>
                <a:gd name="connsiteX4-921" fmla="*/ 610959 w 1040106"/>
                <a:gd name="connsiteY4-922" fmla="*/ 914602 h 1036239"/>
                <a:gd name="connsiteX5-923" fmla="*/ 69663 w 1040106"/>
                <a:gd name="connsiteY5-924" fmla="*/ 871971 h 1036239"/>
                <a:gd name="connsiteX6-925" fmla="*/ 122449 w 1040106"/>
                <a:gd name="connsiteY6-926" fmla="*/ 395289 h 1036239"/>
                <a:gd name="connsiteX7-927" fmla="*/ 407671 w 1040106"/>
                <a:gd name="connsiteY7-928" fmla="*/ 709810 h 1036239"/>
                <a:gd name="connsiteX0-929" fmla="*/ 408043 w 1040106"/>
                <a:gd name="connsiteY0-930" fmla="*/ 237961 h 1036239"/>
                <a:gd name="connsiteX1-931" fmla="*/ 551904 w 1040106"/>
                <a:gd name="connsiteY1-932" fmla="*/ 0 h 1036239"/>
                <a:gd name="connsiteX2-933" fmla="*/ 694904 w 1040106"/>
                <a:gd name="connsiteY2-934" fmla="*/ 308591 h 1036239"/>
                <a:gd name="connsiteX3-935" fmla="*/ 1034653 w 1040106"/>
                <a:gd name="connsiteY3-936" fmla="*/ 538491 h 1036239"/>
                <a:gd name="connsiteX4-937" fmla="*/ 610959 w 1040106"/>
                <a:gd name="connsiteY4-938" fmla="*/ 914602 h 1036239"/>
                <a:gd name="connsiteX5-939" fmla="*/ 69663 w 1040106"/>
                <a:gd name="connsiteY5-940" fmla="*/ 871971 h 1036239"/>
                <a:gd name="connsiteX6-941" fmla="*/ 122449 w 1040106"/>
                <a:gd name="connsiteY6-942" fmla="*/ 395289 h 1036239"/>
                <a:gd name="connsiteX7-943" fmla="*/ 407671 w 1040106"/>
                <a:gd name="connsiteY7-944" fmla="*/ 709810 h 1036239"/>
                <a:gd name="connsiteX0-945" fmla="*/ 408043 w 1040106"/>
                <a:gd name="connsiteY0-946" fmla="*/ 237961 h 1036239"/>
                <a:gd name="connsiteX1-947" fmla="*/ 551904 w 1040106"/>
                <a:gd name="connsiteY1-948" fmla="*/ 0 h 1036239"/>
                <a:gd name="connsiteX2-949" fmla="*/ 694904 w 1040106"/>
                <a:gd name="connsiteY2-950" fmla="*/ 308591 h 1036239"/>
                <a:gd name="connsiteX3-951" fmla="*/ 1034653 w 1040106"/>
                <a:gd name="connsiteY3-952" fmla="*/ 538491 h 1036239"/>
                <a:gd name="connsiteX4-953" fmla="*/ 610959 w 1040106"/>
                <a:gd name="connsiteY4-954" fmla="*/ 914602 h 1036239"/>
                <a:gd name="connsiteX5-955" fmla="*/ 69663 w 1040106"/>
                <a:gd name="connsiteY5-956" fmla="*/ 871971 h 1036239"/>
                <a:gd name="connsiteX6-957" fmla="*/ 122449 w 1040106"/>
                <a:gd name="connsiteY6-958" fmla="*/ 395289 h 1036239"/>
                <a:gd name="connsiteX7-959" fmla="*/ 407671 w 1040106"/>
                <a:gd name="connsiteY7-960" fmla="*/ 709810 h 1036239"/>
                <a:gd name="connsiteX0-961" fmla="*/ 408043 w 1040106"/>
                <a:gd name="connsiteY0-962" fmla="*/ 237961 h 1036239"/>
                <a:gd name="connsiteX1-963" fmla="*/ 551904 w 1040106"/>
                <a:gd name="connsiteY1-964" fmla="*/ 0 h 1036239"/>
                <a:gd name="connsiteX2-965" fmla="*/ 694904 w 1040106"/>
                <a:gd name="connsiteY2-966" fmla="*/ 308591 h 1036239"/>
                <a:gd name="connsiteX3-967" fmla="*/ 1034653 w 1040106"/>
                <a:gd name="connsiteY3-968" fmla="*/ 538491 h 1036239"/>
                <a:gd name="connsiteX4-969" fmla="*/ 610959 w 1040106"/>
                <a:gd name="connsiteY4-970" fmla="*/ 914602 h 1036239"/>
                <a:gd name="connsiteX5-971" fmla="*/ 69663 w 1040106"/>
                <a:gd name="connsiteY5-972" fmla="*/ 871971 h 1036239"/>
                <a:gd name="connsiteX6-973" fmla="*/ 122449 w 1040106"/>
                <a:gd name="connsiteY6-974" fmla="*/ 395289 h 1036239"/>
                <a:gd name="connsiteX7-975" fmla="*/ 407671 w 1040106"/>
                <a:gd name="connsiteY7-976" fmla="*/ 709810 h 1036239"/>
                <a:gd name="connsiteX0-977" fmla="*/ 408043 w 1040106"/>
                <a:gd name="connsiteY0-978" fmla="*/ 237961 h 1036239"/>
                <a:gd name="connsiteX1-979" fmla="*/ 551904 w 1040106"/>
                <a:gd name="connsiteY1-980" fmla="*/ 0 h 1036239"/>
                <a:gd name="connsiteX2-981" fmla="*/ 694904 w 1040106"/>
                <a:gd name="connsiteY2-982" fmla="*/ 308591 h 1036239"/>
                <a:gd name="connsiteX3-983" fmla="*/ 1034653 w 1040106"/>
                <a:gd name="connsiteY3-984" fmla="*/ 538491 h 1036239"/>
                <a:gd name="connsiteX4-985" fmla="*/ 610959 w 1040106"/>
                <a:gd name="connsiteY4-986" fmla="*/ 914602 h 1036239"/>
                <a:gd name="connsiteX5-987" fmla="*/ 69663 w 1040106"/>
                <a:gd name="connsiteY5-988" fmla="*/ 871971 h 1036239"/>
                <a:gd name="connsiteX6-989" fmla="*/ 122449 w 1040106"/>
                <a:gd name="connsiteY6-990" fmla="*/ 395289 h 1036239"/>
                <a:gd name="connsiteX7-991" fmla="*/ 407671 w 1040106"/>
                <a:gd name="connsiteY7-992" fmla="*/ 709810 h 1036239"/>
                <a:gd name="connsiteX0-993" fmla="*/ 408043 w 1040106"/>
                <a:gd name="connsiteY0-994" fmla="*/ 237961 h 1036239"/>
                <a:gd name="connsiteX1-995" fmla="*/ 551904 w 1040106"/>
                <a:gd name="connsiteY1-996" fmla="*/ 0 h 1036239"/>
                <a:gd name="connsiteX2-997" fmla="*/ 694904 w 1040106"/>
                <a:gd name="connsiteY2-998" fmla="*/ 308591 h 1036239"/>
                <a:gd name="connsiteX3-999" fmla="*/ 1034653 w 1040106"/>
                <a:gd name="connsiteY3-1000" fmla="*/ 538491 h 1036239"/>
                <a:gd name="connsiteX4-1001" fmla="*/ 610959 w 1040106"/>
                <a:gd name="connsiteY4-1002" fmla="*/ 914602 h 1036239"/>
                <a:gd name="connsiteX5-1003" fmla="*/ 69663 w 1040106"/>
                <a:gd name="connsiteY5-1004" fmla="*/ 871971 h 1036239"/>
                <a:gd name="connsiteX6-1005" fmla="*/ 122449 w 1040106"/>
                <a:gd name="connsiteY6-1006" fmla="*/ 395289 h 1036239"/>
                <a:gd name="connsiteX7-1007" fmla="*/ 407671 w 1040106"/>
                <a:gd name="connsiteY7-1008" fmla="*/ 709810 h 1036239"/>
                <a:gd name="connsiteX0-1009" fmla="*/ 408043 w 1040106"/>
                <a:gd name="connsiteY0-1010" fmla="*/ 237961 h 1036239"/>
                <a:gd name="connsiteX1-1011" fmla="*/ 551904 w 1040106"/>
                <a:gd name="connsiteY1-1012" fmla="*/ 0 h 1036239"/>
                <a:gd name="connsiteX2-1013" fmla="*/ 694904 w 1040106"/>
                <a:gd name="connsiteY2-1014" fmla="*/ 308591 h 1036239"/>
                <a:gd name="connsiteX3-1015" fmla="*/ 1034653 w 1040106"/>
                <a:gd name="connsiteY3-1016" fmla="*/ 538491 h 1036239"/>
                <a:gd name="connsiteX4-1017" fmla="*/ 610959 w 1040106"/>
                <a:gd name="connsiteY4-1018" fmla="*/ 914602 h 1036239"/>
                <a:gd name="connsiteX5-1019" fmla="*/ 69663 w 1040106"/>
                <a:gd name="connsiteY5-1020" fmla="*/ 871971 h 1036239"/>
                <a:gd name="connsiteX6-1021" fmla="*/ 122449 w 1040106"/>
                <a:gd name="connsiteY6-1022" fmla="*/ 395289 h 1036239"/>
                <a:gd name="connsiteX7-1023" fmla="*/ 407671 w 1040106"/>
                <a:gd name="connsiteY7-1024" fmla="*/ 709810 h 1036239"/>
                <a:gd name="connsiteX0-1025" fmla="*/ 408043 w 1042163"/>
                <a:gd name="connsiteY0-1026" fmla="*/ 237961 h 1036239"/>
                <a:gd name="connsiteX1-1027" fmla="*/ 551904 w 1042163"/>
                <a:gd name="connsiteY1-1028" fmla="*/ 0 h 1036239"/>
                <a:gd name="connsiteX2-1029" fmla="*/ 694904 w 1042163"/>
                <a:gd name="connsiteY2-1030" fmla="*/ 308591 h 1036239"/>
                <a:gd name="connsiteX3-1031" fmla="*/ 1034653 w 1042163"/>
                <a:gd name="connsiteY3-1032" fmla="*/ 538491 h 1036239"/>
                <a:gd name="connsiteX4-1033" fmla="*/ 610959 w 1042163"/>
                <a:gd name="connsiteY4-1034" fmla="*/ 914602 h 1036239"/>
                <a:gd name="connsiteX5-1035" fmla="*/ 69663 w 1042163"/>
                <a:gd name="connsiteY5-1036" fmla="*/ 871971 h 1036239"/>
                <a:gd name="connsiteX6-1037" fmla="*/ 122449 w 1042163"/>
                <a:gd name="connsiteY6-1038" fmla="*/ 395289 h 1036239"/>
                <a:gd name="connsiteX7-1039" fmla="*/ 407671 w 1042163"/>
                <a:gd name="connsiteY7-1040" fmla="*/ 709810 h 10362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자유형: 도형 71"/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-1" fmla="*/ 0 w 204758"/>
                <a:gd name="connsiteY0-2" fmla="*/ 692812 h 692812"/>
                <a:gd name="connsiteX1-3" fmla="*/ 145855 w 204758"/>
                <a:gd name="connsiteY1-4" fmla="*/ 0 h 692812"/>
                <a:gd name="connsiteX2-5" fmla="*/ 204758 w 204758"/>
                <a:gd name="connsiteY2-6" fmla="*/ 350614 h 692812"/>
                <a:gd name="connsiteX0-7" fmla="*/ 0 w 259110"/>
                <a:gd name="connsiteY0-8" fmla="*/ 692812 h 692812"/>
                <a:gd name="connsiteX1-9" fmla="*/ 145855 w 259110"/>
                <a:gd name="connsiteY1-10" fmla="*/ 0 h 692812"/>
                <a:gd name="connsiteX2-11" fmla="*/ 204758 w 259110"/>
                <a:gd name="connsiteY2-12" fmla="*/ 350614 h 692812"/>
                <a:gd name="connsiteX0-13" fmla="*/ 0 w 259110"/>
                <a:gd name="connsiteY0-14" fmla="*/ 670372 h 670372"/>
                <a:gd name="connsiteX1-15" fmla="*/ 145855 w 259110"/>
                <a:gd name="connsiteY1-16" fmla="*/ 0 h 670372"/>
                <a:gd name="connsiteX2-17" fmla="*/ 204758 w 259110"/>
                <a:gd name="connsiteY2-18" fmla="*/ 328174 h 670372"/>
                <a:gd name="connsiteX0-19" fmla="*/ 0 w 276458"/>
                <a:gd name="connsiteY0-20" fmla="*/ 670372 h 670372"/>
                <a:gd name="connsiteX1-21" fmla="*/ 145855 w 276458"/>
                <a:gd name="connsiteY1-22" fmla="*/ 0 h 670372"/>
                <a:gd name="connsiteX2-23" fmla="*/ 204758 w 276458"/>
                <a:gd name="connsiteY2-24" fmla="*/ 328174 h 670372"/>
                <a:gd name="connsiteX0-25" fmla="*/ 0 w 276458"/>
                <a:gd name="connsiteY0-26" fmla="*/ 670381 h 670381"/>
                <a:gd name="connsiteX1-27" fmla="*/ 145855 w 276458"/>
                <a:gd name="connsiteY1-28" fmla="*/ 9 h 670381"/>
                <a:gd name="connsiteX2-29" fmla="*/ 204758 w 276458"/>
                <a:gd name="connsiteY2-30" fmla="*/ 328183 h 670381"/>
                <a:gd name="connsiteX0-31" fmla="*/ 17567 w 294025"/>
                <a:gd name="connsiteY0-32" fmla="*/ 670381 h 670381"/>
                <a:gd name="connsiteX1-33" fmla="*/ 163422 w 294025"/>
                <a:gd name="connsiteY1-34" fmla="*/ 9 h 670381"/>
                <a:gd name="connsiteX2-35" fmla="*/ 222325 w 294025"/>
                <a:gd name="connsiteY2-36" fmla="*/ 328183 h 670381"/>
                <a:gd name="connsiteX0-37" fmla="*/ 17567 w 327330"/>
                <a:gd name="connsiteY0-38" fmla="*/ 671068 h 671068"/>
                <a:gd name="connsiteX1-39" fmla="*/ 163422 w 327330"/>
                <a:gd name="connsiteY1-40" fmla="*/ 696 h 671068"/>
                <a:gd name="connsiteX2-41" fmla="*/ 222325 w 327330"/>
                <a:gd name="connsiteY2-42" fmla="*/ 328870 h 671068"/>
                <a:gd name="connsiteX0-43" fmla="*/ 17567 w 321664"/>
                <a:gd name="connsiteY0-44" fmla="*/ 671068 h 671068"/>
                <a:gd name="connsiteX1-45" fmla="*/ 163422 w 321664"/>
                <a:gd name="connsiteY1-46" fmla="*/ 696 h 671068"/>
                <a:gd name="connsiteX2-47" fmla="*/ 222325 w 321664"/>
                <a:gd name="connsiteY2-48" fmla="*/ 328870 h 671068"/>
                <a:gd name="connsiteX0-49" fmla="*/ 18431 w 322528"/>
                <a:gd name="connsiteY0-50" fmla="*/ 671068 h 671068"/>
                <a:gd name="connsiteX1-51" fmla="*/ 164286 w 322528"/>
                <a:gd name="connsiteY1-52" fmla="*/ 696 h 671068"/>
                <a:gd name="connsiteX2-53" fmla="*/ 223189 w 322528"/>
                <a:gd name="connsiteY2-54" fmla="*/ 328870 h 671068"/>
                <a:gd name="connsiteX0-55" fmla="*/ 18431 w 311947"/>
                <a:gd name="connsiteY0-56" fmla="*/ 671151 h 671151"/>
                <a:gd name="connsiteX1-57" fmla="*/ 164286 w 311947"/>
                <a:gd name="connsiteY1-58" fmla="*/ 779 h 671151"/>
                <a:gd name="connsiteX2-59" fmla="*/ 203910 w 311947"/>
                <a:gd name="connsiteY2-60" fmla="*/ 312427 h 671151"/>
                <a:gd name="connsiteX0-61" fmla="*/ 18431 w 319515"/>
                <a:gd name="connsiteY0-62" fmla="*/ 670768 h 670768"/>
                <a:gd name="connsiteX1-63" fmla="*/ 164286 w 319515"/>
                <a:gd name="connsiteY1-64" fmla="*/ 396 h 670768"/>
                <a:gd name="connsiteX2-65" fmla="*/ 203910 w 319515"/>
                <a:gd name="connsiteY2-66" fmla="*/ 312044 h 670768"/>
                <a:gd name="connsiteX0-67" fmla="*/ 16717 w 317801"/>
                <a:gd name="connsiteY0-68" fmla="*/ 670768 h 670768"/>
                <a:gd name="connsiteX1-69" fmla="*/ 162572 w 317801"/>
                <a:gd name="connsiteY1-70" fmla="*/ 396 h 670768"/>
                <a:gd name="connsiteX2-71" fmla="*/ 202196 w 317801"/>
                <a:gd name="connsiteY2-72" fmla="*/ 312044 h 670768"/>
                <a:gd name="connsiteX0-73" fmla="*/ 16717 w 320719"/>
                <a:gd name="connsiteY0-74" fmla="*/ 670412 h 670412"/>
                <a:gd name="connsiteX1-75" fmla="*/ 162572 w 320719"/>
                <a:gd name="connsiteY1-76" fmla="*/ 40 h 670412"/>
                <a:gd name="connsiteX2-77" fmla="*/ 202196 w 320719"/>
                <a:gd name="connsiteY2-78" fmla="*/ 311688 h 670412"/>
                <a:gd name="connsiteX0-79" fmla="*/ 16717 w 314294"/>
                <a:gd name="connsiteY0-80" fmla="*/ 670412 h 670412"/>
                <a:gd name="connsiteX1-81" fmla="*/ 162572 w 314294"/>
                <a:gd name="connsiteY1-82" fmla="*/ 40 h 670412"/>
                <a:gd name="connsiteX2-83" fmla="*/ 202196 w 314294"/>
                <a:gd name="connsiteY2-84" fmla="*/ 311688 h 670412"/>
                <a:gd name="connsiteX0-85" fmla="*/ 20002 w 313692"/>
                <a:gd name="connsiteY0-86" fmla="*/ 684181 h 684181"/>
                <a:gd name="connsiteX1-87" fmla="*/ 157594 w 313692"/>
                <a:gd name="connsiteY1-88" fmla="*/ 38 h 684181"/>
                <a:gd name="connsiteX2-89" fmla="*/ 205481 w 313692"/>
                <a:gd name="connsiteY2-90" fmla="*/ 325457 h 684181"/>
                <a:gd name="connsiteX0-91" fmla="*/ 20002 w 335146"/>
                <a:gd name="connsiteY0-92" fmla="*/ 684143 h 684143"/>
                <a:gd name="connsiteX1-93" fmla="*/ 157594 w 335146"/>
                <a:gd name="connsiteY1-94" fmla="*/ 0 h 684143"/>
                <a:gd name="connsiteX2-95" fmla="*/ 205481 w 335146"/>
                <a:gd name="connsiteY2-96" fmla="*/ 325419 h 684143"/>
                <a:gd name="connsiteX0-97" fmla="*/ 20002 w 322593"/>
                <a:gd name="connsiteY0-98" fmla="*/ 684143 h 684143"/>
                <a:gd name="connsiteX1-99" fmla="*/ 157594 w 322593"/>
                <a:gd name="connsiteY1-100" fmla="*/ 0 h 684143"/>
                <a:gd name="connsiteX2-101" fmla="*/ 177939 w 322593"/>
                <a:gd name="connsiteY2-102" fmla="*/ 275843 h 684143"/>
                <a:gd name="connsiteX0-103" fmla="*/ 20002 w 322593"/>
                <a:gd name="connsiteY0-104" fmla="*/ 684143 h 684143"/>
                <a:gd name="connsiteX1-105" fmla="*/ 157594 w 322593"/>
                <a:gd name="connsiteY1-106" fmla="*/ 0 h 684143"/>
                <a:gd name="connsiteX2-107" fmla="*/ 177939 w 322593"/>
                <a:gd name="connsiteY2-108" fmla="*/ 275843 h 684143"/>
                <a:gd name="connsiteX0-109" fmla="*/ 20002 w 305016"/>
                <a:gd name="connsiteY0-110" fmla="*/ 684145 h 684145"/>
                <a:gd name="connsiteX1-111" fmla="*/ 157594 w 305016"/>
                <a:gd name="connsiteY1-112" fmla="*/ 2 h 684145"/>
                <a:gd name="connsiteX2-113" fmla="*/ 177939 w 305016"/>
                <a:gd name="connsiteY2-114" fmla="*/ 275845 h 684145"/>
                <a:gd name="connsiteX0-115" fmla="*/ 20002 w 305016"/>
                <a:gd name="connsiteY0-116" fmla="*/ 684145 h 684145"/>
                <a:gd name="connsiteX1-117" fmla="*/ 157594 w 305016"/>
                <a:gd name="connsiteY1-118" fmla="*/ 2 h 684145"/>
                <a:gd name="connsiteX2-119" fmla="*/ 177939 w 305016"/>
                <a:gd name="connsiteY2-120" fmla="*/ 275845 h 684145"/>
                <a:gd name="connsiteX0-121" fmla="*/ 11876 w 318923"/>
                <a:gd name="connsiteY0-122" fmla="*/ 463808 h 463808"/>
                <a:gd name="connsiteX1-123" fmla="*/ 171501 w 318923"/>
                <a:gd name="connsiteY1-124" fmla="*/ 2 h 463808"/>
                <a:gd name="connsiteX2-125" fmla="*/ 191846 w 318923"/>
                <a:gd name="connsiteY2-126" fmla="*/ 275845 h 463808"/>
                <a:gd name="connsiteX0-127" fmla="*/ 11876 w 318923"/>
                <a:gd name="connsiteY0-128" fmla="*/ 444528 h 444528"/>
                <a:gd name="connsiteX1-129" fmla="*/ 171501 w 318923"/>
                <a:gd name="connsiteY1-130" fmla="*/ 2 h 444528"/>
                <a:gd name="connsiteX2-131" fmla="*/ 191846 w 318923"/>
                <a:gd name="connsiteY2-132" fmla="*/ 275845 h 444528"/>
                <a:gd name="connsiteX0-133" fmla="*/ 1452 w 308499"/>
                <a:gd name="connsiteY0-134" fmla="*/ 444528 h 444528"/>
                <a:gd name="connsiteX1-135" fmla="*/ 161077 w 308499"/>
                <a:gd name="connsiteY1-136" fmla="*/ 2 h 444528"/>
                <a:gd name="connsiteX2-137" fmla="*/ 181422 w 308499"/>
                <a:gd name="connsiteY2-138" fmla="*/ 275845 h 444528"/>
                <a:gd name="connsiteX0-139" fmla="*/ 1452 w 296864"/>
                <a:gd name="connsiteY0-140" fmla="*/ 444638 h 444638"/>
                <a:gd name="connsiteX1-141" fmla="*/ 161077 w 296864"/>
                <a:gd name="connsiteY1-142" fmla="*/ 112 h 444638"/>
                <a:gd name="connsiteX2-143" fmla="*/ 181422 w 296864"/>
                <a:gd name="connsiteY2-144" fmla="*/ 275955 h 44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0" name="직선 연결선 72"/>
            <p:cNvCxnSpPr/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그룹 36"/>
          <p:cNvGrpSpPr/>
          <p:nvPr/>
        </p:nvGrpSpPr>
        <p:grpSpPr>
          <a:xfrm>
            <a:off x="6257265" y="3513385"/>
            <a:ext cx="3956474" cy="2066287"/>
            <a:chOff x="6319854" y="4022016"/>
            <a:chExt cx="3956473" cy="2066287"/>
          </a:xfrm>
        </p:grpSpPr>
        <p:grpSp>
          <p:nvGrpSpPr>
            <p:cNvPr id="36" name="그룹 33"/>
            <p:cNvGrpSpPr/>
            <p:nvPr/>
          </p:nvGrpSpPr>
          <p:grpSpPr>
            <a:xfrm>
              <a:off x="9196326" y="5008303"/>
              <a:ext cx="1080001" cy="1080000"/>
              <a:chOff x="9196326" y="5008303"/>
              <a:chExt cx="1080001" cy="1080000"/>
            </a:xfrm>
          </p:grpSpPr>
          <p:sp>
            <p:nvSpPr>
              <p:cNvPr id="45" name="Rectangle 44"/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Block Arc 45"/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32"/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7" name="그룹 90"/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42" name="Rectangle 32"/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3" name="Block Arc 83"/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32"/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8" name="Block Arc 83"/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Rectangle 32"/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Block Arc 83"/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1" name="Rectangle 32"/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8" name="그룹 101"/>
          <p:cNvGrpSpPr/>
          <p:nvPr/>
        </p:nvGrpSpPr>
        <p:grpSpPr>
          <a:xfrm flipH="1">
            <a:off x="1928073" y="3514020"/>
            <a:ext cx="3956474" cy="2066287"/>
            <a:chOff x="6319854" y="4022016"/>
            <a:chExt cx="3956473" cy="2066287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grpSpPr>
        <p:grpSp>
          <p:nvGrpSpPr>
            <p:cNvPr id="49" name="그룹 102"/>
            <p:cNvGrpSpPr/>
            <p:nvPr/>
          </p:nvGrpSpPr>
          <p:grpSpPr>
            <a:xfrm>
              <a:off x="9196326" y="4360204"/>
              <a:ext cx="1080001" cy="1728099"/>
              <a:chOff x="9196326" y="4360204"/>
              <a:chExt cx="1080001" cy="1728099"/>
            </a:xfrm>
            <a:grpFill/>
          </p:grpSpPr>
          <p:sp>
            <p:nvSpPr>
              <p:cNvPr id="58" name="Rectangle 32"/>
              <p:cNvSpPr/>
              <p:nvPr/>
            </p:nvSpPr>
            <p:spPr>
              <a:xfrm rot="10800000">
                <a:off x="10156012" y="4360204"/>
                <a:ext cx="120315" cy="12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9" name="Block Arc 83"/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32"/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그룹 103"/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  <a:grpFill/>
          </p:grpSpPr>
          <p:sp>
            <p:nvSpPr>
              <p:cNvPr id="55" name="Rectangle 32"/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6" name="Block Arc 83"/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32"/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1" name="Block Arc 83"/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2" name="Rectangle 32"/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Block Arc 83"/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Rectangle 32"/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460291" y="1588354"/>
            <a:ext cx="5271418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+mj-ea"/>
              </a:rPr>
              <a:t>Processamento de Linguagem</a:t>
            </a:r>
            <a:r>
              <a:rPr lang="pt-BR" altLang="ko-KR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Content Placeholder 3"/>
          <p:cNvSpPr txBox="1"/>
          <p:nvPr/>
        </p:nvSpPr>
        <p:spPr>
          <a:xfrm>
            <a:off x="4716145" y="4361180"/>
            <a:ext cx="895350" cy="401955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altLang="ko-KR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lt"/>
                <a:sym typeface="+mn-ea"/>
              </a:rPr>
              <a:t>H.E</a:t>
            </a:r>
          </a:p>
        </p:txBody>
      </p:sp>
      <p:sp>
        <p:nvSpPr>
          <p:cNvPr id="21" name="Content Placeholder 3"/>
          <p:cNvSpPr txBox="1"/>
          <p:nvPr/>
        </p:nvSpPr>
        <p:spPr>
          <a:xfrm>
            <a:off x="6606540" y="4368800"/>
            <a:ext cx="895350" cy="401955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altLang="ko-KR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lt"/>
                <a:sym typeface="+mn-ea"/>
              </a:rPr>
              <a:t>H.D</a:t>
            </a:r>
          </a:p>
        </p:txBody>
      </p:sp>
      <p:sp>
        <p:nvSpPr>
          <p:cNvPr id="22" name="TextBox 3"/>
          <p:cNvSpPr txBox="1"/>
          <p:nvPr/>
        </p:nvSpPr>
        <p:spPr>
          <a:xfrm>
            <a:off x="9039684" y="1776074"/>
            <a:ext cx="3169286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000" b="1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Regiões frontotemporais do HD contribuem para processamento prosódico e de pitch ( Zatorre </a:t>
            </a:r>
            <a:r>
              <a:rPr lang="pt-BR" altLang="en-US" sz="2000" b="1" i="1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et al</a:t>
            </a:r>
            <a:r>
              <a:rPr lang="pt-BR" altLang="en-US" sz="2000" b="1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1992 e outros) </a:t>
            </a:r>
          </a:p>
        </p:txBody>
      </p:sp>
      <p:sp>
        <p:nvSpPr>
          <p:cNvPr id="6" name="Content Placeholder 3"/>
          <p:cNvSpPr txBox="1"/>
          <p:nvPr/>
        </p:nvSpPr>
        <p:spPr>
          <a:xfrm>
            <a:off x="323215" y="5756781"/>
            <a:ext cx="5638165" cy="6205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altLang="ko-KR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Rede</a:t>
            </a:r>
            <a:r>
              <a:rPr lang="pt-BR" altLang="ko-K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Lateralizada Esquerda </a:t>
            </a:r>
          </a:p>
          <a:p>
            <a:pPr marL="0" indent="0" algn="ctr">
              <a:buNone/>
            </a:pPr>
            <a:r>
              <a:rPr lang="pt-BR" altLang="ko-K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Regiões Corticais FrontoTemporais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1" grpId="0"/>
      <p:bldP spid="22" grpId="0"/>
      <p:bldP spid="22" grpId="1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altLang="en-US" dirty="0"/>
              <a:t>Discussão e Conclusão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7083" y="1762461"/>
            <a:ext cx="4472740" cy="4341629"/>
            <a:chOff x="2323083" y="1750735"/>
            <a:chExt cx="4472740" cy="4341629"/>
          </a:xfrm>
        </p:grpSpPr>
        <p:sp>
          <p:nvSpPr>
            <p:cNvPr id="4" name="Oval 3"/>
            <p:cNvSpPr/>
            <p:nvPr/>
          </p:nvSpPr>
          <p:spPr>
            <a:xfrm>
              <a:off x="2388990" y="1750735"/>
              <a:ext cx="4341629" cy="434162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23083" y="3867495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472176" y="5748785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27959" y="5731201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664010" y="3867495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619167" y="1965330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454592" y="1965330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4738542" y="3160279"/>
            <a:ext cx="2705493" cy="1545995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5" idx="4"/>
          </p:cNvCxnSpPr>
          <p:nvPr/>
        </p:nvCxnSpPr>
        <p:spPr>
          <a:xfrm>
            <a:off x="6077148" y="2377852"/>
            <a:ext cx="10279" cy="3158254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757397" y="3150850"/>
            <a:ext cx="2648931" cy="1555422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451067" y="3290420"/>
            <a:ext cx="1272716" cy="12727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5" name="Donut 15"/>
          <p:cNvSpPr/>
          <p:nvPr/>
        </p:nvSpPr>
        <p:spPr>
          <a:xfrm>
            <a:off x="4478097" y="2317450"/>
            <a:ext cx="3218656" cy="3218656"/>
          </a:xfrm>
          <a:prstGeom prst="donut">
            <a:avLst>
              <a:gd name="adj" fmla="val 44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051495" y="1892552"/>
            <a:ext cx="4068452" cy="4068452"/>
            <a:chOff x="2527495" y="1880828"/>
            <a:chExt cx="4068452" cy="4068452"/>
          </a:xfrm>
        </p:grpSpPr>
        <p:sp>
          <p:nvSpPr>
            <p:cNvPr id="17" name="Block Arc 16"/>
            <p:cNvSpPr/>
            <p:nvPr/>
          </p:nvSpPr>
          <p:spPr>
            <a:xfrm rot="19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Block Arc 17"/>
            <p:cNvSpPr/>
            <p:nvPr/>
          </p:nvSpPr>
          <p:spPr>
            <a:xfrm rot="163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9" name="Block Arc 18"/>
            <p:cNvSpPr/>
            <p:nvPr/>
          </p:nvSpPr>
          <p:spPr>
            <a:xfrm rot="127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0" name="Block Arc 19"/>
            <p:cNvSpPr/>
            <p:nvPr/>
          </p:nvSpPr>
          <p:spPr>
            <a:xfrm rot="91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1" name="Block Arc 20"/>
            <p:cNvSpPr/>
            <p:nvPr/>
          </p:nvSpPr>
          <p:spPr>
            <a:xfrm rot="55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 rot="1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1818" y="3433713"/>
            <a:ext cx="3382051" cy="1188859"/>
            <a:chOff x="2208951" y="4283314"/>
            <a:chExt cx="2010495" cy="1188859"/>
          </a:xfrm>
        </p:grpSpPr>
        <p:sp>
          <p:nvSpPr>
            <p:cNvPr id="30" name="TextBox 29"/>
            <p:cNvSpPr txBox="1"/>
            <p:nvPr/>
          </p:nvSpPr>
          <p:spPr>
            <a:xfrm>
              <a:off x="2537361" y="4519038"/>
              <a:ext cx="1682085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altLang="en-US" sz="1400">
                  <a:sym typeface="+mn-ea"/>
                </a:rPr>
                <a:t>Maior incidência de ativação cortical bilateral e lateral direita durante o processamento de sentenças cegos</a:t>
              </a:r>
              <a:endParaRPr lang="en-US" altLang="ko-KR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08951" y="4283314"/>
              <a:ext cx="2010471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altLang="ko-KR" sz="1400" b="1" dirty="0">
                  <a:solidFill>
                    <a:schemeClr val="tx1"/>
                  </a:solidFill>
                  <a:latin typeface="+mj-lt"/>
                  <a:cs typeface="+mj-lt"/>
                </a:rPr>
                <a:t>Neurobiologia da Linguagem </a:t>
              </a:r>
            </a:p>
          </p:txBody>
        </p:sp>
      </p:grpSp>
      <p:sp>
        <p:nvSpPr>
          <p:cNvPr id="47" name="Oval 21"/>
          <p:cNvSpPr>
            <a:spLocks noChangeAspect="1"/>
          </p:cNvSpPr>
          <p:nvPr/>
        </p:nvSpPr>
        <p:spPr>
          <a:xfrm>
            <a:off x="5840392" y="3669968"/>
            <a:ext cx="523345" cy="5277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69098" y="3737031"/>
            <a:ext cx="941011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TextBox 55"/>
          <p:cNvSpPr txBox="1"/>
          <p:nvPr/>
        </p:nvSpPr>
        <p:spPr>
          <a:xfrm>
            <a:off x="6333813" y="2596571"/>
            <a:ext cx="941011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42" name="Group 28"/>
          <p:cNvGrpSpPr/>
          <p:nvPr/>
        </p:nvGrpSpPr>
        <p:grpSpPr>
          <a:xfrm>
            <a:off x="820783" y="1456323"/>
            <a:ext cx="3382011" cy="1403985"/>
            <a:chOff x="2208951" y="4283314"/>
            <a:chExt cx="2010471" cy="1403985"/>
          </a:xfrm>
        </p:grpSpPr>
        <p:sp>
          <p:nvSpPr>
            <p:cNvPr id="43" name="TextBox 29"/>
            <p:cNvSpPr txBox="1"/>
            <p:nvPr/>
          </p:nvSpPr>
          <p:spPr>
            <a:xfrm>
              <a:off x="2359189" y="4518899"/>
              <a:ext cx="1860233" cy="116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altLang="en-US" sz="1400">
                  <a:sym typeface="+mn-ea"/>
                </a:rPr>
                <a:t> Lateralidade reduzida foi observada em todas as áreas da linguagem frontotemporal, bem como nos córtices occipitais recrutados para o processamento da linguagem</a:t>
              </a:r>
              <a:endParaRPr lang="en-US" altLang="ko-KR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TextBox 30"/>
            <p:cNvSpPr txBox="1"/>
            <p:nvPr/>
          </p:nvSpPr>
          <p:spPr>
            <a:xfrm>
              <a:off x="2208951" y="4283314"/>
              <a:ext cx="2010471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altLang="ko-KR" sz="1400" b="1" dirty="0">
                  <a:solidFill>
                    <a:schemeClr val="tx1"/>
                  </a:solidFill>
                  <a:latin typeface="+mj-lt"/>
                  <a:cs typeface="+mj-lt"/>
                </a:rPr>
                <a:t>Neurobiologia da Linguagem </a:t>
              </a:r>
            </a:p>
          </p:txBody>
        </p:sp>
      </p:grpSp>
      <p:grpSp>
        <p:nvGrpSpPr>
          <p:cNvPr id="45" name="Group 28"/>
          <p:cNvGrpSpPr/>
          <p:nvPr/>
        </p:nvGrpSpPr>
        <p:grpSpPr>
          <a:xfrm>
            <a:off x="7714343" y="1456323"/>
            <a:ext cx="4414521" cy="1188720"/>
            <a:chOff x="2208951" y="4283314"/>
            <a:chExt cx="2624257" cy="1188720"/>
          </a:xfrm>
        </p:grpSpPr>
        <p:sp>
          <p:nvSpPr>
            <p:cNvPr id="46" name="TextBox 29"/>
            <p:cNvSpPr txBox="1"/>
            <p:nvPr/>
          </p:nvSpPr>
          <p:spPr>
            <a:xfrm>
              <a:off x="2208951" y="4518899"/>
              <a:ext cx="2392860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altLang="en-US" sz="1400">
                  <a:sym typeface="+mn-ea"/>
                </a:rPr>
                <a:t>A quantidade de ativação occipital durante a compreensão da frase não previu lateralização reduzida nos córtices frontotemporais entre os participantes cegos.</a:t>
              </a:r>
              <a:endParaRPr lang="en-US" altLang="ko-KR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" name="TextBox 30"/>
            <p:cNvSpPr txBox="1"/>
            <p:nvPr/>
          </p:nvSpPr>
          <p:spPr>
            <a:xfrm>
              <a:off x="2208951" y="4283314"/>
              <a:ext cx="2624257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altLang="ko-KR" sz="1400" b="1" dirty="0">
                  <a:solidFill>
                    <a:schemeClr val="tx1"/>
                  </a:solidFill>
                  <a:latin typeface="+mj-lt"/>
                  <a:cs typeface="+mj-lt"/>
                </a:rPr>
                <a:t>Plasticidade Occipital e Redução da Lateralização </a:t>
              </a:r>
            </a:p>
          </p:txBody>
        </p:sp>
      </p:grpSp>
      <p:grpSp>
        <p:nvGrpSpPr>
          <p:cNvPr id="55" name="Group 28"/>
          <p:cNvGrpSpPr/>
          <p:nvPr/>
        </p:nvGrpSpPr>
        <p:grpSpPr>
          <a:xfrm>
            <a:off x="8097883" y="3290838"/>
            <a:ext cx="4414521" cy="1188720"/>
            <a:chOff x="2208951" y="4283314"/>
            <a:chExt cx="2624257" cy="1188720"/>
          </a:xfrm>
        </p:grpSpPr>
        <p:sp>
          <p:nvSpPr>
            <p:cNvPr id="57" name="TextBox 29"/>
            <p:cNvSpPr txBox="1"/>
            <p:nvPr/>
          </p:nvSpPr>
          <p:spPr>
            <a:xfrm>
              <a:off x="2373156" y="4518899"/>
              <a:ext cx="2392860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altLang="en-US" sz="1400">
                  <a:sym typeface="+mn-ea"/>
                </a:rPr>
                <a:t>As respostas occipitais à linguagem estão associadas ao melhor desempenho em uma tarefa de compreensão de sentenças entre indivíduos cegos.</a:t>
              </a:r>
              <a:endParaRPr lang="en-US" altLang="ko-KR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8" name="TextBox 30"/>
            <p:cNvSpPr txBox="1"/>
            <p:nvPr/>
          </p:nvSpPr>
          <p:spPr>
            <a:xfrm>
              <a:off x="2208951" y="4283314"/>
              <a:ext cx="2624257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altLang="ko-KR" sz="1400" b="1" dirty="0">
                  <a:solidFill>
                    <a:schemeClr val="tx1"/>
                  </a:solidFill>
                  <a:latin typeface="+mj-lt"/>
                  <a:cs typeface="+mj-lt"/>
                </a:rPr>
                <a:t>     Plasticidade Occipital e  Lateralização </a:t>
              </a:r>
            </a:p>
          </p:txBody>
        </p:sp>
      </p:grpSp>
      <p:grpSp>
        <p:nvGrpSpPr>
          <p:cNvPr id="59" name="Group 28"/>
          <p:cNvGrpSpPr/>
          <p:nvPr/>
        </p:nvGrpSpPr>
        <p:grpSpPr>
          <a:xfrm>
            <a:off x="7520033" y="5448568"/>
            <a:ext cx="4414521" cy="1188720"/>
            <a:chOff x="2208951" y="4283314"/>
            <a:chExt cx="2624257" cy="1188720"/>
          </a:xfrm>
        </p:grpSpPr>
        <p:sp>
          <p:nvSpPr>
            <p:cNvPr id="60" name="TextBox 29"/>
            <p:cNvSpPr txBox="1"/>
            <p:nvPr/>
          </p:nvSpPr>
          <p:spPr>
            <a:xfrm>
              <a:off x="2373156" y="4518899"/>
              <a:ext cx="2392860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altLang="en-US" sz="1400">
                  <a:sym typeface="+mn-ea"/>
                </a:rPr>
                <a:t>Indivíduos cegos com respostas lateralmente à linguagem nas regiões frontotemporais também tenderam a ter respostas lateralmente direita nos córtices occipitais.</a:t>
              </a:r>
              <a:endParaRPr lang="en-US" altLang="ko-KR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TextBox 30"/>
            <p:cNvSpPr txBox="1"/>
            <p:nvPr/>
          </p:nvSpPr>
          <p:spPr>
            <a:xfrm>
              <a:off x="2208951" y="4283314"/>
              <a:ext cx="2624257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altLang="ko-KR" sz="1400" b="1" dirty="0">
                  <a:solidFill>
                    <a:schemeClr val="tx1"/>
                  </a:solidFill>
                  <a:latin typeface="+mj-lt"/>
                  <a:cs typeface="+mj-lt"/>
                </a:rPr>
                <a:t>     Plasticidade Occipital e  Lateralização </a:t>
              </a:r>
            </a:p>
          </p:txBody>
        </p:sp>
      </p:grpSp>
      <p:grpSp>
        <p:nvGrpSpPr>
          <p:cNvPr id="62" name="Group 28"/>
          <p:cNvGrpSpPr/>
          <p:nvPr/>
        </p:nvGrpSpPr>
        <p:grpSpPr>
          <a:xfrm>
            <a:off x="1200513" y="5489208"/>
            <a:ext cx="3382051" cy="1188859"/>
            <a:chOff x="2208951" y="4283314"/>
            <a:chExt cx="2010495" cy="1188859"/>
          </a:xfrm>
        </p:grpSpPr>
        <p:sp>
          <p:nvSpPr>
            <p:cNvPr id="63" name="TextBox 29"/>
            <p:cNvSpPr txBox="1"/>
            <p:nvPr/>
          </p:nvSpPr>
          <p:spPr>
            <a:xfrm>
              <a:off x="2537361" y="4519038"/>
              <a:ext cx="1682085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altLang="en-US" sz="1400">
                  <a:sym typeface="+mn-ea"/>
                </a:rPr>
                <a:t> As regiões dos córtices occipitais são integradas à rede de linguagem frontotemporal na cegueira.</a:t>
              </a:r>
              <a:endParaRPr lang="en-US" altLang="ko-KR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" name="TextBox 30"/>
            <p:cNvSpPr txBox="1"/>
            <p:nvPr/>
          </p:nvSpPr>
          <p:spPr>
            <a:xfrm>
              <a:off x="2208951" y="4283314"/>
              <a:ext cx="2010471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altLang="ko-KR" sz="1400" b="1" dirty="0">
                  <a:solidFill>
                    <a:schemeClr val="tx1"/>
                  </a:solidFill>
                  <a:latin typeface="+mj-lt"/>
                  <a:cs typeface="+mj-lt"/>
                </a:rPr>
                <a:t>Plasticidade Occipital e Lateralização </a:t>
              </a:r>
            </a:p>
          </p:txBody>
        </p:sp>
      </p:grpSp>
      <p:sp>
        <p:nvSpPr>
          <p:cNvPr id="65" name="TextBox 55"/>
          <p:cNvSpPr txBox="1"/>
          <p:nvPr/>
        </p:nvSpPr>
        <p:spPr>
          <a:xfrm>
            <a:off x="5025713" y="2596571"/>
            <a:ext cx="941011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TextBox 55"/>
          <p:cNvSpPr txBox="1"/>
          <p:nvPr/>
        </p:nvSpPr>
        <p:spPr>
          <a:xfrm>
            <a:off x="7142803" y="3669721"/>
            <a:ext cx="941011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55"/>
          <p:cNvSpPr txBox="1"/>
          <p:nvPr/>
        </p:nvSpPr>
        <p:spPr>
          <a:xfrm>
            <a:off x="6363023" y="4987981"/>
            <a:ext cx="941011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68" name="TextBox 55"/>
          <p:cNvSpPr txBox="1"/>
          <p:nvPr/>
        </p:nvSpPr>
        <p:spPr>
          <a:xfrm>
            <a:off x="4978088" y="4987981"/>
            <a:ext cx="941011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altLang="en-US" dirty="0"/>
              <a:t>Discussão e Conclusão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7083" y="1762461"/>
            <a:ext cx="4472740" cy="4341629"/>
            <a:chOff x="2323083" y="1750735"/>
            <a:chExt cx="4472740" cy="4341629"/>
          </a:xfrm>
        </p:grpSpPr>
        <p:sp>
          <p:nvSpPr>
            <p:cNvPr id="4" name="Oval 3"/>
            <p:cNvSpPr/>
            <p:nvPr/>
          </p:nvSpPr>
          <p:spPr>
            <a:xfrm>
              <a:off x="2388990" y="1750735"/>
              <a:ext cx="4341629" cy="434162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23083" y="3867495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472176" y="5748785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27959" y="5731201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664010" y="3867495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619167" y="1965330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454592" y="1965330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4738542" y="3160279"/>
            <a:ext cx="2705493" cy="1545995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5" idx="4"/>
          </p:cNvCxnSpPr>
          <p:nvPr/>
        </p:nvCxnSpPr>
        <p:spPr>
          <a:xfrm>
            <a:off x="6077148" y="2377852"/>
            <a:ext cx="10279" cy="3158254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757397" y="3150850"/>
            <a:ext cx="2648931" cy="1555422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451067" y="3290420"/>
            <a:ext cx="1272716" cy="12727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5" name="Donut 15"/>
          <p:cNvSpPr/>
          <p:nvPr/>
        </p:nvSpPr>
        <p:spPr>
          <a:xfrm>
            <a:off x="4478097" y="2317450"/>
            <a:ext cx="3218656" cy="3218656"/>
          </a:xfrm>
          <a:prstGeom prst="donut">
            <a:avLst>
              <a:gd name="adj" fmla="val 44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051495" y="1892552"/>
            <a:ext cx="4068452" cy="4068452"/>
            <a:chOff x="2527495" y="1880828"/>
            <a:chExt cx="4068452" cy="4068452"/>
          </a:xfrm>
          <a:pattFill prst="pct25">
            <a:fgClr>
              <a:schemeClr val="accent2">
                <a:lumMod val="75000"/>
              </a:schemeClr>
            </a:fgClr>
            <a:bgClr>
              <a:schemeClr val="bg1"/>
            </a:bgClr>
          </a:pattFill>
        </p:grpSpPr>
        <p:sp>
          <p:nvSpPr>
            <p:cNvPr id="17" name="Block Arc 16"/>
            <p:cNvSpPr/>
            <p:nvPr/>
          </p:nvSpPr>
          <p:spPr>
            <a:xfrm rot="19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Block Arc 17"/>
            <p:cNvSpPr/>
            <p:nvPr/>
          </p:nvSpPr>
          <p:spPr>
            <a:xfrm rot="163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9" name="Block Arc 18"/>
            <p:cNvSpPr/>
            <p:nvPr/>
          </p:nvSpPr>
          <p:spPr>
            <a:xfrm rot="127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0" name="Block Arc 19"/>
            <p:cNvSpPr/>
            <p:nvPr/>
          </p:nvSpPr>
          <p:spPr>
            <a:xfrm rot="91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1" name="Block Arc 20"/>
            <p:cNvSpPr/>
            <p:nvPr/>
          </p:nvSpPr>
          <p:spPr>
            <a:xfrm rot="55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 rot="1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7" name="Oval 21"/>
          <p:cNvSpPr>
            <a:spLocks noChangeAspect="1"/>
          </p:cNvSpPr>
          <p:nvPr/>
        </p:nvSpPr>
        <p:spPr>
          <a:xfrm>
            <a:off x="5840392" y="3669968"/>
            <a:ext cx="523345" cy="5277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69098" y="3737031"/>
            <a:ext cx="941011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TextBox 55"/>
          <p:cNvSpPr txBox="1"/>
          <p:nvPr/>
        </p:nvSpPr>
        <p:spPr>
          <a:xfrm>
            <a:off x="6333813" y="2596571"/>
            <a:ext cx="941011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42" name="Group 28"/>
          <p:cNvGrpSpPr/>
          <p:nvPr/>
        </p:nvGrpSpPr>
        <p:grpSpPr>
          <a:xfrm>
            <a:off x="-33292" y="3193683"/>
            <a:ext cx="3879851" cy="1619250"/>
            <a:chOff x="1913005" y="4283314"/>
            <a:chExt cx="2306417" cy="1619250"/>
          </a:xfrm>
        </p:grpSpPr>
        <p:sp>
          <p:nvSpPr>
            <p:cNvPr id="43" name="TextBox 29"/>
            <p:cNvSpPr txBox="1"/>
            <p:nvPr/>
          </p:nvSpPr>
          <p:spPr>
            <a:xfrm>
              <a:off x="2359189" y="4518899"/>
              <a:ext cx="1860233" cy="138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altLang="en-US" sz="1400">
                  <a:sym typeface="+mn-ea"/>
                </a:rPr>
                <a:t> As crianças participantes do Experimento 3 variaram amplamente em idade e capacidade de leitura em Braille, mas nem a idade nem a proficiência em leitura em Braille previram lateralização.</a:t>
              </a:r>
              <a:endParaRPr lang="en-US" altLang="ko-KR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TextBox 30"/>
            <p:cNvSpPr txBox="1"/>
            <p:nvPr/>
          </p:nvSpPr>
          <p:spPr>
            <a:xfrm>
              <a:off x="1913005" y="4283314"/>
              <a:ext cx="230641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altLang="ko-KR" sz="1400" b="1" dirty="0">
                  <a:solidFill>
                    <a:schemeClr val="tx1"/>
                  </a:solidFill>
                  <a:latin typeface="+mj-lt"/>
                  <a:cs typeface="+mj-lt"/>
                </a:rPr>
                <a:t>Leitura em Braille e Lateralização Reduzida </a:t>
              </a:r>
            </a:p>
          </p:txBody>
        </p:sp>
      </p:grpSp>
      <p:sp>
        <p:nvSpPr>
          <p:cNvPr id="65" name="TextBox 55"/>
          <p:cNvSpPr txBox="1"/>
          <p:nvPr/>
        </p:nvSpPr>
        <p:spPr>
          <a:xfrm>
            <a:off x="5025713" y="2596571"/>
            <a:ext cx="941011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TextBox 55"/>
          <p:cNvSpPr txBox="1"/>
          <p:nvPr/>
        </p:nvSpPr>
        <p:spPr>
          <a:xfrm>
            <a:off x="7142803" y="3669721"/>
            <a:ext cx="941011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55"/>
          <p:cNvSpPr txBox="1"/>
          <p:nvPr/>
        </p:nvSpPr>
        <p:spPr>
          <a:xfrm>
            <a:off x="6363023" y="4987981"/>
            <a:ext cx="941011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68" name="TextBox 55"/>
          <p:cNvSpPr txBox="1"/>
          <p:nvPr/>
        </p:nvSpPr>
        <p:spPr>
          <a:xfrm>
            <a:off x="4978088" y="4987981"/>
            <a:ext cx="941011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26" name="Group 28"/>
          <p:cNvGrpSpPr/>
          <p:nvPr/>
        </p:nvGrpSpPr>
        <p:grpSpPr>
          <a:xfrm>
            <a:off x="597898" y="1280428"/>
            <a:ext cx="3879851" cy="1188720"/>
            <a:chOff x="1913005" y="4283314"/>
            <a:chExt cx="2306417" cy="1188720"/>
          </a:xfrm>
        </p:grpSpPr>
        <p:sp>
          <p:nvSpPr>
            <p:cNvPr id="27" name="TextBox 29"/>
            <p:cNvSpPr txBox="1"/>
            <p:nvPr/>
          </p:nvSpPr>
          <p:spPr>
            <a:xfrm>
              <a:off x="2359189" y="4518899"/>
              <a:ext cx="1860233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altLang="en-US" sz="1400">
                  <a:sym typeface="+mn-ea"/>
                </a:rPr>
                <a:t>Em adultos cegos, a dominância das mãos em leitura em Braille não previu a lateralização da linguagem falada. </a:t>
              </a:r>
              <a:endParaRPr lang="en-US" altLang="ko-KR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1913005" y="4283314"/>
              <a:ext cx="230641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altLang="ko-KR" sz="1400" b="1" dirty="0">
                  <a:solidFill>
                    <a:schemeClr val="tx1"/>
                  </a:solidFill>
                  <a:latin typeface="+mj-lt"/>
                  <a:cs typeface="+mj-lt"/>
                </a:rPr>
                <a:t>Leitura em Braille e Lateralização Reduzida </a:t>
              </a:r>
            </a:p>
          </p:txBody>
        </p:sp>
      </p:grpSp>
      <p:grpSp>
        <p:nvGrpSpPr>
          <p:cNvPr id="35" name="Group 28"/>
          <p:cNvGrpSpPr/>
          <p:nvPr/>
        </p:nvGrpSpPr>
        <p:grpSpPr>
          <a:xfrm>
            <a:off x="7796258" y="1280428"/>
            <a:ext cx="4414521" cy="1188720"/>
            <a:chOff x="2208951" y="4283314"/>
            <a:chExt cx="2624257" cy="1188720"/>
          </a:xfrm>
        </p:grpSpPr>
        <p:sp>
          <p:nvSpPr>
            <p:cNvPr id="36" name="TextBox 29"/>
            <p:cNvSpPr txBox="1"/>
            <p:nvPr/>
          </p:nvSpPr>
          <p:spPr>
            <a:xfrm>
              <a:off x="2373156" y="4518899"/>
              <a:ext cx="2392860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altLang="en-US" sz="1400">
                  <a:sym typeface="+mn-ea"/>
                </a:rPr>
                <a:t>A leitura impressa é indiscutivelmente bilateral e espacial, como Braille, aprender a ler impressa não reduz a lateralização esquerda das respostas linguísticas.</a:t>
              </a:r>
              <a:endParaRPr lang="en-US" altLang="ko-KR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Box 30"/>
            <p:cNvSpPr txBox="1"/>
            <p:nvPr/>
          </p:nvSpPr>
          <p:spPr>
            <a:xfrm>
              <a:off x="2208951" y="4283314"/>
              <a:ext cx="2624257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altLang="ko-KR" sz="1400" b="1" dirty="0">
                  <a:solidFill>
                    <a:schemeClr val="tx1"/>
                  </a:solidFill>
                  <a:latin typeface="+mj-lt"/>
                  <a:cs typeface="+mj-lt"/>
                </a:rPr>
                <a:t>      Processamento de Leitura em Cegos </a:t>
              </a:r>
            </a:p>
          </p:txBody>
        </p:sp>
      </p:grpSp>
      <p:grpSp>
        <p:nvGrpSpPr>
          <p:cNvPr id="38" name="Group 28"/>
          <p:cNvGrpSpPr/>
          <p:nvPr/>
        </p:nvGrpSpPr>
        <p:grpSpPr>
          <a:xfrm>
            <a:off x="8126095" y="3331845"/>
            <a:ext cx="4166235" cy="972820"/>
            <a:chOff x="2208951" y="4283314"/>
            <a:chExt cx="2624257" cy="972820"/>
          </a:xfrm>
        </p:grpSpPr>
        <p:sp>
          <p:nvSpPr>
            <p:cNvPr id="39" name="TextBox 29"/>
            <p:cNvSpPr txBox="1"/>
            <p:nvPr/>
          </p:nvSpPr>
          <p:spPr>
            <a:xfrm>
              <a:off x="2373156" y="4518899"/>
              <a:ext cx="2392860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altLang="en-US" sz="1400">
                  <a:sym typeface="+mn-ea"/>
                </a:rPr>
                <a:t>Nossa hipótese é que a lateralidade da leitura em Braille segue a lateralidade da linguagem falada.</a:t>
              </a:r>
              <a:endParaRPr lang="en-US" altLang="ko-KR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TextBox 30"/>
            <p:cNvSpPr txBox="1"/>
            <p:nvPr/>
          </p:nvSpPr>
          <p:spPr>
            <a:xfrm>
              <a:off x="2208951" y="4283314"/>
              <a:ext cx="2624257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altLang="ko-KR" sz="1400" b="1" dirty="0">
                  <a:solidFill>
                    <a:schemeClr val="tx1"/>
                  </a:solidFill>
                  <a:latin typeface="+mj-lt"/>
                  <a:cs typeface="+mj-lt"/>
                </a:rPr>
                <a:t>      Processo de Leitura em Cegos </a:t>
              </a:r>
            </a:p>
          </p:txBody>
        </p:sp>
      </p:grpSp>
      <p:grpSp>
        <p:nvGrpSpPr>
          <p:cNvPr id="51" name="Group 28"/>
          <p:cNvGrpSpPr/>
          <p:nvPr/>
        </p:nvGrpSpPr>
        <p:grpSpPr>
          <a:xfrm>
            <a:off x="7406640" y="5326380"/>
            <a:ext cx="4769485" cy="1403985"/>
            <a:chOff x="2208951" y="4283314"/>
            <a:chExt cx="2624257" cy="1403985"/>
          </a:xfrm>
        </p:grpSpPr>
        <p:sp>
          <p:nvSpPr>
            <p:cNvPr id="52" name="TextBox 29"/>
            <p:cNvSpPr txBox="1"/>
            <p:nvPr/>
          </p:nvSpPr>
          <p:spPr>
            <a:xfrm>
              <a:off x="2373156" y="4518899"/>
              <a:ext cx="2392860" cy="116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altLang="en-US" sz="1400">
                  <a:sym typeface="+mn-ea"/>
                </a:rPr>
                <a:t>Uma possibilidade é que a cegueira reduza a lateralização da linguagem alterando a lateralização de outras funções cognitivas. Foi proposto que a linguagem é "forçada a sair" do hemisfério direito por funções visuoespaciais lateralizadas à direita.</a:t>
              </a:r>
              <a:endParaRPr lang="en-US" altLang="ko-KR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3" name="TextBox 30"/>
            <p:cNvSpPr txBox="1"/>
            <p:nvPr/>
          </p:nvSpPr>
          <p:spPr>
            <a:xfrm>
              <a:off x="2208951" y="4283314"/>
              <a:ext cx="2624257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altLang="ko-KR" sz="1400" b="1" dirty="0">
                  <a:solidFill>
                    <a:schemeClr val="tx1"/>
                  </a:solidFill>
                  <a:latin typeface="+mj-lt"/>
                  <a:cs typeface="+mj-lt"/>
                </a:rPr>
                <a:t>      Lateralização da Linguagem em Cegos </a:t>
              </a:r>
            </a:p>
          </p:txBody>
        </p:sp>
      </p:grpSp>
      <p:grpSp>
        <p:nvGrpSpPr>
          <p:cNvPr id="72" name="Group 28"/>
          <p:cNvGrpSpPr/>
          <p:nvPr/>
        </p:nvGrpSpPr>
        <p:grpSpPr>
          <a:xfrm>
            <a:off x="717278" y="5326648"/>
            <a:ext cx="3879851" cy="1403985"/>
            <a:chOff x="1913005" y="4283314"/>
            <a:chExt cx="2306417" cy="1403985"/>
          </a:xfrm>
        </p:grpSpPr>
        <p:sp>
          <p:nvSpPr>
            <p:cNvPr id="73" name="TextBox 29"/>
            <p:cNvSpPr txBox="1"/>
            <p:nvPr/>
          </p:nvSpPr>
          <p:spPr>
            <a:xfrm>
              <a:off x="2359189" y="4518899"/>
              <a:ext cx="1860233" cy="116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altLang="en-US" sz="1400">
                  <a:sym typeface="+mn-ea"/>
                </a:rPr>
                <a:t>A lateralização esquerda da linguagem pode ter um período sensível semelhante ao período sensível para a aquisição da linguagem. </a:t>
              </a:r>
              <a:endParaRPr lang="en-US" altLang="ko-KR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4" name="TextBox 30"/>
            <p:cNvSpPr txBox="1"/>
            <p:nvPr/>
          </p:nvSpPr>
          <p:spPr>
            <a:xfrm>
              <a:off x="1913005" y="4283314"/>
              <a:ext cx="230641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altLang="ko-KR" sz="1400" b="1" dirty="0">
                  <a:solidFill>
                    <a:schemeClr val="tx1"/>
                  </a:solidFill>
                  <a:latin typeface="+mj-lt"/>
                  <a:cs typeface="+mj-lt"/>
                </a:rPr>
                <a:t>Lateralização da Linguagem em Cegos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altLang="en-US"/>
              <a:t>Conclusão</a:t>
            </a:r>
          </a:p>
        </p:txBody>
      </p:sp>
      <p:sp>
        <p:nvSpPr>
          <p:cNvPr id="4" name="Caixa de Texto 3"/>
          <p:cNvSpPr txBox="1"/>
          <p:nvPr/>
        </p:nvSpPr>
        <p:spPr>
          <a:xfrm>
            <a:off x="1901190" y="1277620"/>
            <a:ext cx="8417560" cy="5354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Em resumo, o estudo descobriu que as áreas frontotemporais da linguagem são </a:t>
            </a:r>
            <a:r>
              <a:rPr lang="pt-BR" altLang="en-US" b="1" u="sng"/>
              <a:t>menos lateralizadas à esquerda</a:t>
            </a:r>
            <a:r>
              <a:rPr lang="pt-BR" altLang="en-US"/>
              <a:t> na cegueira.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 Trabalhos anteriores também mostraram que indivíduos cegos recrutam </a:t>
            </a:r>
            <a:r>
              <a:rPr lang="pt-BR" altLang="en-US" b="1" u="sng"/>
              <a:t>córtices occipitais</a:t>
            </a:r>
            <a:r>
              <a:rPr lang="pt-BR" altLang="en-US"/>
              <a:t> durante o processamento da linguagem.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 O estudo constatou que </a:t>
            </a:r>
            <a:r>
              <a:rPr lang="pt-BR" altLang="en-US" b="1" u="sng"/>
              <a:t>as respostas occipitais e frontotemporais à linguagem são colateralizadas</a:t>
            </a:r>
            <a:r>
              <a:rPr lang="pt-BR" altLang="en-US"/>
              <a:t> entre os indivíduos, fornecendo mais evidências de que as áreas occipitais são incorporadas à rede de linguagem.</a:t>
            </a:r>
          </a:p>
          <a:p>
            <a:pPr indent="0">
              <a:buFont typeface="Arial" panose="020B0604020202020204" pitchFamily="34" charset="0"/>
              <a:buNone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>
                <a:sym typeface="+mn-ea"/>
              </a:rPr>
              <a:t>Os achados presentes são consistentes com a proposta de que o sistema neurobiológico adulto que suporta a linguagem emerge de interações complexas entre predisposições inatas dos córtices frontotemporais, predisposições inatas de outros sistemas neurocognitivos e o curso do tempo no desenvolvimento e na </a:t>
            </a:r>
            <a:r>
              <a:rPr lang="pt-BR" altLang="en-US" b="1" u="sng">
                <a:sym typeface="+mn-ea"/>
              </a:rPr>
              <a:t>experiência do cérebro</a:t>
            </a:r>
            <a:r>
              <a:rPr lang="pt-BR" altLang="en-US">
                <a:sym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>
                <a:sym typeface="+mn-ea"/>
              </a:rPr>
              <a:t>Os presentes resultados sugerem ainda que a lateralização da função no cérebro humano é afetada pelas experiências da vida.</a:t>
            </a:r>
            <a:endParaRPr lang="pt-BR" altLang="en-US"/>
          </a:p>
          <a:p>
            <a:pPr indent="0">
              <a:buFont typeface="Arial" panose="020B0604020202020204" pitchFamily="34" charset="0"/>
              <a:buNone/>
            </a:pPr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altLang="en-US"/>
              <a:t>Referencias </a:t>
            </a:r>
          </a:p>
        </p:txBody>
      </p:sp>
      <p:sp>
        <p:nvSpPr>
          <p:cNvPr id="3" name="Caixa de Texto 2"/>
          <p:cNvSpPr txBox="1"/>
          <p:nvPr/>
        </p:nvSpPr>
        <p:spPr>
          <a:xfrm>
            <a:off x="1125855" y="1223010"/>
            <a:ext cx="9939655" cy="5507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pt-BR" altLang="en-US" sz="1600"/>
              <a:t>Bates, E., Thal, D., Trauner, D., Fenson, J., Aram, D., Eisele, J., et al. (1997). From first words to grammar in children with focal brain injury. Developmental Neuropsychology, 13, 275–343.</a:t>
            </a:r>
          </a:p>
          <a:p>
            <a:pPr algn="l"/>
            <a:r>
              <a:rPr lang="pt-BR" altLang="en-US" sz="1600"/>
              <a:t>Bedny, M., Pascual-Leone, A., Dodell-Feder, D., Fedorenko, E., &amp; Saxe, R. (2011). Language processing in the occipital cortex of congenitally blind adults. Proceedings of the National Academy of Sciences, U.S.A., 108, 4429–4434.</a:t>
            </a:r>
          </a:p>
          <a:p>
            <a:pPr algn="l"/>
            <a:r>
              <a:rPr lang="pt-BR" altLang="en-US" sz="1600"/>
              <a:t>Bedny, M., Richardson, H., &amp; Saxe, R. (2015). “Visual” cortex responds to spoken language in blind children. Journal of Neuroscience, 35, 11674–11681.</a:t>
            </a:r>
          </a:p>
          <a:p>
            <a:pPr algn="l"/>
            <a:r>
              <a:rPr lang="pt-BR" altLang="en-US" sz="1600"/>
              <a:t>Ben-Shachar, M., Dougherty, R. F., Deutsch, G. K., &amp; Wandell,</a:t>
            </a:r>
          </a:p>
          <a:p>
            <a:pPr algn="l"/>
            <a:r>
              <a:rPr lang="pt-BR" altLang="en-US" sz="1600"/>
              <a:t>B. A. (2011). The development of cortical sensitivity to visual word forms. Journal of Cognitive Neuroscience, 23, 2387–2399.</a:t>
            </a:r>
          </a:p>
          <a:p>
            <a:pPr algn="l"/>
            <a:r>
              <a:rPr lang="pt-BR" altLang="en-US" sz="1600"/>
              <a:t>Binder, J. R., Desai, R. H., Graves, W. W., &amp; Conant, L. L. (2009).</a:t>
            </a:r>
          </a:p>
          <a:p>
            <a:pPr algn="l"/>
            <a:r>
              <a:rPr lang="pt-BR" altLang="en-US" sz="1600"/>
              <a:t>Where is the semantic system? A critical review and meta-analysis of 120 functional neuroimaging studies. Cerebral Cortex, 19, 2767–2796.</a:t>
            </a:r>
          </a:p>
          <a:p>
            <a:pPr algn="l"/>
            <a:r>
              <a:rPr lang="pt-BR" altLang="en-US" sz="1600"/>
              <a:t>Bishop, D. V. M. (2013). Cerebral asymmetry and language development: Cause, correlate, or consequence? Science, 340, 1–8.</a:t>
            </a:r>
          </a:p>
          <a:p>
            <a:pPr algn="l"/>
            <a:r>
              <a:rPr lang="pt-BR" altLang="en-US" sz="1600"/>
              <a:t>Broca, P. (1861). Remarks on the seat of the faculty of articulated language, following an observation of aphemia (loss of speech). Bulletin de La Société Anatomique, 6, 330–357.</a:t>
            </a:r>
          </a:p>
          <a:p>
            <a:pPr algn="l"/>
            <a:r>
              <a:rPr lang="pt-BR" altLang="en-US" sz="1600"/>
              <a:t>Broca, P. (1865). Sur le siège de la faculté du langage articulé. Bulletins de La Société d’Anthropologie de Paris, 6, 377–393.</a:t>
            </a:r>
          </a:p>
          <a:p>
            <a:pPr algn="l"/>
            <a:endParaRPr lang="pt-BR" altLang="en-US" sz="1600"/>
          </a:p>
          <a:p>
            <a:pPr algn="l"/>
            <a:endParaRPr lang="pt-BR" altLang="en-US" sz="1600"/>
          </a:p>
          <a:p>
            <a:pPr algn="l"/>
            <a:endParaRPr lang="pt-BR" altLang="en-US"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06577" y="1270179"/>
            <a:ext cx="4450336" cy="3920434"/>
            <a:chOff x="1211957" y="656705"/>
            <a:chExt cx="4971329" cy="4379392"/>
          </a:xfrm>
        </p:grpSpPr>
        <p:cxnSp>
          <p:nvCxnSpPr>
            <p:cNvPr id="5" name="Straight Connector 4"/>
            <p:cNvCxnSpPr>
              <a:stCxn id="39" idx="0"/>
              <a:endCxn id="38" idx="4"/>
            </p:cNvCxnSpPr>
            <p:nvPr/>
          </p:nvCxnSpPr>
          <p:spPr>
            <a:xfrm flipH="1">
              <a:off x="5986161" y="2759940"/>
              <a:ext cx="140803" cy="8282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38" idx="7"/>
              <a:endCxn id="46" idx="2"/>
            </p:cNvCxnSpPr>
            <p:nvPr/>
          </p:nvCxnSpPr>
          <p:spPr>
            <a:xfrm flipH="1">
              <a:off x="4112241" y="3732396"/>
              <a:ext cx="1814182" cy="1247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8" idx="6"/>
              <a:endCxn id="45" idx="2"/>
            </p:cNvCxnSpPr>
            <p:nvPr/>
          </p:nvCxnSpPr>
          <p:spPr>
            <a:xfrm flipH="1">
              <a:off x="4803222" y="3672657"/>
              <a:ext cx="1098458" cy="3646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45" idx="7"/>
              <a:endCxn id="46" idx="3"/>
            </p:cNvCxnSpPr>
            <p:nvPr/>
          </p:nvCxnSpPr>
          <p:spPr>
            <a:xfrm flipH="1">
              <a:off x="4095746" y="4097077"/>
              <a:ext cx="563256" cy="8428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9" idx="4"/>
              <a:endCxn id="51" idx="1"/>
            </p:cNvCxnSpPr>
            <p:nvPr/>
          </p:nvCxnSpPr>
          <p:spPr>
            <a:xfrm flipH="1" flipV="1">
              <a:off x="5728406" y="1933680"/>
              <a:ext cx="398559" cy="713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0" idx="3"/>
              <a:endCxn id="51" idx="7"/>
            </p:cNvCxnSpPr>
            <p:nvPr/>
          </p:nvCxnSpPr>
          <p:spPr>
            <a:xfrm flipV="1">
              <a:off x="4921530" y="1933680"/>
              <a:ext cx="727225" cy="278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40" idx="2"/>
              <a:endCxn id="39" idx="6"/>
            </p:cNvCxnSpPr>
            <p:nvPr/>
          </p:nvCxnSpPr>
          <p:spPr>
            <a:xfrm>
              <a:off x="4946275" y="2271818"/>
              <a:ext cx="1124369" cy="431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5" idx="4"/>
              <a:endCxn id="40" idx="0"/>
            </p:cNvCxnSpPr>
            <p:nvPr/>
          </p:nvCxnSpPr>
          <p:spPr>
            <a:xfrm flipV="1">
              <a:off x="4718739" y="2356301"/>
              <a:ext cx="143053" cy="15965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4" idx="3"/>
              <a:endCxn id="40" idx="7"/>
            </p:cNvCxnSpPr>
            <p:nvPr/>
          </p:nvCxnSpPr>
          <p:spPr>
            <a:xfrm flipV="1">
              <a:off x="3569267" y="2331557"/>
              <a:ext cx="1232788" cy="15426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4" idx="2"/>
              <a:endCxn id="45" idx="6"/>
            </p:cNvCxnSpPr>
            <p:nvPr/>
          </p:nvCxnSpPr>
          <p:spPr>
            <a:xfrm>
              <a:off x="3582076" y="3937537"/>
              <a:ext cx="1052181" cy="998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4" idx="1"/>
              <a:endCxn id="46" idx="4"/>
            </p:cNvCxnSpPr>
            <p:nvPr/>
          </p:nvCxnSpPr>
          <p:spPr>
            <a:xfrm>
              <a:off x="3546319" y="3991410"/>
              <a:ext cx="509601" cy="9320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2" idx="1"/>
              <a:endCxn id="55" idx="6"/>
            </p:cNvCxnSpPr>
            <p:nvPr/>
          </p:nvCxnSpPr>
          <p:spPr>
            <a:xfrm>
              <a:off x="2027916" y="3374208"/>
              <a:ext cx="855063" cy="9086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2" idx="0"/>
              <a:endCxn id="43" idx="4"/>
            </p:cNvCxnSpPr>
            <p:nvPr/>
          </p:nvCxnSpPr>
          <p:spPr>
            <a:xfrm>
              <a:off x="1986037" y="3384424"/>
              <a:ext cx="145307" cy="11563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8" idx="1"/>
              <a:endCxn id="41" idx="5"/>
            </p:cNvCxnSpPr>
            <p:nvPr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8" idx="7"/>
              <a:endCxn id="47" idx="4"/>
            </p:cNvCxnSpPr>
            <p:nvPr/>
          </p:nvCxnSpPr>
          <p:spPr>
            <a:xfrm flipH="1">
              <a:off x="1296439" y="1623239"/>
              <a:ext cx="476446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48" idx="3"/>
              <a:endCxn id="49" idx="6"/>
            </p:cNvCxnSpPr>
            <p:nvPr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3" idx="7"/>
              <a:endCxn id="49" idx="1"/>
            </p:cNvCxnSpPr>
            <p:nvPr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51" idx="4"/>
              <a:endCxn id="52" idx="1"/>
            </p:cNvCxnSpPr>
            <p:nvPr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49" idx="0"/>
              <a:endCxn id="50" idx="5"/>
            </p:cNvCxnSpPr>
            <p:nvPr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53" idx="1"/>
              <a:endCxn id="52" idx="5"/>
            </p:cNvCxnSpPr>
            <p:nvPr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48" idx="0"/>
              <a:endCxn id="42" idx="5"/>
            </p:cNvCxnSpPr>
            <p:nvPr/>
          </p:nvCxnSpPr>
          <p:spPr>
            <a:xfrm>
              <a:off x="1832622" y="1647984"/>
              <a:ext cx="128751" cy="1635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43" idx="5"/>
              <a:endCxn id="47" idx="0"/>
            </p:cNvCxnSpPr>
            <p:nvPr/>
          </p:nvCxnSpPr>
          <p:spPr>
            <a:xfrm flipH="1" flipV="1">
              <a:off x="1296439" y="3101754"/>
              <a:ext cx="781816" cy="14759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47" idx="1"/>
              <a:endCxn id="42" idx="0"/>
            </p:cNvCxnSpPr>
            <p:nvPr/>
          </p:nvCxnSpPr>
          <p:spPr>
            <a:xfrm>
              <a:off x="1356177" y="3077010"/>
              <a:ext cx="629860" cy="3074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3" idx="1"/>
              <a:endCxn id="46" idx="6"/>
            </p:cNvCxnSpPr>
            <p:nvPr/>
          </p:nvCxnSpPr>
          <p:spPr>
            <a:xfrm>
              <a:off x="2220454" y="4668931"/>
              <a:ext cx="1779146" cy="310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42" idx="2"/>
              <a:endCxn id="44" idx="6"/>
            </p:cNvCxnSpPr>
            <p:nvPr/>
          </p:nvCxnSpPr>
          <p:spPr>
            <a:xfrm>
              <a:off x="2050304" y="3337370"/>
              <a:ext cx="1365953" cy="5677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1" idx="1"/>
              <a:endCxn id="44" idx="5"/>
            </p:cNvCxnSpPr>
            <p:nvPr/>
          </p:nvCxnSpPr>
          <p:spPr>
            <a:xfrm>
              <a:off x="2851098" y="2465260"/>
              <a:ext cx="600917" cy="13859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1" idx="3"/>
            </p:cNvCxnSpPr>
            <p:nvPr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4" idx="4"/>
              <a:endCxn id="50" idx="7"/>
            </p:cNvCxnSpPr>
            <p:nvPr/>
          </p:nvCxnSpPr>
          <p:spPr>
            <a:xfrm flipV="1">
              <a:off x="3515393" y="1981755"/>
              <a:ext cx="468905" cy="18566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0" idx="5"/>
              <a:endCxn id="50" idx="1"/>
            </p:cNvCxnSpPr>
            <p:nvPr/>
          </p:nvCxnSpPr>
          <p:spPr>
            <a:xfrm flipH="1" flipV="1">
              <a:off x="4103774" y="1981755"/>
              <a:ext cx="698280" cy="2303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1" idx="7"/>
              <a:endCxn id="42" idx="3"/>
            </p:cNvCxnSpPr>
            <p:nvPr/>
          </p:nvCxnSpPr>
          <p:spPr>
            <a:xfrm flipH="1">
              <a:off x="2040089" y="2465260"/>
              <a:ext cx="691533" cy="8302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9" idx="7"/>
              <a:endCxn id="45" idx="3"/>
            </p:cNvCxnSpPr>
            <p:nvPr/>
          </p:nvCxnSpPr>
          <p:spPr>
            <a:xfrm flipH="1">
              <a:off x="4778478" y="2743444"/>
              <a:ext cx="1308662" cy="12341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52" idx="7"/>
              <a:endCxn id="50" idx="3"/>
            </p:cNvCxnSpPr>
            <p:nvPr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9" idx="7"/>
              <a:endCxn id="41" idx="4"/>
            </p:cNvCxnSpPr>
            <p:nvPr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 flipH="1" flipV="1">
              <a:off x="6070644" y="2647298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 flipV="1">
              <a:off x="4777310" y="218733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 rot="527431" flipH="1" flipV="1">
              <a:off x="1938324" y="327244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664413" flipH="1" flipV="1">
              <a:off x="3414685" y="383682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H="1" flipV="1">
              <a:off x="4634257" y="3952857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 flipH="1" flipV="1">
              <a:off x="3999600" y="492345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flipH="1" flipV="1">
              <a:off x="1211957" y="2932790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3" idx="0"/>
              <a:endCxn id="50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 flipH="1" flipV="1">
              <a:off x="2882979" y="419834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>
              <a:stCxn id="55" idx="1"/>
              <a:endCxn id="46" idx="6"/>
            </p:cNvCxnSpPr>
            <p:nvPr/>
          </p:nvCxnSpPr>
          <p:spPr>
            <a:xfrm>
              <a:off x="3027200" y="4342565"/>
              <a:ext cx="972400" cy="6372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3"/>
              <a:endCxn id="55" idx="7"/>
            </p:cNvCxnSpPr>
            <p:nvPr/>
          </p:nvCxnSpPr>
          <p:spPr>
            <a:xfrm flipV="1">
              <a:off x="2194985" y="4342565"/>
              <a:ext cx="712739" cy="2096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5" idx="2"/>
              <a:endCxn id="44" idx="0"/>
            </p:cNvCxnSpPr>
            <p:nvPr/>
          </p:nvCxnSpPr>
          <p:spPr>
            <a:xfrm flipV="1">
              <a:off x="3051944" y="4004220"/>
              <a:ext cx="430996" cy="2786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angle 113"/>
          <p:cNvSpPr/>
          <p:nvPr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0" y="2339545"/>
            <a:ext cx="12192000" cy="2178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769870"/>
            <a:ext cx="12192000" cy="10147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6000" dirty="0">
                <a:solidFill>
                  <a:schemeClr val="bg1"/>
                </a:solidFill>
                <a:cs typeface="Arial" panose="020B0604020202020204" pitchFamily="34" charset="0"/>
              </a:rPr>
              <a:t>Obrigada!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/>
          <p:nvPr/>
        </p:nvSpPr>
        <p:spPr>
          <a:xfrm>
            <a:off x="8299450" y="2822575"/>
            <a:ext cx="3893185" cy="12134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altLang="ko-KR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Rede Lateralizada Esquerda </a:t>
            </a:r>
          </a:p>
          <a:p>
            <a:pPr marL="0" indent="0" algn="ctr">
              <a:buNone/>
            </a:pPr>
            <a:r>
              <a:rPr lang="pt-BR" altLang="ko-KR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Regiões Corticais </a:t>
            </a:r>
          </a:p>
          <a:p>
            <a:pPr marL="0" indent="0" algn="ctr">
              <a:buNone/>
            </a:pPr>
            <a:r>
              <a:rPr lang="pt-BR" altLang="ko-KR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FrontoTemporais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97761" y="466309"/>
            <a:ext cx="5271418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Processamento de Linguagem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2"/>
          <a:srcRect l="19476" t="44167" r="63040" b="35645"/>
          <a:stretch>
            <a:fillRect/>
          </a:stretch>
        </p:blipFill>
        <p:spPr>
          <a:xfrm>
            <a:off x="9074785" y="4092575"/>
            <a:ext cx="2922905" cy="1898015"/>
          </a:xfrm>
          <a:prstGeom prst="ellipse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2"/>
          <a:srcRect l="16681" t="73394" r="63724" b="3351"/>
          <a:stretch>
            <a:fillRect/>
          </a:stretch>
        </p:blipFill>
        <p:spPr>
          <a:xfrm>
            <a:off x="9345295" y="466090"/>
            <a:ext cx="2847340" cy="1906270"/>
          </a:xfrm>
          <a:prstGeom prst="rect">
            <a:avLst/>
          </a:prstGeom>
        </p:spPr>
      </p:pic>
      <p:pic>
        <p:nvPicPr>
          <p:cNvPr id="7" name="Espaço Reservado para Imagem 6"/>
          <p:cNvPicPr>
            <a:picLocks noGrp="1" noChangeAspect="1"/>
          </p:cNvPicPr>
          <p:nvPr>
            <p:ph type="pic" idx="10"/>
          </p:nvPr>
        </p:nvPicPr>
        <p:blipFill>
          <a:blip r:embed="rId3"/>
          <a:stretch>
            <a:fillRect/>
          </a:stretch>
        </p:blipFill>
        <p:spPr>
          <a:xfrm>
            <a:off x="8453755" y="5674360"/>
            <a:ext cx="1607185" cy="1070610"/>
          </a:xfrm>
          <a:prstGeom prst="ellipse">
            <a:avLst/>
          </a:prstGeom>
        </p:spPr>
      </p:pic>
      <p:sp>
        <p:nvSpPr>
          <p:cNvPr id="9" name="Caixa de Texto 8"/>
          <p:cNvSpPr txBox="1"/>
          <p:nvPr/>
        </p:nvSpPr>
        <p:spPr>
          <a:xfrm>
            <a:off x="551180" y="1475740"/>
            <a:ext cx="69697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altLang="en-US" b="1"/>
              <a:t>H.D. </a:t>
            </a:r>
            <a:r>
              <a:rPr lang="pt-BR" altLang="en-US"/>
              <a:t>Pode apoiar independentemente o processamento da linguagem em crianças que sofreram lesões cerebrais precoces. ( Liégeois</a:t>
            </a:r>
            <a:r>
              <a:rPr lang="pt-BR" altLang="en-US" i="1"/>
              <a:t> et a</a:t>
            </a:r>
            <a:r>
              <a:rPr lang="pt-BR" altLang="en-US"/>
              <a:t>l, 2004)</a:t>
            </a:r>
          </a:p>
        </p:txBody>
      </p:sp>
      <p:sp>
        <p:nvSpPr>
          <p:cNvPr id="10" name="Caixa de Texto 9"/>
          <p:cNvSpPr txBox="1"/>
          <p:nvPr/>
        </p:nvSpPr>
        <p:spPr>
          <a:xfrm>
            <a:off x="551180" y="3761740"/>
            <a:ext cx="696976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altLang="en-US"/>
              <a:t> Em </a:t>
            </a:r>
            <a:r>
              <a:rPr lang="pt-BR" altLang="en-US" b="1"/>
              <a:t>indivíduos cegos</a:t>
            </a:r>
            <a:r>
              <a:rPr lang="pt-BR" altLang="en-US"/>
              <a:t> desde o nascimento, as áreas clássicas da linguagem frontotemporal são complementadas com </a:t>
            </a:r>
            <a:r>
              <a:rPr lang="pt-BR" altLang="en-US" b="1"/>
              <a:t>córtices "visuais"</a:t>
            </a:r>
            <a:r>
              <a:rPr lang="pt-BR" altLang="en-US"/>
              <a:t>.</a:t>
            </a:r>
            <a:r>
              <a:rPr lang="pt-BR" altLang="en-US">
                <a:sym typeface="+mn-ea"/>
              </a:rPr>
              <a:t>(Burton </a:t>
            </a:r>
            <a:r>
              <a:rPr lang="pt-BR" altLang="en-US" i="1">
                <a:sym typeface="+mn-ea"/>
              </a:rPr>
              <a:t>et al</a:t>
            </a:r>
            <a:r>
              <a:rPr lang="pt-BR" altLang="en-US">
                <a:sym typeface="+mn-ea"/>
              </a:rPr>
              <a:t>, 2002).</a:t>
            </a:r>
          </a:p>
          <a:p>
            <a:pPr indent="0" algn="l">
              <a:buFont typeface="Arial" panose="020B0604020202020204" pitchFamily="34" charset="0"/>
              <a:buNone/>
            </a:pPr>
            <a:endParaRPr lang="pt-BR" altLang="en-US"/>
          </a:p>
          <a:p>
            <a:pPr indent="0" algn="l">
              <a:buFont typeface="Arial" panose="020B0604020202020204" pitchFamily="34" charset="0"/>
              <a:buNone/>
            </a:pPr>
            <a:endParaRPr lang="pt-BR" alt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altLang="en-US"/>
              <a:t>Indivíduos cegos congênitos ativam </a:t>
            </a:r>
            <a:r>
              <a:rPr lang="pt-BR" altLang="en-US" b="1"/>
              <a:t>áreas “visuais”</a:t>
            </a:r>
            <a:r>
              <a:rPr lang="pt-BR" altLang="en-US"/>
              <a:t> durante a </a:t>
            </a:r>
            <a:r>
              <a:rPr lang="pt-BR" altLang="en-US" b="1"/>
              <a:t>leitura em braille</a:t>
            </a:r>
            <a:r>
              <a:rPr lang="pt-BR" altLang="en-US"/>
              <a:t>, geração de verbos e compreensão de sentenças.(Burton </a:t>
            </a:r>
            <a:r>
              <a:rPr lang="pt-BR" altLang="en-US" i="1"/>
              <a:t>et al</a:t>
            </a:r>
            <a:r>
              <a:rPr lang="pt-BR" altLang="en-US"/>
              <a:t>, 2002 e outros).</a:t>
            </a:r>
          </a:p>
        </p:txBody>
      </p:sp>
      <p:sp>
        <p:nvSpPr>
          <p:cNvPr id="18" name="Retângulo arredondado 17"/>
          <p:cNvSpPr/>
          <p:nvPr/>
        </p:nvSpPr>
        <p:spPr>
          <a:xfrm>
            <a:off x="10990580" y="4925060"/>
            <a:ext cx="1007110" cy="935990"/>
          </a:xfrm>
          <a:prstGeom prst="roundRect">
            <a:avLst/>
          </a:prstGeom>
          <a:solidFill>
            <a:schemeClr val="bg1">
              <a:alpha val="8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2" name="Content Placeholder 3"/>
          <p:cNvSpPr txBox="1"/>
          <p:nvPr/>
        </p:nvSpPr>
        <p:spPr>
          <a:xfrm>
            <a:off x="10826750" y="6010910"/>
            <a:ext cx="1334135" cy="3975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altLang="ko-KR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Área </a:t>
            </a:r>
          </a:p>
          <a:p>
            <a:pPr marL="0" indent="0" algn="ctr">
              <a:buNone/>
            </a:pPr>
            <a:r>
              <a:rPr lang="pt-BR" altLang="ko-KR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Occipital</a:t>
            </a:r>
          </a:p>
        </p:txBody>
      </p:sp>
      <p:pic>
        <p:nvPicPr>
          <p:cNvPr id="3" name="Espaço Reservado para Imagem 2"/>
          <p:cNvPicPr>
            <a:picLocks noChangeAspect="1"/>
          </p:cNvPicPr>
          <p:nvPr/>
        </p:nvPicPr>
        <p:blipFill>
          <a:blip r:embed="rId4"/>
          <a:srcRect l="72370" t="2520" r="6461" b="63665"/>
          <a:stretch>
            <a:fillRect/>
          </a:stretch>
        </p:blipFill>
        <p:spPr>
          <a:xfrm>
            <a:off x="7909560" y="745490"/>
            <a:ext cx="1276985" cy="1652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" name="Retângulo arredondado 5"/>
          <p:cNvSpPr/>
          <p:nvPr/>
        </p:nvSpPr>
        <p:spPr>
          <a:xfrm>
            <a:off x="8568690" y="865505"/>
            <a:ext cx="775970" cy="1794510"/>
          </a:xfrm>
          <a:prstGeom prst="roundRect">
            <a:avLst/>
          </a:prstGeom>
          <a:solidFill>
            <a:schemeClr val="bg1">
              <a:alpha val="8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  <a:p>
            <a:pPr algn="ctr"/>
            <a:endParaRPr lang="pt-BR" altLang="en-US"/>
          </a:p>
          <a:p>
            <a:pPr algn="ctr"/>
            <a:endParaRPr lang="pt-BR" altLang="en-US"/>
          </a:p>
          <a:p>
            <a:pPr algn="ctr"/>
            <a:endParaRPr lang="pt-BR" altLang="en-US"/>
          </a:p>
          <a:p>
            <a:pPr algn="ctr"/>
            <a:endParaRPr lang="pt-BR" altLang="en-US"/>
          </a:p>
          <a:p>
            <a:pPr algn="ctr"/>
            <a:r>
              <a:rPr lang="pt-BR" altLang="en-US"/>
              <a:t> </a:t>
            </a:r>
            <a:r>
              <a:rPr lang="pt-BR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H.D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1" grpId="0"/>
      <p:bldP spid="9" grpId="0"/>
      <p:bldP spid="9" grpId="1"/>
      <p:bldP spid="10" grpId="0"/>
      <p:bldP spid="10" grpId="1"/>
      <p:bldP spid="18" grpId="0" animBg="1"/>
      <p:bldP spid="18" grpId="1" animBg="1"/>
      <p:bldP spid="2" grpId="0"/>
      <p:bldP spid="2" grpId="1"/>
      <p:bldP spid="6" grpId="0" bldLvl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43510" y="339725"/>
            <a:ext cx="11753215" cy="1102360"/>
          </a:xfrm>
        </p:spPr>
        <p:txBody>
          <a:bodyPr/>
          <a:lstStyle/>
          <a:p>
            <a:r>
              <a:rPr lang="pt-BR" altLang="en-US"/>
              <a:t>Processamento de Linguagem em Cegos</a:t>
            </a:r>
          </a:p>
        </p:txBody>
      </p:sp>
      <p:sp>
        <p:nvSpPr>
          <p:cNvPr id="5" name="Caixa de Texto 4"/>
          <p:cNvSpPr txBox="1"/>
          <p:nvPr/>
        </p:nvSpPr>
        <p:spPr>
          <a:xfrm>
            <a:off x="2429510" y="5391150"/>
            <a:ext cx="7333615" cy="119888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  <a:prstDash val="solid"/>
          </a:ln>
          <a:effectLst>
            <a:softEdge rad="63500"/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Como nenhum desses experimentos anteriores comparou formalmente a </a:t>
            </a:r>
            <a:r>
              <a:rPr lang="pt-BR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lateralidade</a:t>
            </a:r>
            <a:r>
              <a:rPr lang="pt-BR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 linguagem </a:t>
            </a:r>
            <a:r>
              <a:rPr lang="pt-BR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entre indivíduos cegos e com visão, permanece incerto se a cegueira está associada à redução da lateralidade da linguagem. </a:t>
            </a:r>
          </a:p>
        </p:txBody>
      </p:sp>
      <p:sp>
        <p:nvSpPr>
          <p:cNvPr id="13" name="Caixa de Texto 12"/>
          <p:cNvSpPr txBox="1"/>
          <p:nvPr/>
        </p:nvSpPr>
        <p:spPr>
          <a:xfrm>
            <a:off x="802640" y="2275205"/>
            <a:ext cx="254000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altLang="en-US">
                <a:sym typeface="+mn-ea"/>
              </a:rPr>
              <a:t>   </a:t>
            </a:r>
            <a:r>
              <a:rPr lang="pt-BR" altLang="en-US" b="1">
                <a:sym typeface="+mn-ea"/>
              </a:rPr>
              <a:t> Lane </a:t>
            </a:r>
            <a:r>
              <a:rPr lang="pt-BR" altLang="en-US" b="1" i="1">
                <a:sym typeface="+mn-ea"/>
              </a:rPr>
              <a:t>et al., 2015</a:t>
            </a:r>
            <a:endParaRPr lang="pt-BR" altLang="en-US"/>
          </a:p>
          <a:p>
            <a:endParaRPr lang="pt-BR" altLang="en-US"/>
          </a:p>
          <a:p>
            <a:pPr algn="ctr"/>
            <a:endParaRPr lang="pt-BR" altLang="en-US"/>
          </a:p>
          <a:p>
            <a:pPr algn="ctr"/>
            <a:r>
              <a:rPr lang="pt-BR" altLang="en-US"/>
              <a:t> </a:t>
            </a:r>
            <a:r>
              <a:rPr lang="pt-BR" altLang="ko-KR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  <a:sym typeface="+mn-ea"/>
              </a:rPr>
              <a:t>Á</a:t>
            </a:r>
            <a:r>
              <a:rPr lang="pt-BR" altLang="en-US"/>
              <a:t>reas frontotemporais mostram respostas maiores a sentenças gramaticalmente complexas em </a:t>
            </a:r>
            <a:r>
              <a:rPr lang="pt-BR" altLang="en-US" b="1"/>
              <a:t>cegos e videntes</a:t>
            </a:r>
            <a:r>
              <a:rPr lang="pt-BR" altLang="en-US"/>
              <a:t>.</a:t>
            </a:r>
          </a:p>
        </p:txBody>
      </p:sp>
      <p:sp>
        <p:nvSpPr>
          <p:cNvPr id="14" name="Caixa de Texto 13"/>
          <p:cNvSpPr txBox="1"/>
          <p:nvPr/>
        </p:nvSpPr>
        <p:spPr>
          <a:xfrm>
            <a:off x="3512185" y="2237105"/>
            <a:ext cx="25400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 b="1">
                <a:sym typeface="+mn-ea"/>
              </a:rPr>
              <a:t>Bedny </a:t>
            </a:r>
            <a:r>
              <a:rPr lang="pt-BR" altLang="en-US" b="1" i="1">
                <a:sym typeface="+mn-ea"/>
              </a:rPr>
              <a:t>et al</a:t>
            </a:r>
            <a:r>
              <a:rPr lang="pt-BR" altLang="en-US" b="1">
                <a:sym typeface="+mn-ea"/>
              </a:rPr>
              <a:t>., 2011</a:t>
            </a:r>
            <a:endParaRPr lang="pt-BR" altLang="en-US">
              <a:sym typeface="+mn-ea"/>
            </a:endParaRPr>
          </a:p>
          <a:p>
            <a:pPr algn="ctr"/>
            <a:endParaRPr lang="pt-BR" altLang="en-US"/>
          </a:p>
          <a:p>
            <a:pPr algn="ctr"/>
            <a:endParaRPr lang="pt-BR" altLang="en-US"/>
          </a:p>
          <a:p>
            <a:pPr algn="ctr"/>
            <a:r>
              <a:rPr lang="pt-BR" altLang="en-US" b="1"/>
              <a:t>Cegos e videntes</a:t>
            </a:r>
            <a:r>
              <a:rPr lang="pt-BR" altLang="en-US"/>
              <a:t> também ativam uma região de giro temporal médio semelhante durante o processamento de verbos. </a:t>
            </a:r>
          </a:p>
        </p:txBody>
      </p:sp>
      <p:sp>
        <p:nvSpPr>
          <p:cNvPr id="15" name="Caixa de Texto 14"/>
          <p:cNvSpPr txBox="1"/>
          <p:nvPr/>
        </p:nvSpPr>
        <p:spPr>
          <a:xfrm>
            <a:off x="6052185" y="2237105"/>
            <a:ext cx="266065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 b="1">
                <a:sym typeface="+mn-ea"/>
              </a:rPr>
              <a:t>   Röder</a:t>
            </a:r>
            <a:r>
              <a:rPr lang="pt-BR" altLang="en-US" b="1" i="1">
                <a:sym typeface="+mn-ea"/>
              </a:rPr>
              <a:t> et al.</a:t>
            </a:r>
            <a:r>
              <a:rPr lang="pt-BR" altLang="en-US" b="1">
                <a:sym typeface="+mn-ea"/>
              </a:rPr>
              <a:t>,2002</a:t>
            </a:r>
          </a:p>
          <a:p>
            <a:pPr algn="ctr"/>
            <a:r>
              <a:rPr lang="pt-BR" altLang="en-US" b="1">
                <a:sym typeface="+mn-ea"/>
              </a:rPr>
              <a:t>e outros</a:t>
            </a:r>
          </a:p>
          <a:p>
            <a:pPr algn="ctr"/>
            <a:r>
              <a:rPr lang="pt-BR" altLang="en-US" b="1">
                <a:sym typeface="+mn-ea"/>
              </a:rPr>
              <a:t> </a:t>
            </a:r>
          </a:p>
          <a:p>
            <a:pPr algn="ctr"/>
            <a:r>
              <a:rPr lang="pt-BR" altLang="en-US">
                <a:sym typeface="+mn-ea"/>
              </a:rPr>
              <a:t>Um estudo de neuroimagem  encontrou respostas menos lateralizadas à esquerda à linguagem em indivíduos </a:t>
            </a:r>
            <a:r>
              <a:rPr lang="pt-BR" altLang="en-US" b="1">
                <a:sym typeface="+mn-ea"/>
              </a:rPr>
              <a:t>cegos</a:t>
            </a:r>
            <a:r>
              <a:rPr lang="pt-BR" altLang="en-US">
                <a:sym typeface="+mn-ea"/>
              </a:rPr>
              <a:t>. </a:t>
            </a:r>
            <a:endParaRPr lang="pt-BR" altLang="en-US"/>
          </a:p>
        </p:txBody>
      </p:sp>
      <p:sp>
        <p:nvSpPr>
          <p:cNvPr id="16" name="Caixa de Texto 15"/>
          <p:cNvSpPr txBox="1"/>
          <p:nvPr/>
        </p:nvSpPr>
        <p:spPr>
          <a:xfrm>
            <a:off x="8712835" y="2275205"/>
            <a:ext cx="281876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 b="1"/>
              <a:t> </a:t>
            </a:r>
            <a:r>
              <a:rPr lang="pt-BR" altLang="en-US" b="1">
                <a:sym typeface="+mn-ea"/>
              </a:rPr>
              <a:t> Bedny</a:t>
            </a:r>
            <a:r>
              <a:rPr lang="pt-BR" altLang="en-US" b="1" i="1">
                <a:sym typeface="+mn-ea"/>
              </a:rPr>
              <a:t> et al.</a:t>
            </a:r>
            <a:r>
              <a:rPr lang="pt-BR" altLang="en-US" b="1">
                <a:sym typeface="+mn-ea"/>
              </a:rPr>
              <a:t>, 2011</a:t>
            </a:r>
          </a:p>
          <a:p>
            <a:pPr algn="ctr"/>
            <a:r>
              <a:rPr lang="pt-BR" altLang="en-US" b="1">
                <a:sym typeface="+mn-ea"/>
              </a:rPr>
              <a:t>e outros</a:t>
            </a:r>
            <a:endParaRPr lang="pt-BR" altLang="en-US"/>
          </a:p>
          <a:p>
            <a:endParaRPr lang="pt-BR" altLang="en-US"/>
          </a:p>
          <a:p>
            <a:pPr algn="ctr"/>
            <a:r>
              <a:rPr lang="pt-BR" altLang="en-US"/>
              <a:t>Por outro lado, vários estudos de neuroimagem com </a:t>
            </a:r>
            <a:r>
              <a:rPr lang="pt-BR" altLang="en-US" b="1"/>
              <a:t>adultos cegos</a:t>
            </a:r>
            <a:r>
              <a:rPr lang="pt-BR" altLang="en-US"/>
              <a:t> relatam ativação lateral esquerda durante tarefas de linguagem.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4307745" y="3387220"/>
            <a:ext cx="642454" cy="64245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alt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6829184" y="3371769"/>
            <a:ext cx="642454" cy="64245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alt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Oval 34"/>
          <p:cNvSpPr/>
          <p:nvPr/>
        </p:nvSpPr>
        <p:spPr>
          <a:xfrm>
            <a:off x="9894183" y="3356045"/>
            <a:ext cx="642454" cy="64245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alt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1045261" y="3386796"/>
            <a:ext cx="642454" cy="6424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altLang="en-US" b="1"/>
              <a:t>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altLang="en-US" dirty="0"/>
              <a:t>Objetivo &amp; Hipóteses</a:t>
            </a:r>
          </a:p>
        </p:txBody>
      </p:sp>
      <p:sp>
        <p:nvSpPr>
          <p:cNvPr id="3" name="Oval 2"/>
          <p:cNvSpPr/>
          <p:nvPr/>
        </p:nvSpPr>
        <p:spPr>
          <a:xfrm>
            <a:off x="961438" y="3302971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45839" y="3287979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809808" y="3272545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24161" y="3303413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880" y="1151255"/>
            <a:ext cx="10584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pt-BR" altLang="ko-KR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lt"/>
                <a:sym typeface="+mn-ea"/>
              </a:rPr>
              <a:t>Objetivo foi </a:t>
            </a:r>
            <a:r>
              <a:rPr lang="ko-KR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lt"/>
                <a:sym typeface="+mn-ea"/>
              </a:rPr>
              <a:t>determinar se as áreas clássicas da linguagem </a:t>
            </a:r>
            <a:r>
              <a:rPr lang="pt-BR" altLang="ko-KR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lt"/>
                <a:sym typeface="+mn-ea"/>
              </a:rPr>
              <a:t>frontotemporal</a:t>
            </a:r>
            <a:r>
              <a:rPr lang="ko-KR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lt"/>
                <a:sym typeface="+mn-ea"/>
              </a:rPr>
              <a:t> são menos    lateralizadas à esquerda em indivíduos cegos congênitos </a:t>
            </a:r>
            <a:r>
              <a:rPr lang="pt-BR" altLang="ko-KR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lt"/>
                <a:sym typeface="+mn-ea"/>
              </a:rPr>
              <a:t>comparado com videntes</a:t>
            </a:r>
            <a:r>
              <a:rPr lang="ko-KR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lt"/>
                <a:sym typeface="+mn-ea"/>
              </a:rPr>
              <a:t>.</a:t>
            </a:r>
            <a:endParaRPr lang="ko-KR" alt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7065" y="4360545"/>
            <a:ext cx="28479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Aprender a ler Braille causa lateralização reduzida da linguagem falada na cegueira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91575" y="1796415"/>
            <a:ext cx="28479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A leitura de Braille com a mão esquerda faz com que o processamento de Braille dependa do hemisfério direito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34030" y="2350770"/>
            <a:ext cx="31902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Adição de áreas occipitais à rede de idiomas cause lateralização reduzida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367280" y="3702685"/>
            <a:ext cx="1176655" cy="11430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80990" y="3712845"/>
            <a:ext cx="1015365" cy="1270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121650" y="3671570"/>
            <a:ext cx="1135380" cy="12065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8"/>
          <p:cNvSpPr txBox="1"/>
          <p:nvPr/>
        </p:nvSpPr>
        <p:spPr>
          <a:xfrm>
            <a:off x="-57419" y="4221609"/>
            <a:ext cx="2848134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Lateralização Esquerda Reduzida em cegos em três experimentos de compreensão de sentenças</a:t>
            </a:r>
            <a:endParaRPr lang="pt-BR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1" name="Caixa de Texto 10"/>
          <p:cNvSpPr txBox="1"/>
          <p:nvPr/>
        </p:nvSpPr>
        <p:spPr>
          <a:xfrm>
            <a:off x="2489200" y="3044825"/>
            <a:ext cx="9321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1600" b="1">
                <a:solidFill>
                  <a:srgbClr val="FF0000"/>
                </a:solidFill>
              </a:rPr>
              <a:t>Causas</a:t>
            </a:r>
            <a:r>
              <a:rPr lang="pt-BR" altLang="en-US" sz="4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TextBox 20"/>
          <p:cNvSpPr txBox="1"/>
          <p:nvPr/>
        </p:nvSpPr>
        <p:spPr>
          <a:xfrm>
            <a:off x="3204845" y="4359910"/>
            <a:ext cx="28479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lt"/>
              </a:rPr>
              <a:t>A</a:t>
            </a:r>
            <a:r>
              <a:rPr lang="ko-KR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lt"/>
              </a:rPr>
              <a:t>s respostas da linguagem occipital e frontotemporal são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lt"/>
              </a:rPr>
              <a:t> co-lateralizadas</a:t>
            </a:r>
            <a:r>
              <a:rPr lang="pt-BR" altLang="ko-KR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lt"/>
              </a:rPr>
              <a:t>.</a:t>
            </a:r>
          </a:p>
          <a:p>
            <a:pPr algn="ctr"/>
            <a:r>
              <a:rPr lang="pt-BR" altLang="ko-KR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lt"/>
              </a:rPr>
              <a:t> </a:t>
            </a:r>
            <a:r>
              <a:rPr lang="pt-BR" altLang="ko-KR" u="sng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lt"/>
              </a:rPr>
              <a:t>Sistema de Linguagem mais Bilateral</a:t>
            </a:r>
            <a:r>
              <a:rPr lang="pt-BR" altLang="ko-KR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lt"/>
              </a:rPr>
              <a:t> como um todo</a:t>
            </a:r>
          </a:p>
        </p:txBody>
      </p:sp>
      <p:sp>
        <p:nvSpPr>
          <p:cNvPr id="16" name="Caixa de Texto 15"/>
          <p:cNvSpPr txBox="1"/>
          <p:nvPr/>
        </p:nvSpPr>
        <p:spPr>
          <a:xfrm>
            <a:off x="8862695" y="4113530"/>
            <a:ext cx="254000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/>
              <a:t> Hipótese de Braille postula que a neurobiologia da linguagem escrita influencia a lateralidade da linguagem falada.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  <p:bldP spid="21" grpId="0"/>
      <p:bldP spid="21" grpId="1"/>
      <p:bldP spid="29" grpId="0"/>
      <p:bldP spid="29" grpId="1"/>
      <p:bldP spid="11" grpId="0"/>
      <p:bldP spid="11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altLang="en-US" dirty="0"/>
              <a:t>Objetivo &amp; Hipóteses</a:t>
            </a:r>
          </a:p>
        </p:txBody>
      </p:sp>
      <p:sp>
        <p:nvSpPr>
          <p:cNvPr id="6" name="Caixa de Texto 5"/>
          <p:cNvSpPr txBox="1"/>
          <p:nvPr/>
        </p:nvSpPr>
        <p:spPr>
          <a:xfrm>
            <a:off x="958215" y="2379980"/>
            <a:ext cx="105537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altLang="en-US"/>
              <a:t>Uma possibilidade final é que a perda da visão, por si só, altere a lateralização da rede de idiomas. Sabe-se que a cegueira altera o tempo de aquisição da linguagem. As crianças cegas demoram um pouco a produzir suas primeiras palavras e frases com múltiplas palavras (Landau &amp; Gleitman,1985).</a:t>
            </a:r>
          </a:p>
        </p:txBody>
      </p:sp>
      <p:sp>
        <p:nvSpPr>
          <p:cNvPr id="7" name="Caixa de Texto 6"/>
          <p:cNvSpPr txBox="1"/>
          <p:nvPr/>
        </p:nvSpPr>
        <p:spPr>
          <a:xfrm>
            <a:off x="958215" y="3773170"/>
            <a:ext cx="949261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altLang="en-US"/>
              <a:t>Esses atrasos são leves e de curta duração. No entanto, é possível que as diferentes fases maturacionais do córtex no momento da aquisição da linguagem afetem a lateralização da linguagem (Bishop, 2013).</a:t>
            </a:r>
          </a:p>
          <a:p>
            <a:endParaRPr lang="pt-BR" altLang="en-US"/>
          </a:p>
          <a:p>
            <a:r>
              <a:rPr lang="pt-BR" altLang="en-US"/>
              <a:t>Se a cegueira influencia a lateralização da linguagem, isso sugere que a experiência pode modificar a neurobiologia da linguagem, sem alterar a entrada da linguagem.</a:t>
            </a:r>
          </a:p>
        </p:txBody>
      </p:sp>
      <p:sp>
        <p:nvSpPr>
          <p:cNvPr id="5" name="Oval 4"/>
          <p:cNvSpPr/>
          <p:nvPr/>
        </p:nvSpPr>
        <p:spPr>
          <a:xfrm>
            <a:off x="147648" y="2295915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2023" y="2380050"/>
            <a:ext cx="642454" cy="6424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altLang="en-US" b="1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31181" y="843327"/>
            <a:ext cx="762851" cy="762851"/>
            <a:chOff x="5833678" y="585323"/>
            <a:chExt cx="790407" cy="790407"/>
          </a:xfrm>
        </p:grpSpPr>
        <p:sp>
          <p:nvSpPr>
            <p:cNvPr id="41" name="Arc 3"/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Oval 41"/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31181" y="2764628"/>
            <a:ext cx="762851" cy="762851"/>
            <a:chOff x="5833678" y="585323"/>
            <a:chExt cx="790407" cy="790407"/>
          </a:xfrm>
        </p:grpSpPr>
        <p:sp>
          <p:nvSpPr>
            <p:cNvPr id="44" name="Arc 3"/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Oval 44"/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31181" y="4090300"/>
            <a:ext cx="762851" cy="762851"/>
            <a:chOff x="5833678" y="585323"/>
            <a:chExt cx="790407" cy="790407"/>
          </a:xfrm>
        </p:grpSpPr>
        <p:sp>
          <p:nvSpPr>
            <p:cNvPr id="47" name="Arc 3"/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Oval 47"/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31181" y="5345487"/>
            <a:ext cx="762851" cy="762851"/>
            <a:chOff x="5833678" y="585323"/>
            <a:chExt cx="790407" cy="790407"/>
          </a:xfrm>
        </p:grpSpPr>
        <p:sp>
          <p:nvSpPr>
            <p:cNvPr id="50" name="Arc 3"/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Oval 50"/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189014"/>
            <a:ext cx="11573197" cy="724247"/>
          </a:xfrm>
        </p:spPr>
        <p:txBody>
          <a:bodyPr/>
          <a:lstStyle/>
          <a:p>
            <a:r>
              <a:rPr lang="pt-BR" altLang="en-US" dirty="0"/>
              <a:t>Metodologia</a:t>
            </a:r>
          </a:p>
        </p:txBody>
      </p:sp>
      <p:sp>
        <p:nvSpPr>
          <p:cNvPr id="8" name="Freeform 3"/>
          <p:cNvSpPr/>
          <p:nvPr/>
        </p:nvSpPr>
        <p:spPr>
          <a:xfrm>
            <a:off x="1803402" y="3810360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-1" fmla="*/ 0 w 9144000"/>
              <a:gd name="connsiteY0-2" fmla="*/ 2457450 h 2466975"/>
              <a:gd name="connsiteX1-3" fmla="*/ 6610350 w 9144000"/>
              <a:gd name="connsiteY1-4" fmla="*/ 2457450 h 2466975"/>
              <a:gd name="connsiteX2-5" fmla="*/ 6591300 w 9144000"/>
              <a:gd name="connsiteY2-6" fmla="*/ 2219325 h 2466975"/>
              <a:gd name="connsiteX3-7" fmla="*/ 6000750 w 9144000"/>
              <a:gd name="connsiteY3-8" fmla="*/ 1152525 h 2466975"/>
              <a:gd name="connsiteX4-9" fmla="*/ 6124575 w 9144000"/>
              <a:gd name="connsiteY4-10" fmla="*/ 1009650 h 2466975"/>
              <a:gd name="connsiteX5-11" fmla="*/ 6619875 w 9144000"/>
              <a:gd name="connsiteY5-12" fmla="*/ 1466850 h 2466975"/>
              <a:gd name="connsiteX6-13" fmla="*/ 6562725 w 9144000"/>
              <a:gd name="connsiteY6-14" fmla="*/ 0 h 2466975"/>
              <a:gd name="connsiteX7-15" fmla="*/ 6838950 w 9144000"/>
              <a:gd name="connsiteY7-16" fmla="*/ 9525 h 2466975"/>
              <a:gd name="connsiteX8-17" fmla="*/ 6905625 w 9144000"/>
              <a:gd name="connsiteY8-18" fmla="*/ 981075 h 2466975"/>
              <a:gd name="connsiteX9-19" fmla="*/ 7239000 w 9144000"/>
              <a:gd name="connsiteY9-20" fmla="*/ 981075 h 2466975"/>
              <a:gd name="connsiteX10-21" fmla="*/ 7629525 w 9144000"/>
              <a:gd name="connsiteY10-22" fmla="*/ 981075 h 2466975"/>
              <a:gd name="connsiteX11-23" fmla="*/ 7915275 w 9144000"/>
              <a:gd name="connsiteY11-24" fmla="*/ 981075 h 2466975"/>
              <a:gd name="connsiteX12-25" fmla="*/ 7896225 w 9144000"/>
              <a:gd name="connsiteY12-26" fmla="*/ 1781175 h 2466975"/>
              <a:gd name="connsiteX13-27" fmla="*/ 7658100 w 9144000"/>
              <a:gd name="connsiteY13-28" fmla="*/ 2466975 h 2466975"/>
              <a:gd name="connsiteX14-29" fmla="*/ 9144000 w 9144000"/>
              <a:gd name="connsiteY14-30" fmla="*/ 2466975 h 2466975"/>
              <a:gd name="connsiteX0-31" fmla="*/ 0 w 9144000"/>
              <a:gd name="connsiteY0-32" fmla="*/ 2457450 h 2466975"/>
              <a:gd name="connsiteX1-33" fmla="*/ 6610350 w 9144000"/>
              <a:gd name="connsiteY1-34" fmla="*/ 2457450 h 2466975"/>
              <a:gd name="connsiteX2-35" fmla="*/ 6591300 w 9144000"/>
              <a:gd name="connsiteY2-36" fmla="*/ 2219325 h 2466975"/>
              <a:gd name="connsiteX3-37" fmla="*/ 6000750 w 9144000"/>
              <a:gd name="connsiteY3-38" fmla="*/ 1152525 h 2466975"/>
              <a:gd name="connsiteX4-39" fmla="*/ 6124575 w 9144000"/>
              <a:gd name="connsiteY4-40" fmla="*/ 1009650 h 2466975"/>
              <a:gd name="connsiteX5-41" fmla="*/ 6619875 w 9144000"/>
              <a:gd name="connsiteY5-42" fmla="*/ 1466850 h 2466975"/>
              <a:gd name="connsiteX6-43" fmla="*/ 6562725 w 9144000"/>
              <a:gd name="connsiteY6-44" fmla="*/ 0 h 2466975"/>
              <a:gd name="connsiteX7-45" fmla="*/ 6838950 w 9144000"/>
              <a:gd name="connsiteY7-46" fmla="*/ 9525 h 2466975"/>
              <a:gd name="connsiteX8-47" fmla="*/ 6905625 w 9144000"/>
              <a:gd name="connsiteY8-48" fmla="*/ 981075 h 2466975"/>
              <a:gd name="connsiteX9-49" fmla="*/ 7239000 w 9144000"/>
              <a:gd name="connsiteY9-50" fmla="*/ 981075 h 2466975"/>
              <a:gd name="connsiteX10-51" fmla="*/ 7629525 w 9144000"/>
              <a:gd name="connsiteY10-52" fmla="*/ 981075 h 2466975"/>
              <a:gd name="connsiteX11-53" fmla="*/ 7915275 w 9144000"/>
              <a:gd name="connsiteY11-54" fmla="*/ 981075 h 2466975"/>
              <a:gd name="connsiteX12-55" fmla="*/ 7896225 w 9144000"/>
              <a:gd name="connsiteY12-56" fmla="*/ 1781175 h 2466975"/>
              <a:gd name="connsiteX13-57" fmla="*/ 7658100 w 9144000"/>
              <a:gd name="connsiteY13-58" fmla="*/ 2466975 h 2466975"/>
              <a:gd name="connsiteX14-59" fmla="*/ 9144000 w 9144000"/>
              <a:gd name="connsiteY14-60" fmla="*/ 2466975 h 2466975"/>
              <a:gd name="connsiteX0-61" fmla="*/ 0 w 9144000"/>
              <a:gd name="connsiteY0-62" fmla="*/ 2457450 h 2466975"/>
              <a:gd name="connsiteX1-63" fmla="*/ 6610350 w 9144000"/>
              <a:gd name="connsiteY1-64" fmla="*/ 2457450 h 2466975"/>
              <a:gd name="connsiteX2-65" fmla="*/ 6591300 w 9144000"/>
              <a:gd name="connsiteY2-66" fmla="*/ 2219325 h 2466975"/>
              <a:gd name="connsiteX3-67" fmla="*/ 6000750 w 9144000"/>
              <a:gd name="connsiteY3-68" fmla="*/ 1152525 h 2466975"/>
              <a:gd name="connsiteX4-69" fmla="*/ 6124575 w 9144000"/>
              <a:gd name="connsiteY4-70" fmla="*/ 1009650 h 2466975"/>
              <a:gd name="connsiteX5-71" fmla="*/ 6619875 w 9144000"/>
              <a:gd name="connsiteY5-72" fmla="*/ 1466850 h 2466975"/>
              <a:gd name="connsiteX6-73" fmla="*/ 6562725 w 9144000"/>
              <a:gd name="connsiteY6-74" fmla="*/ 0 h 2466975"/>
              <a:gd name="connsiteX7-75" fmla="*/ 6838950 w 9144000"/>
              <a:gd name="connsiteY7-76" fmla="*/ 9525 h 2466975"/>
              <a:gd name="connsiteX8-77" fmla="*/ 6905625 w 9144000"/>
              <a:gd name="connsiteY8-78" fmla="*/ 981075 h 2466975"/>
              <a:gd name="connsiteX9-79" fmla="*/ 7239000 w 9144000"/>
              <a:gd name="connsiteY9-80" fmla="*/ 981075 h 2466975"/>
              <a:gd name="connsiteX10-81" fmla="*/ 7629525 w 9144000"/>
              <a:gd name="connsiteY10-82" fmla="*/ 981075 h 2466975"/>
              <a:gd name="connsiteX11-83" fmla="*/ 7915275 w 9144000"/>
              <a:gd name="connsiteY11-84" fmla="*/ 981075 h 2466975"/>
              <a:gd name="connsiteX12-85" fmla="*/ 7896225 w 9144000"/>
              <a:gd name="connsiteY12-86" fmla="*/ 1781175 h 2466975"/>
              <a:gd name="connsiteX13-87" fmla="*/ 7658100 w 9144000"/>
              <a:gd name="connsiteY13-88" fmla="*/ 2466975 h 2466975"/>
              <a:gd name="connsiteX14-89" fmla="*/ 9144000 w 9144000"/>
              <a:gd name="connsiteY14-90" fmla="*/ 2466975 h 2466975"/>
              <a:gd name="connsiteX0-91" fmla="*/ 0 w 9144000"/>
              <a:gd name="connsiteY0-92" fmla="*/ 2457450 h 2466975"/>
              <a:gd name="connsiteX1-93" fmla="*/ 6610350 w 9144000"/>
              <a:gd name="connsiteY1-94" fmla="*/ 2457450 h 2466975"/>
              <a:gd name="connsiteX2-95" fmla="*/ 6591300 w 9144000"/>
              <a:gd name="connsiteY2-96" fmla="*/ 2219325 h 2466975"/>
              <a:gd name="connsiteX3-97" fmla="*/ 6000750 w 9144000"/>
              <a:gd name="connsiteY3-98" fmla="*/ 1152525 h 2466975"/>
              <a:gd name="connsiteX4-99" fmla="*/ 6124575 w 9144000"/>
              <a:gd name="connsiteY4-100" fmla="*/ 1009650 h 2466975"/>
              <a:gd name="connsiteX5-101" fmla="*/ 6619875 w 9144000"/>
              <a:gd name="connsiteY5-102" fmla="*/ 1466850 h 2466975"/>
              <a:gd name="connsiteX6-103" fmla="*/ 6562725 w 9144000"/>
              <a:gd name="connsiteY6-104" fmla="*/ 0 h 2466975"/>
              <a:gd name="connsiteX7-105" fmla="*/ 6838950 w 9144000"/>
              <a:gd name="connsiteY7-106" fmla="*/ 9525 h 2466975"/>
              <a:gd name="connsiteX8-107" fmla="*/ 6905625 w 9144000"/>
              <a:gd name="connsiteY8-108" fmla="*/ 981075 h 2466975"/>
              <a:gd name="connsiteX9-109" fmla="*/ 7239000 w 9144000"/>
              <a:gd name="connsiteY9-110" fmla="*/ 981075 h 2466975"/>
              <a:gd name="connsiteX10-111" fmla="*/ 7629525 w 9144000"/>
              <a:gd name="connsiteY10-112" fmla="*/ 981075 h 2466975"/>
              <a:gd name="connsiteX11-113" fmla="*/ 7915275 w 9144000"/>
              <a:gd name="connsiteY11-114" fmla="*/ 981075 h 2466975"/>
              <a:gd name="connsiteX12-115" fmla="*/ 7896225 w 9144000"/>
              <a:gd name="connsiteY12-116" fmla="*/ 1781175 h 2466975"/>
              <a:gd name="connsiteX13-117" fmla="*/ 7658100 w 9144000"/>
              <a:gd name="connsiteY13-118" fmla="*/ 2466975 h 2466975"/>
              <a:gd name="connsiteX14-119" fmla="*/ 9144000 w 9144000"/>
              <a:gd name="connsiteY14-120" fmla="*/ 2466975 h 2466975"/>
              <a:gd name="connsiteX0-121" fmla="*/ 0 w 9144000"/>
              <a:gd name="connsiteY0-122" fmla="*/ 2457450 h 2466975"/>
              <a:gd name="connsiteX1-123" fmla="*/ 6610350 w 9144000"/>
              <a:gd name="connsiteY1-124" fmla="*/ 2457450 h 2466975"/>
              <a:gd name="connsiteX2-125" fmla="*/ 6591300 w 9144000"/>
              <a:gd name="connsiteY2-126" fmla="*/ 2219325 h 2466975"/>
              <a:gd name="connsiteX3-127" fmla="*/ 6000750 w 9144000"/>
              <a:gd name="connsiteY3-128" fmla="*/ 1152525 h 2466975"/>
              <a:gd name="connsiteX4-129" fmla="*/ 6124575 w 9144000"/>
              <a:gd name="connsiteY4-130" fmla="*/ 1009650 h 2466975"/>
              <a:gd name="connsiteX5-131" fmla="*/ 6619875 w 9144000"/>
              <a:gd name="connsiteY5-132" fmla="*/ 1466850 h 2466975"/>
              <a:gd name="connsiteX6-133" fmla="*/ 6562725 w 9144000"/>
              <a:gd name="connsiteY6-134" fmla="*/ 0 h 2466975"/>
              <a:gd name="connsiteX7-135" fmla="*/ 6838950 w 9144000"/>
              <a:gd name="connsiteY7-136" fmla="*/ 9525 h 2466975"/>
              <a:gd name="connsiteX8-137" fmla="*/ 6905625 w 9144000"/>
              <a:gd name="connsiteY8-138" fmla="*/ 981075 h 2466975"/>
              <a:gd name="connsiteX9-139" fmla="*/ 7239000 w 9144000"/>
              <a:gd name="connsiteY9-140" fmla="*/ 981075 h 2466975"/>
              <a:gd name="connsiteX10-141" fmla="*/ 7629525 w 9144000"/>
              <a:gd name="connsiteY10-142" fmla="*/ 981075 h 2466975"/>
              <a:gd name="connsiteX11-143" fmla="*/ 7915275 w 9144000"/>
              <a:gd name="connsiteY11-144" fmla="*/ 981075 h 2466975"/>
              <a:gd name="connsiteX12-145" fmla="*/ 7896225 w 9144000"/>
              <a:gd name="connsiteY12-146" fmla="*/ 1781175 h 2466975"/>
              <a:gd name="connsiteX13-147" fmla="*/ 7658100 w 9144000"/>
              <a:gd name="connsiteY13-148" fmla="*/ 2466975 h 2466975"/>
              <a:gd name="connsiteX14-149" fmla="*/ 9144000 w 9144000"/>
              <a:gd name="connsiteY14-150" fmla="*/ 2466975 h 2466975"/>
              <a:gd name="connsiteX0-151" fmla="*/ 0 w 9144000"/>
              <a:gd name="connsiteY0-152" fmla="*/ 2457450 h 2466975"/>
              <a:gd name="connsiteX1-153" fmla="*/ 6610350 w 9144000"/>
              <a:gd name="connsiteY1-154" fmla="*/ 2457450 h 2466975"/>
              <a:gd name="connsiteX2-155" fmla="*/ 6591300 w 9144000"/>
              <a:gd name="connsiteY2-156" fmla="*/ 2219325 h 2466975"/>
              <a:gd name="connsiteX3-157" fmla="*/ 6000750 w 9144000"/>
              <a:gd name="connsiteY3-158" fmla="*/ 1152525 h 2466975"/>
              <a:gd name="connsiteX4-159" fmla="*/ 6157493 w 9144000"/>
              <a:gd name="connsiteY4-160" fmla="*/ 998677 h 2466975"/>
              <a:gd name="connsiteX5-161" fmla="*/ 6619875 w 9144000"/>
              <a:gd name="connsiteY5-162" fmla="*/ 1466850 h 2466975"/>
              <a:gd name="connsiteX6-163" fmla="*/ 6562725 w 9144000"/>
              <a:gd name="connsiteY6-164" fmla="*/ 0 h 2466975"/>
              <a:gd name="connsiteX7-165" fmla="*/ 6838950 w 9144000"/>
              <a:gd name="connsiteY7-166" fmla="*/ 9525 h 2466975"/>
              <a:gd name="connsiteX8-167" fmla="*/ 6905625 w 9144000"/>
              <a:gd name="connsiteY8-168" fmla="*/ 981075 h 2466975"/>
              <a:gd name="connsiteX9-169" fmla="*/ 7239000 w 9144000"/>
              <a:gd name="connsiteY9-170" fmla="*/ 981075 h 2466975"/>
              <a:gd name="connsiteX10-171" fmla="*/ 7629525 w 9144000"/>
              <a:gd name="connsiteY10-172" fmla="*/ 981075 h 2466975"/>
              <a:gd name="connsiteX11-173" fmla="*/ 7915275 w 9144000"/>
              <a:gd name="connsiteY11-174" fmla="*/ 981075 h 2466975"/>
              <a:gd name="connsiteX12-175" fmla="*/ 7896225 w 9144000"/>
              <a:gd name="connsiteY12-176" fmla="*/ 1781175 h 2466975"/>
              <a:gd name="connsiteX13-177" fmla="*/ 7658100 w 9144000"/>
              <a:gd name="connsiteY13-178" fmla="*/ 2466975 h 2466975"/>
              <a:gd name="connsiteX14-179" fmla="*/ 9144000 w 9144000"/>
              <a:gd name="connsiteY14-180" fmla="*/ 2466975 h 2466975"/>
              <a:gd name="connsiteX0-181" fmla="*/ 0 w 9144000"/>
              <a:gd name="connsiteY0-182" fmla="*/ 2457450 h 2466975"/>
              <a:gd name="connsiteX1-183" fmla="*/ 6610350 w 9144000"/>
              <a:gd name="connsiteY1-184" fmla="*/ 2457450 h 2466975"/>
              <a:gd name="connsiteX2-185" fmla="*/ 6591300 w 9144000"/>
              <a:gd name="connsiteY2-186" fmla="*/ 2219325 h 2466975"/>
              <a:gd name="connsiteX3-187" fmla="*/ 6000750 w 9144000"/>
              <a:gd name="connsiteY3-188" fmla="*/ 1152525 h 2466975"/>
              <a:gd name="connsiteX4-189" fmla="*/ 6190411 w 9144000"/>
              <a:gd name="connsiteY4-190" fmla="*/ 998677 h 2466975"/>
              <a:gd name="connsiteX5-191" fmla="*/ 6619875 w 9144000"/>
              <a:gd name="connsiteY5-192" fmla="*/ 1466850 h 2466975"/>
              <a:gd name="connsiteX6-193" fmla="*/ 6562725 w 9144000"/>
              <a:gd name="connsiteY6-194" fmla="*/ 0 h 2466975"/>
              <a:gd name="connsiteX7-195" fmla="*/ 6838950 w 9144000"/>
              <a:gd name="connsiteY7-196" fmla="*/ 9525 h 2466975"/>
              <a:gd name="connsiteX8-197" fmla="*/ 6905625 w 9144000"/>
              <a:gd name="connsiteY8-198" fmla="*/ 981075 h 2466975"/>
              <a:gd name="connsiteX9-199" fmla="*/ 7239000 w 9144000"/>
              <a:gd name="connsiteY9-200" fmla="*/ 981075 h 2466975"/>
              <a:gd name="connsiteX10-201" fmla="*/ 7629525 w 9144000"/>
              <a:gd name="connsiteY10-202" fmla="*/ 981075 h 2466975"/>
              <a:gd name="connsiteX11-203" fmla="*/ 7915275 w 9144000"/>
              <a:gd name="connsiteY11-204" fmla="*/ 981075 h 2466975"/>
              <a:gd name="connsiteX12-205" fmla="*/ 7896225 w 9144000"/>
              <a:gd name="connsiteY12-206" fmla="*/ 1781175 h 2466975"/>
              <a:gd name="connsiteX13-207" fmla="*/ 7658100 w 9144000"/>
              <a:gd name="connsiteY13-208" fmla="*/ 2466975 h 2466975"/>
              <a:gd name="connsiteX14-209" fmla="*/ 9144000 w 9144000"/>
              <a:gd name="connsiteY14-210" fmla="*/ 2466975 h 2466975"/>
              <a:gd name="connsiteX0-211" fmla="*/ 0 w 9144000"/>
              <a:gd name="connsiteY0-212" fmla="*/ 2457450 h 2466975"/>
              <a:gd name="connsiteX1-213" fmla="*/ 6610350 w 9144000"/>
              <a:gd name="connsiteY1-214" fmla="*/ 2457450 h 2466975"/>
              <a:gd name="connsiteX2-215" fmla="*/ 6591300 w 9144000"/>
              <a:gd name="connsiteY2-216" fmla="*/ 2219325 h 2466975"/>
              <a:gd name="connsiteX3-217" fmla="*/ 6000750 w 9144000"/>
              <a:gd name="connsiteY3-218" fmla="*/ 1152525 h 2466975"/>
              <a:gd name="connsiteX4-219" fmla="*/ 6190411 w 9144000"/>
              <a:gd name="connsiteY4-220" fmla="*/ 998677 h 2466975"/>
              <a:gd name="connsiteX5-221" fmla="*/ 6619875 w 9144000"/>
              <a:gd name="connsiteY5-222" fmla="*/ 1466850 h 2466975"/>
              <a:gd name="connsiteX6-223" fmla="*/ 6562725 w 9144000"/>
              <a:gd name="connsiteY6-224" fmla="*/ 0 h 2466975"/>
              <a:gd name="connsiteX7-225" fmla="*/ 6838950 w 9144000"/>
              <a:gd name="connsiteY7-226" fmla="*/ 9525 h 2466975"/>
              <a:gd name="connsiteX8-227" fmla="*/ 6905625 w 9144000"/>
              <a:gd name="connsiteY8-228" fmla="*/ 981075 h 2466975"/>
              <a:gd name="connsiteX9-229" fmla="*/ 7239000 w 9144000"/>
              <a:gd name="connsiteY9-230" fmla="*/ 981075 h 2466975"/>
              <a:gd name="connsiteX10-231" fmla="*/ 7629525 w 9144000"/>
              <a:gd name="connsiteY10-232" fmla="*/ 981075 h 2466975"/>
              <a:gd name="connsiteX11-233" fmla="*/ 7915275 w 9144000"/>
              <a:gd name="connsiteY11-234" fmla="*/ 981075 h 2466975"/>
              <a:gd name="connsiteX12-235" fmla="*/ 7896225 w 9144000"/>
              <a:gd name="connsiteY12-236" fmla="*/ 1781175 h 2466975"/>
              <a:gd name="connsiteX13-237" fmla="*/ 7658100 w 9144000"/>
              <a:gd name="connsiteY13-238" fmla="*/ 2466975 h 2466975"/>
              <a:gd name="connsiteX14-239" fmla="*/ 9144000 w 9144000"/>
              <a:gd name="connsiteY14-240" fmla="*/ 2466975 h 2466975"/>
              <a:gd name="connsiteX0-241" fmla="*/ 0 w 9144000"/>
              <a:gd name="connsiteY0-242" fmla="*/ 2457450 h 2466975"/>
              <a:gd name="connsiteX1-243" fmla="*/ 6610350 w 9144000"/>
              <a:gd name="connsiteY1-244" fmla="*/ 2457450 h 2466975"/>
              <a:gd name="connsiteX2-245" fmla="*/ 6591300 w 9144000"/>
              <a:gd name="connsiteY2-246" fmla="*/ 2219325 h 2466975"/>
              <a:gd name="connsiteX3-247" fmla="*/ 6000750 w 9144000"/>
              <a:gd name="connsiteY3-248" fmla="*/ 1152525 h 2466975"/>
              <a:gd name="connsiteX4-249" fmla="*/ 6190411 w 9144000"/>
              <a:gd name="connsiteY4-250" fmla="*/ 998677 h 2466975"/>
              <a:gd name="connsiteX5-251" fmla="*/ 6619875 w 9144000"/>
              <a:gd name="connsiteY5-252" fmla="*/ 1466850 h 2466975"/>
              <a:gd name="connsiteX6-253" fmla="*/ 6562725 w 9144000"/>
              <a:gd name="connsiteY6-254" fmla="*/ 0 h 2466975"/>
              <a:gd name="connsiteX7-255" fmla="*/ 6838950 w 9144000"/>
              <a:gd name="connsiteY7-256" fmla="*/ 9525 h 2466975"/>
              <a:gd name="connsiteX8-257" fmla="*/ 6905625 w 9144000"/>
              <a:gd name="connsiteY8-258" fmla="*/ 981075 h 2466975"/>
              <a:gd name="connsiteX9-259" fmla="*/ 7239000 w 9144000"/>
              <a:gd name="connsiteY9-260" fmla="*/ 981075 h 2466975"/>
              <a:gd name="connsiteX10-261" fmla="*/ 7629525 w 9144000"/>
              <a:gd name="connsiteY10-262" fmla="*/ 981075 h 2466975"/>
              <a:gd name="connsiteX11-263" fmla="*/ 7915275 w 9144000"/>
              <a:gd name="connsiteY11-264" fmla="*/ 981075 h 2466975"/>
              <a:gd name="connsiteX12-265" fmla="*/ 7896225 w 9144000"/>
              <a:gd name="connsiteY12-266" fmla="*/ 1781175 h 2466975"/>
              <a:gd name="connsiteX13-267" fmla="*/ 7658100 w 9144000"/>
              <a:gd name="connsiteY13-268" fmla="*/ 2466975 h 2466975"/>
              <a:gd name="connsiteX14-269" fmla="*/ 9144000 w 9144000"/>
              <a:gd name="connsiteY14-270" fmla="*/ 2466975 h 2466975"/>
              <a:gd name="connsiteX0-271" fmla="*/ 0 w 9144000"/>
              <a:gd name="connsiteY0-272" fmla="*/ 2457450 h 2466975"/>
              <a:gd name="connsiteX1-273" fmla="*/ 6610350 w 9144000"/>
              <a:gd name="connsiteY1-274" fmla="*/ 2457450 h 2466975"/>
              <a:gd name="connsiteX2-275" fmla="*/ 6591300 w 9144000"/>
              <a:gd name="connsiteY2-276" fmla="*/ 2219325 h 2466975"/>
              <a:gd name="connsiteX3-277" fmla="*/ 6000750 w 9144000"/>
              <a:gd name="connsiteY3-278" fmla="*/ 1152525 h 2466975"/>
              <a:gd name="connsiteX4-279" fmla="*/ 6190411 w 9144000"/>
              <a:gd name="connsiteY4-280" fmla="*/ 998677 h 2466975"/>
              <a:gd name="connsiteX5-281" fmla="*/ 6619875 w 9144000"/>
              <a:gd name="connsiteY5-282" fmla="*/ 1466850 h 2466975"/>
              <a:gd name="connsiteX6-283" fmla="*/ 6562725 w 9144000"/>
              <a:gd name="connsiteY6-284" fmla="*/ 0 h 2466975"/>
              <a:gd name="connsiteX7-285" fmla="*/ 6838950 w 9144000"/>
              <a:gd name="connsiteY7-286" fmla="*/ 9525 h 2466975"/>
              <a:gd name="connsiteX8-287" fmla="*/ 6905625 w 9144000"/>
              <a:gd name="connsiteY8-288" fmla="*/ 981075 h 2466975"/>
              <a:gd name="connsiteX9-289" fmla="*/ 7239000 w 9144000"/>
              <a:gd name="connsiteY9-290" fmla="*/ 981075 h 2466975"/>
              <a:gd name="connsiteX10-291" fmla="*/ 7629525 w 9144000"/>
              <a:gd name="connsiteY10-292" fmla="*/ 981075 h 2466975"/>
              <a:gd name="connsiteX11-293" fmla="*/ 7915275 w 9144000"/>
              <a:gd name="connsiteY11-294" fmla="*/ 981075 h 2466975"/>
              <a:gd name="connsiteX12-295" fmla="*/ 7896225 w 9144000"/>
              <a:gd name="connsiteY12-296" fmla="*/ 1781175 h 2466975"/>
              <a:gd name="connsiteX13-297" fmla="*/ 7658100 w 9144000"/>
              <a:gd name="connsiteY13-298" fmla="*/ 2466975 h 2466975"/>
              <a:gd name="connsiteX14-299" fmla="*/ 9144000 w 9144000"/>
              <a:gd name="connsiteY14-300" fmla="*/ 2466975 h 2466975"/>
              <a:gd name="connsiteX0-301" fmla="*/ 0 w 9144000"/>
              <a:gd name="connsiteY0-302" fmla="*/ 2457450 h 2466975"/>
              <a:gd name="connsiteX1-303" fmla="*/ 6610350 w 9144000"/>
              <a:gd name="connsiteY1-304" fmla="*/ 2457450 h 2466975"/>
              <a:gd name="connsiteX2-305" fmla="*/ 6591300 w 9144000"/>
              <a:gd name="connsiteY2-306" fmla="*/ 2219325 h 2466975"/>
              <a:gd name="connsiteX3-307" fmla="*/ 6000750 w 9144000"/>
              <a:gd name="connsiteY3-308" fmla="*/ 1152525 h 2466975"/>
              <a:gd name="connsiteX4-309" fmla="*/ 6190411 w 9144000"/>
              <a:gd name="connsiteY4-310" fmla="*/ 998677 h 2466975"/>
              <a:gd name="connsiteX5-311" fmla="*/ 6619875 w 9144000"/>
              <a:gd name="connsiteY5-312" fmla="*/ 1466850 h 2466975"/>
              <a:gd name="connsiteX6-313" fmla="*/ 6562725 w 9144000"/>
              <a:gd name="connsiteY6-314" fmla="*/ 0 h 2466975"/>
              <a:gd name="connsiteX7-315" fmla="*/ 6838950 w 9144000"/>
              <a:gd name="connsiteY7-316" fmla="*/ 9525 h 2466975"/>
              <a:gd name="connsiteX8-317" fmla="*/ 6905625 w 9144000"/>
              <a:gd name="connsiteY8-318" fmla="*/ 981075 h 2466975"/>
              <a:gd name="connsiteX9-319" fmla="*/ 7239000 w 9144000"/>
              <a:gd name="connsiteY9-320" fmla="*/ 981075 h 2466975"/>
              <a:gd name="connsiteX10-321" fmla="*/ 7629525 w 9144000"/>
              <a:gd name="connsiteY10-322" fmla="*/ 981075 h 2466975"/>
              <a:gd name="connsiteX11-323" fmla="*/ 7915275 w 9144000"/>
              <a:gd name="connsiteY11-324" fmla="*/ 981075 h 2466975"/>
              <a:gd name="connsiteX12-325" fmla="*/ 7896225 w 9144000"/>
              <a:gd name="connsiteY12-326" fmla="*/ 1781175 h 2466975"/>
              <a:gd name="connsiteX13-327" fmla="*/ 7658100 w 9144000"/>
              <a:gd name="connsiteY13-328" fmla="*/ 2466975 h 2466975"/>
              <a:gd name="connsiteX14-329" fmla="*/ 9144000 w 9144000"/>
              <a:gd name="connsiteY14-330" fmla="*/ 2466975 h 2466975"/>
              <a:gd name="connsiteX0-331" fmla="*/ 0 w 9144000"/>
              <a:gd name="connsiteY0-332" fmla="*/ 2457450 h 2466975"/>
              <a:gd name="connsiteX1-333" fmla="*/ 6610350 w 9144000"/>
              <a:gd name="connsiteY1-334" fmla="*/ 2457450 h 2466975"/>
              <a:gd name="connsiteX2-335" fmla="*/ 6591300 w 9144000"/>
              <a:gd name="connsiteY2-336" fmla="*/ 2219325 h 2466975"/>
              <a:gd name="connsiteX3-337" fmla="*/ 6000750 w 9144000"/>
              <a:gd name="connsiteY3-338" fmla="*/ 1152525 h 2466975"/>
              <a:gd name="connsiteX4-339" fmla="*/ 6190411 w 9144000"/>
              <a:gd name="connsiteY4-340" fmla="*/ 998677 h 2466975"/>
              <a:gd name="connsiteX5-341" fmla="*/ 6619875 w 9144000"/>
              <a:gd name="connsiteY5-342" fmla="*/ 1466850 h 2466975"/>
              <a:gd name="connsiteX6-343" fmla="*/ 6562725 w 9144000"/>
              <a:gd name="connsiteY6-344" fmla="*/ 0 h 2466975"/>
              <a:gd name="connsiteX7-345" fmla="*/ 6838950 w 9144000"/>
              <a:gd name="connsiteY7-346" fmla="*/ 9525 h 2466975"/>
              <a:gd name="connsiteX8-347" fmla="*/ 6905625 w 9144000"/>
              <a:gd name="connsiteY8-348" fmla="*/ 981075 h 2466975"/>
              <a:gd name="connsiteX9-349" fmla="*/ 7239000 w 9144000"/>
              <a:gd name="connsiteY9-350" fmla="*/ 981075 h 2466975"/>
              <a:gd name="connsiteX10-351" fmla="*/ 7629525 w 9144000"/>
              <a:gd name="connsiteY10-352" fmla="*/ 981075 h 2466975"/>
              <a:gd name="connsiteX11-353" fmla="*/ 7915275 w 9144000"/>
              <a:gd name="connsiteY11-354" fmla="*/ 981075 h 2466975"/>
              <a:gd name="connsiteX12-355" fmla="*/ 7896225 w 9144000"/>
              <a:gd name="connsiteY12-356" fmla="*/ 1781175 h 2466975"/>
              <a:gd name="connsiteX13-357" fmla="*/ 7658100 w 9144000"/>
              <a:gd name="connsiteY13-358" fmla="*/ 2466975 h 2466975"/>
              <a:gd name="connsiteX14-359" fmla="*/ 9144000 w 9144000"/>
              <a:gd name="connsiteY14-360" fmla="*/ 2466975 h 2466975"/>
              <a:gd name="connsiteX0-361" fmla="*/ 0 w 9144000"/>
              <a:gd name="connsiteY0-362" fmla="*/ 2457450 h 2466975"/>
              <a:gd name="connsiteX1-363" fmla="*/ 6610350 w 9144000"/>
              <a:gd name="connsiteY1-364" fmla="*/ 2457450 h 2466975"/>
              <a:gd name="connsiteX2-365" fmla="*/ 6591300 w 9144000"/>
              <a:gd name="connsiteY2-366" fmla="*/ 2219325 h 2466975"/>
              <a:gd name="connsiteX3-367" fmla="*/ 6000750 w 9144000"/>
              <a:gd name="connsiteY3-368" fmla="*/ 1152525 h 2466975"/>
              <a:gd name="connsiteX4-369" fmla="*/ 6190411 w 9144000"/>
              <a:gd name="connsiteY4-370" fmla="*/ 998677 h 2466975"/>
              <a:gd name="connsiteX5-371" fmla="*/ 6619875 w 9144000"/>
              <a:gd name="connsiteY5-372" fmla="*/ 1466850 h 2466975"/>
              <a:gd name="connsiteX6-373" fmla="*/ 6562725 w 9144000"/>
              <a:gd name="connsiteY6-374" fmla="*/ 0 h 2466975"/>
              <a:gd name="connsiteX7-375" fmla="*/ 6838950 w 9144000"/>
              <a:gd name="connsiteY7-376" fmla="*/ 9525 h 2466975"/>
              <a:gd name="connsiteX8-377" fmla="*/ 6905625 w 9144000"/>
              <a:gd name="connsiteY8-378" fmla="*/ 981075 h 2466975"/>
              <a:gd name="connsiteX9-379" fmla="*/ 7239000 w 9144000"/>
              <a:gd name="connsiteY9-380" fmla="*/ 981075 h 2466975"/>
              <a:gd name="connsiteX10-381" fmla="*/ 7629525 w 9144000"/>
              <a:gd name="connsiteY10-382" fmla="*/ 981075 h 2466975"/>
              <a:gd name="connsiteX11-383" fmla="*/ 7915275 w 9144000"/>
              <a:gd name="connsiteY11-384" fmla="*/ 981075 h 2466975"/>
              <a:gd name="connsiteX12-385" fmla="*/ 7896225 w 9144000"/>
              <a:gd name="connsiteY12-386" fmla="*/ 1781175 h 2466975"/>
              <a:gd name="connsiteX13-387" fmla="*/ 7658100 w 9144000"/>
              <a:gd name="connsiteY13-388" fmla="*/ 2466975 h 2466975"/>
              <a:gd name="connsiteX14-389" fmla="*/ 9144000 w 9144000"/>
              <a:gd name="connsiteY14-390" fmla="*/ 2466975 h 2466975"/>
              <a:gd name="connsiteX0-391" fmla="*/ 0 w 9144000"/>
              <a:gd name="connsiteY0-392" fmla="*/ 2457450 h 2466975"/>
              <a:gd name="connsiteX1-393" fmla="*/ 6610350 w 9144000"/>
              <a:gd name="connsiteY1-394" fmla="*/ 2457450 h 2466975"/>
              <a:gd name="connsiteX2-395" fmla="*/ 6591300 w 9144000"/>
              <a:gd name="connsiteY2-396" fmla="*/ 2219325 h 2466975"/>
              <a:gd name="connsiteX3-397" fmla="*/ 6000750 w 9144000"/>
              <a:gd name="connsiteY3-398" fmla="*/ 1152525 h 2466975"/>
              <a:gd name="connsiteX4-399" fmla="*/ 6190411 w 9144000"/>
              <a:gd name="connsiteY4-400" fmla="*/ 998677 h 2466975"/>
              <a:gd name="connsiteX5-401" fmla="*/ 6619875 w 9144000"/>
              <a:gd name="connsiteY5-402" fmla="*/ 1466850 h 2466975"/>
              <a:gd name="connsiteX6-403" fmla="*/ 6562725 w 9144000"/>
              <a:gd name="connsiteY6-404" fmla="*/ 0 h 2466975"/>
              <a:gd name="connsiteX7-405" fmla="*/ 6838950 w 9144000"/>
              <a:gd name="connsiteY7-406" fmla="*/ 9525 h 2466975"/>
              <a:gd name="connsiteX8-407" fmla="*/ 6905625 w 9144000"/>
              <a:gd name="connsiteY8-408" fmla="*/ 981075 h 2466975"/>
              <a:gd name="connsiteX9-409" fmla="*/ 7239000 w 9144000"/>
              <a:gd name="connsiteY9-410" fmla="*/ 981075 h 2466975"/>
              <a:gd name="connsiteX10-411" fmla="*/ 7629525 w 9144000"/>
              <a:gd name="connsiteY10-412" fmla="*/ 981075 h 2466975"/>
              <a:gd name="connsiteX11-413" fmla="*/ 7915275 w 9144000"/>
              <a:gd name="connsiteY11-414" fmla="*/ 981075 h 2466975"/>
              <a:gd name="connsiteX12-415" fmla="*/ 7896225 w 9144000"/>
              <a:gd name="connsiteY12-416" fmla="*/ 1781175 h 2466975"/>
              <a:gd name="connsiteX13-417" fmla="*/ 7658100 w 9144000"/>
              <a:gd name="connsiteY13-418" fmla="*/ 2466975 h 2466975"/>
              <a:gd name="connsiteX14-419" fmla="*/ 9144000 w 9144000"/>
              <a:gd name="connsiteY14-420" fmla="*/ 2466975 h 2466975"/>
              <a:gd name="connsiteX0-421" fmla="*/ 0 w 9144000"/>
              <a:gd name="connsiteY0-422" fmla="*/ 2457450 h 2466975"/>
              <a:gd name="connsiteX1-423" fmla="*/ 6610350 w 9144000"/>
              <a:gd name="connsiteY1-424" fmla="*/ 2457450 h 2466975"/>
              <a:gd name="connsiteX2-425" fmla="*/ 6591300 w 9144000"/>
              <a:gd name="connsiteY2-426" fmla="*/ 2219325 h 2466975"/>
              <a:gd name="connsiteX3-427" fmla="*/ 6000750 w 9144000"/>
              <a:gd name="connsiteY3-428" fmla="*/ 1152525 h 2466975"/>
              <a:gd name="connsiteX4-429" fmla="*/ 6190411 w 9144000"/>
              <a:gd name="connsiteY4-430" fmla="*/ 998677 h 2466975"/>
              <a:gd name="connsiteX5-431" fmla="*/ 6619875 w 9144000"/>
              <a:gd name="connsiteY5-432" fmla="*/ 1466850 h 2466975"/>
              <a:gd name="connsiteX6-433" fmla="*/ 6562725 w 9144000"/>
              <a:gd name="connsiteY6-434" fmla="*/ 0 h 2466975"/>
              <a:gd name="connsiteX7-435" fmla="*/ 6838950 w 9144000"/>
              <a:gd name="connsiteY7-436" fmla="*/ 9525 h 2466975"/>
              <a:gd name="connsiteX8-437" fmla="*/ 6905625 w 9144000"/>
              <a:gd name="connsiteY8-438" fmla="*/ 981075 h 2466975"/>
              <a:gd name="connsiteX9-439" fmla="*/ 7239000 w 9144000"/>
              <a:gd name="connsiteY9-440" fmla="*/ 981075 h 2466975"/>
              <a:gd name="connsiteX10-441" fmla="*/ 7629525 w 9144000"/>
              <a:gd name="connsiteY10-442" fmla="*/ 981075 h 2466975"/>
              <a:gd name="connsiteX11-443" fmla="*/ 7915275 w 9144000"/>
              <a:gd name="connsiteY11-444" fmla="*/ 981075 h 2466975"/>
              <a:gd name="connsiteX12-445" fmla="*/ 7896225 w 9144000"/>
              <a:gd name="connsiteY12-446" fmla="*/ 1781175 h 2466975"/>
              <a:gd name="connsiteX13-447" fmla="*/ 7658100 w 9144000"/>
              <a:gd name="connsiteY13-448" fmla="*/ 2466975 h 2466975"/>
              <a:gd name="connsiteX14-449" fmla="*/ 9144000 w 9144000"/>
              <a:gd name="connsiteY14-450" fmla="*/ 2466975 h 2466975"/>
              <a:gd name="connsiteX0-451" fmla="*/ 0 w 9144000"/>
              <a:gd name="connsiteY0-452" fmla="*/ 2457450 h 2466975"/>
              <a:gd name="connsiteX1-453" fmla="*/ 6610350 w 9144000"/>
              <a:gd name="connsiteY1-454" fmla="*/ 2457450 h 2466975"/>
              <a:gd name="connsiteX2-455" fmla="*/ 6591300 w 9144000"/>
              <a:gd name="connsiteY2-456" fmla="*/ 2219325 h 2466975"/>
              <a:gd name="connsiteX3-457" fmla="*/ 6000750 w 9144000"/>
              <a:gd name="connsiteY3-458" fmla="*/ 1152525 h 2466975"/>
              <a:gd name="connsiteX4-459" fmla="*/ 6190411 w 9144000"/>
              <a:gd name="connsiteY4-460" fmla="*/ 998677 h 2466975"/>
              <a:gd name="connsiteX5-461" fmla="*/ 6619875 w 9144000"/>
              <a:gd name="connsiteY5-462" fmla="*/ 1466850 h 2466975"/>
              <a:gd name="connsiteX6-463" fmla="*/ 6562725 w 9144000"/>
              <a:gd name="connsiteY6-464" fmla="*/ 0 h 2466975"/>
              <a:gd name="connsiteX7-465" fmla="*/ 6838950 w 9144000"/>
              <a:gd name="connsiteY7-466" fmla="*/ 9525 h 2466975"/>
              <a:gd name="connsiteX8-467" fmla="*/ 6905625 w 9144000"/>
              <a:gd name="connsiteY8-468" fmla="*/ 981075 h 2466975"/>
              <a:gd name="connsiteX9-469" fmla="*/ 7239000 w 9144000"/>
              <a:gd name="connsiteY9-470" fmla="*/ 981075 h 2466975"/>
              <a:gd name="connsiteX10-471" fmla="*/ 7629525 w 9144000"/>
              <a:gd name="connsiteY10-472" fmla="*/ 981075 h 2466975"/>
              <a:gd name="connsiteX11-473" fmla="*/ 7915275 w 9144000"/>
              <a:gd name="connsiteY11-474" fmla="*/ 981075 h 2466975"/>
              <a:gd name="connsiteX12-475" fmla="*/ 7896225 w 9144000"/>
              <a:gd name="connsiteY12-476" fmla="*/ 1781175 h 2466975"/>
              <a:gd name="connsiteX13-477" fmla="*/ 7658100 w 9144000"/>
              <a:gd name="connsiteY13-478" fmla="*/ 2466975 h 2466975"/>
              <a:gd name="connsiteX14-479" fmla="*/ 9144000 w 9144000"/>
              <a:gd name="connsiteY14-480" fmla="*/ 2466975 h 2466975"/>
              <a:gd name="connsiteX0-481" fmla="*/ 0 w 9144000"/>
              <a:gd name="connsiteY0-482" fmla="*/ 2457450 h 2466975"/>
              <a:gd name="connsiteX1-483" fmla="*/ 6610350 w 9144000"/>
              <a:gd name="connsiteY1-484" fmla="*/ 2457450 h 2466975"/>
              <a:gd name="connsiteX2-485" fmla="*/ 6591300 w 9144000"/>
              <a:gd name="connsiteY2-486" fmla="*/ 2219325 h 2466975"/>
              <a:gd name="connsiteX3-487" fmla="*/ 6000750 w 9144000"/>
              <a:gd name="connsiteY3-488" fmla="*/ 1152525 h 2466975"/>
              <a:gd name="connsiteX4-489" fmla="*/ 6190411 w 9144000"/>
              <a:gd name="connsiteY4-490" fmla="*/ 998677 h 2466975"/>
              <a:gd name="connsiteX5-491" fmla="*/ 6619875 w 9144000"/>
              <a:gd name="connsiteY5-492" fmla="*/ 1466850 h 2466975"/>
              <a:gd name="connsiteX6-493" fmla="*/ 6562725 w 9144000"/>
              <a:gd name="connsiteY6-494" fmla="*/ 0 h 2466975"/>
              <a:gd name="connsiteX7-495" fmla="*/ 6838950 w 9144000"/>
              <a:gd name="connsiteY7-496" fmla="*/ 9525 h 2466975"/>
              <a:gd name="connsiteX8-497" fmla="*/ 6905625 w 9144000"/>
              <a:gd name="connsiteY8-498" fmla="*/ 981075 h 2466975"/>
              <a:gd name="connsiteX9-499" fmla="*/ 7239000 w 9144000"/>
              <a:gd name="connsiteY9-500" fmla="*/ 981075 h 2466975"/>
              <a:gd name="connsiteX10-501" fmla="*/ 7629525 w 9144000"/>
              <a:gd name="connsiteY10-502" fmla="*/ 981075 h 2466975"/>
              <a:gd name="connsiteX11-503" fmla="*/ 7915275 w 9144000"/>
              <a:gd name="connsiteY11-504" fmla="*/ 981075 h 2466975"/>
              <a:gd name="connsiteX12-505" fmla="*/ 7896225 w 9144000"/>
              <a:gd name="connsiteY12-506" fmla="*/ 1781175 h 2466975"/>
              <a:gd name="connsiteX13-507" fmla="*/ 7658100 w 9144000"/>
              <a:gd name="connsiteY13-508" fmla="*/ 2466975 h 2466975"/>
              <a:gd name="connsiteX14-509" fmla="*/ 9144000 w 9144000"/>
              <a:gd name="connsiteY14-510" fmla="*/ 2466975 h 2466975"/>
              <a:gd name="connsiteX0-511" fmla="*/ 0 w 9144000"/>
              <a:gd name="connsiteY0-512" fmla="*/ 2457450 h 2466975"/>
              <a:gd name="connsiteX1-513" fmla="*/ 6610350 w 9144000"/>
              <a:gd name="connsiteY1-514" fmla="*/ 2457450 h 2466975"/>
              <a:gd name="connsiteX2-515" fmla="*/ 6591300 w 9144000"/>
              <a:gd name="connsiteY2-516" fmla="*/ 2219325 h 2466975"/>
              <a:gd name="connsiteX3-517" fmla="*/ 6000750 w 9144000"/>
              <a:gd name="connsiteY3-518" fmla="*/ 1152525 h 2466975"/>
              <a:gd name="connsiteX4-519" fmla="*/ 6190411 w 9144000"/>
              <a:gd name="connsiteY4-520" fmla="*/ 998677 h 2466975"/>
              <a:gd name="connsiteX5-521" fmla="*/ 6619875 w 9144000"/>
              <a:gd name="connsiteY5-522" fmla="*/ 1466850 h 2466975"/>
              <a:gd name="connsiteX6-523" fmla="*/ 6562725 w 9144000"/>
              <a:gd name="connsiteY6-524" fmla="*/ 0 h 2466975"/>
              <a:gd name="connsiteX7-525" fmla="*/ 6838950 w 9144000"/>
              <a:gd name="connsiteY7-526" fmla="*/ 9525 h 2466975"/>
              <a:gd name="connsiteX8-527" fmla="*/ 6905625 w 9144000"/>
              <a:gd name="connsiteY8-528" fmla="*/ 981075 h 2466975"/>
              <a:gd name="connsiteX9-529" fmla="*/ 7239000 w 9144000"/>
              <a:gd name="connsiteY9-530" fmla="*/ 981075 h 2466975"/>
              <a:gd name="connsiteX10-531" fmla="*/ 7629525 w 9144000"/>
              <a:gd name="connsiteY10-532" fmla="*/ 981075 h 2466975"/>
              <a:gd name="connsiteX11-533" fmla="*/ 7915275 w 9144000"/>
              <a:gd name="connsiteY11-534" fmla="*/ 981075 h 2466975"/>
              <a:gd name="connsiteX12-535" fmla="*/ 7896225 w 9144000"/>
              <a:gd name="connsiteY12-536" fmla="*/ 1781175 h 2466975"/>
              <a:gd name="connsiteX13-537" fmla="*/ 7658100 w 9144000"/>
              <a:gd name="connsiteY13-538" fmla="*/ 2466975 h 2466975"/>
              <a:gd name="connsiteX14-539" fmla="*/ 9144000 w 9144000"/>
              <a:gd name="connsiteY14-540" fmla="*/ 2466975 h 2466975"/>
              <a:gd name="connsiteX0-541" fmla="*/ 0 w 9144000"/>
              <a:gd name="connsiteY0-542" fmla="*/ 2457450 h 2466975"/>
              <a:gd name="connsiteX1-543" fmla="*/ 6610350 w 9144000"/>
              <a:gd name="connsiteY1-544" fmla="*/ 2457450 h 2466975"/>
              <a:gd name="connsiteX2-545" fmla="*/ 6591300 w 9144000"/>
              <a:gd name="connsiteY2-546" fmla="*/ 2219325 h 2466975"/>
              <a:gd name="connsiteX3-547" fmla="*/ 6000750 w 9144000"/>
              <a:gd name="connsiteY3-548" fmla="*/ 1152525 h 2466975"/>
              <a:gd name="connsiteX4-549" fmla="*/ 6190411 w 9144000"/>
              <a:gd name="connsiteY4-550" fmla="*/ 998677 h 2466975"/>
              <a:gd name="connsiteX5-551" fmla="*/ 6619875 w 9144000"/>
              <a:gd name="connsiteY5-552" fmla="*/ 1466850 h 2466975"/>
              <a:gd name="connsiteX6-553" fmla="*/ 6562725 w 9144000"/>
              <a:gd name="connsiteY6-554" fmla="*/ 0 h 2466975"/>
              <a:gd name="connsiteX7-555" fmla="*/ 6838950 w 9144000"/>
              <a:gd name="connsiteY7-556" fmla="*/ 9525 h 2466975"/>
              <a:gd name="connsiteX8-557" fmla="*/ 6905625 w 9144000"/>
              <a:gd name="connsiteY8-558" fmla="*/ 981075 h 2466975"/>
              <a:gd name="connsiteX9-559" fmla="*/ 7239000 w 9144000"/>
              <a:gd name="connsiteY9-560" fmla="*/ 981075 h 2466975"/>
              <a:gd name="connsiteX10-561" fmla="*/ 7629525 w 9144000"/>
              <a:gd name="connsiteY10-562" fmla="*/ 981075 h 2466975"/>
              <a:gd name="connsiteX11-563" fmla="*/ 7915275 w 9144000"/>
              <a:gd name="connsiteY11-564" fmla="*/ 981075 h 2466975"/>
              <a:gd name="connsiteX12-565" fmla="*/ 7896225 w 9144000"/>
              <a:gd name="connsiteY12-566" fmla="*/ 1781175 h 2466975"/>
              <a:gd name="connsiteX13-567" fmla="*/ 7658100 w 9144000"/>
              <a:gd name="connsiteY13-568" fmla="*/ 2466975 h 2466975"/>
              <a:gd name="connsiteX14-569" fmla="*/ 9144000 w 9144000"/>
              <a:gd name="connsiteY14-570" fmla="*/ 2466975 h 2466975"/>
              <a:gd name="connsiteX0-571" fmla="*/ 0 w 9144000"/>
              <a:gd name="connsiteY0-572" fmla="*/ 2457450 h 2466975"/>
              <a:gd name="connsiteX1-573" fmla="*/ 6610350 w 9144000"/>
              <a:gd name="connsiteY1-574" fmla="*/ 2457450 h 2466975"/>
              <a:gd name="connsiteX2-575" fmla="*/ 6591300 w 9144000"/>
              <a:gd name="connsiteY2-576" fmla="*/ 2219325 h 2466975"/>
              <a:gd name="connsiteX3-577" fmla="*/ 6000750 w 9144000"/>
              <a:gd name="connsiteY3-578" fmla="*/ 1152525 h 2466975"/>
              <a:gd name="connsiteX4-579" fmla="*/ 6190411 w 9144000"/>
              <a:gd name="connsiteY4-580" fmla="*/ 998677 h 2466975"/>
              <a:gd name="connsiteX5-581" fmla="*/ 6619875 w 9144000"/>
              <a:gd name="connsiteY5-582" fmla="*/ 1466850 h 2466975"/>
              <a:gd name="connsiteX6-583" fmla="*/ 6562725 w 9144000"/>
              <a:gd name="connsiteY6-584" fmla="*/ 0 h 2466975"/>
              <a:gd name="connsiteX7-585" fmla="*/ 6838950 w 9144000"/>
              <a:gd name="connsiteY7-586" fmla="*/ 9525 h 2466975"/>
              <a:gd name="connsiteX8-587" fmla="*/ 6905625 w 9144000"/>
              <a:gd name="connsiteY8-588" fmla="*/ 981075 h 2466975"/>
              <a:gd name="connsiteX9-589" fmla="*/ 7239000 w 9144000"/>
              <a:gd name="connsiteY9-590" fmla="*/ 981075 h 2466975"/>
              <a:gd name="connsiteX10-591" fmla="*/ 7629525 w 9144000"/>
              <a:gd name="connsiteY10-592" fmla="*/ 981075 h 2466975"/>
              <a:gd name="connsiteX11-593" fmla="*/ 7915275 w 9144000"/>
              <a:gd name="connsiteY11-594" fmla="*/ 981075 h 2466975"/>
              <a:gd name="connsiteX12-595" fmla="*/ 7896225 w 9144000"/>
              <a:gd name="connsiteY12-596" fmla="*/ 1781175 h 2466975"/>
              <a:gd name="connsiteX13-597" fmla="*/ 7658100 w 9144000"/>
              <a:gd name="connsiteY13-598" fmla="*/ 2466975 h 2466975"/>
              <a:gd name="connsiteX14-599" fmla="*/ 9144000 w 9144000"/>
              <a:gd name="connsiteY14-600" fmla="*/ 2466975 h 2466975"/>
              <a:gd name="connsiteX0-601" fmla="*/ 0 w 9144000"/>
              <a:gd name="connsiteY0-602" fmla="*/ 2457450 h 2466975"/>
              <a:gd name="connsiteX1-603" fmla="*/ 6610350 w 9144000"/>
              <a:gd name="connsiteY1-604" fmla="*/ 2457450 h 2466975"/>
              <a:gd name="connsiteX2-605" fmla="*/ 6591300 w 9144000"/>
              <a:gd name="connsiteY2-606" fmla="*/ 2219325 h 2466975"/>
              <a:gd name="connsiteX3-607" fmla="*/ 6000750 w 9144000"/>
              <a:gd name="connsiteY3-608" fmla="*/ 1152525 h 2466975"/>
              <a:gd name="connsiteX4-609" fmla="*/ 6190411 w 9144000"/>
              <a:gd name="connsiteY4-610" fmla="*/ 998677 h 2466975"/>
              <a:gd name="connsiteX5-611" fmla="*/ 6619875 w 9144000"/>
              <a:gd name="connsiteY5-612" fmla="*/ 1466850 h 2466975"/>
              <a:gd name="connsiteX6-613" fmla="*/ 6562725 w 9144000"/>
              <a:gd name="connsiteY6-614" fmla="*/ 0 h 2466975"/>
              <a:gd name="connsiteX7-615" fmla="*/ 6838950 w 9144000"/>
              <a:gd name="connsiteY7-616" fmla="*/ 9525 h 2466975"/>
              <a:gd name="connsiteX8-617" fmla="*/ 6905625 w 9144000"/>
              <a:gd name="connsiteY8-618" fmla="*/ 981075 h 2466975"/>
              <a:gd name="connsiteX9-619" fmla="*/ 7239000 w 9144000"/>
              <a:gd name="connsiteY9-620" fmla="*/ 981075 h 2466975"/>
              <a:gd name="connsiteX10-621" fmla="*/ 7629525 w 9144000"/>
              <a:gd name="connsiteY10-622" fmla="*/ 981075 h 2466975"/>
              <a:gd name="connsiteX11-623" fmla="*/ 7915275 w 9144000"/>
              <a:gd name="connsiteY11-624" fmla="*/ 981075 h 2466975"/>
              <a:gd name="connsiteX12-625" fmla="*/ 7896225 w 9144000"/>
              <a:gd name="connsiteY12-626" fmla="*/ 1781175 h 2466975"/>
              <a:gd name="connsiteX13-627" fmla="*/ 7658100 w 9144000"/>
              <a:gd name="connsiteY13-628" fmla="*/ 2466975 h 2466975"/>
              <a:gd name="connsiteX14-629" fmla="*/ 9144000 w 9144000"/>
              <a:gd name="connsiteY14-630" fmla="*/ 2466975 h 2466975"/>
              <a:gd name="connsiteX0-631" fmla="*/ 0 w 9144000"/>
              <a:gd name="connsiteY0-632" fmla="*/ 2457450 h 2466975"/>
              <a:gd name="connsiteX1-633" fmla="*/ 6592062 w 9144000"/>
              <a:gd name="connsiteY1-634" fmla="*/ 2464766 h 2466975"/>
              <a:gd name="connsiteX2-635" fmla="*/ 6591300 w 9144000"/>
              <a:gd name="connsiteY2-636" fmla="*/ 2219325 h 2466975"/>
              <a:gd name="connsiteX3-637" fmla="*/ 6000750 w 9144000"/>
              <a:gd name="connsiteY3-638" fmla="*/ 1152525 h 2466975"/>
              <a:gd name="connsiteX4-639" fmla="*/ 6190411 w 9144000"/>
              <a:gd name="connsiteY4-640" fmla="*/ 998677 h 2466975"/>
              <a:gd name="connsiteX5-641" fmla="*/ 6619875 w 9144000"/>
              <a:gd name="connsiteY5-642" fmla="*/ 1466850 h 2466975"/>
              <a:gd name="connsiteX6-643" fmla="*/ 6562725 w 9144000"/>
              <a:gd name="connsiteY6-644" fmla="*/ 0 h 2466975"/>
              <a:gd name="connsiteX7-645" fmla="*/ 6838950 w 9144000"/>
              <a:gd name="connsiteY7-646" fmla="*/ 9525 h 2466975"/>
              <a:gd name="connsiteX8-647" fmla="*/ 6905625 w 9144000"/>
              <a:gd name="connsiteY8-648" fmla="*/ 981075 h 2466975"/>
              <a:gd name="connsiteX9-649" fmla="*/ 7239000 w 9144000"/>
              <a:gd name="connsiteY9-650" fmla="*/ 981075 h 2466975"/>
              <a:gd name="connsiteX10-651" fmla="*/ 7629525 w 9144000"/>
              <a:gd name="connsiteY10-652" fmla="*/ 981075 h 2466975"/>
              <a:gd name="connsiteX11-653" fmla="*/ 7915275 w 9144000"/>
              <a:gd name="connsiteY11-654" fmla="*/ 981075 h 2466975"/>
              <a:gd name="connsiteX12-655" fmla="*/ 7896225 w 9144000"/>
              <a:gd name="connsiteY12-656" fmla="*/ 1781175 h 2466975"/>
              <a:gd name="connsiteX13-657" fmla="*/ 7658100 w 9144000"/>
              <a:gd name="connsiteY13-658" fmla="*/ 2466975 h 2466975"/>
              <a:gd name="connsiteX14-659" fmla="*/ 9144000 w 9144000"/>
              <a:gd name="connsiteY14-660" fmla="*/ 2466975 h 2466975"/>
              <a:gd name="connsiteX0-661" fmla="*/ 0 w 9144000"/>
              <a:gd name="connsiteY0-662" fmla="*/ 2457450 h 2466975"/>
              <a:gd name="connsiteX1-663" fmla="*/ 6592062 w 9144000"/>
              <a:gd name="connsiteY1-664" fmla="*/ 2464766 h 2466975"/>
              <a:gd name="connsiteX2-665" fmla="*/ 6591300 w 9144000"/>
              <a:gd name="connsiteY2-666" fmla="*/ 2219325 h 2466975"/>
              <a:gd name="connsiteX3-667" fmla="*/ 6000750 w 9144000"/>
              <a:gd name="connsiteY3-668" fmla="*/ 1152525 h 2466975"/>
              <a:gd name="connsiteX4-669" fmla="*/ 6190411 w 9144000"/>
              <a:gd name="connsiteY4-670" fmla="*/ 998677 h 2466975"/>
              <a:gd name="connsiteX5-671" fmla="*/ 6619875 w 9144000"/>
              <a:gd name="connsiteY5-672" fmla="*/ 1466850 h 2466975"/>
              <a:gd name="connsiteX6-673" fmla="*/ 6562725 w 9144000"/>
              <a:gd name="connsiteY6-674" fmla="*/ 0 h 2466975"/>
              <a:gd name="connsiteX7-675" fmla="*/ 6838950 w 9144000"/>
              <a:gd name="connsiteY7-676" fmla="*/ 9525 h 2466975"/>
              <a:gd name="connsiteX8-677" fmla="*/ 6905625 w 9144000"/>
              <a:gd name="connsiteY8-678" fmla="*/ 981075 h 2466975"/>
              <a:gd name="connsiteX9-679" fmla="*/ 7239000 w 9144000"/>
              <a:gd name="connsiteY9-680" fmla="*/ 981075 h 2466975"/>
              <a:gd name="connsiteX10-681" fmla="*/ 7629525 w 9144000"/>
              <a:gd name="connsiteY10-682" fmla="*/ 981075 h 2466975"/>
              <a:gd name="connsiteX11-683" fmla="*/ 7915275 w 9144000"/>
              <a:gd name="connsiteY11-684" fmla="*/ 981075 h 2466975"/>
              <a:gd name="connsiteX12-685" fmla="*/ 7896225 w 9144000"/>
              <a:gd name="connsiteY12-686" fmla="*/ 1781175 h 2466975"/>
              <a:gd name="connsiteX13-687" fmla="*/ 7658100 w 9144000"/>
              <a:gd name="connsiteY13-688" fmla="*/ 2466975 h 2466975"/>
              <a:gd name="connsiteX14-689" fmla="*/ 9144000 w 9144000"/>
              <a:gd name="connsiteY14-690" fmla="*/ 2466975 h 2466975"/>
              <a:gd name="connsiteX0-691" fmla="*/ 0 w 9144000"/>
              <a:gd name="connsiteY0-692" fmla="*/ 2457450 h 2466975"/>
              <a:gd name="connsiteX1-693" fmla="*/ 6592062 w 9144000"/>
              <a:gd name="connsiteY1-694" fmla="*/ 2464766 h 2466975"/>
              <a:gd name="connsiteX2-695" fmla="*/ 6591300 w 9144000"/>
              <a:gd name="connsiteY2-696" fmla="*/ 2219325 h 2466975"/>
              <a:gd name="connsiteX3-697" fmla="*/ 6000750 w 9144000"/>
              <a:gd name="connsiteY3-698" fmla="*/ 1152525 h 2466975"/>
              <a:gd name="connsiteX4-699" fmla="*/ 6190411 w 9144000"/>
              <a:gd name="connsiteY4-700" fmla="*/ 998677 h 2466975"/>
              <a:gd name="connsiteX5-701" fmla="*/ 6619875 w 9144000"/>
              <a:gd name="connsiteY5-702" fmla="*/ 1466850 h 2466975"/>
              <a:gd name="connsiteX6-703" fmla="*/ 6562725 w 9144000"/>
              <a:gd name="connsiteY6-704" fmla="*/ 0 h 2466975"/>
              <a:gd name="connsiteX7-705" fmla="*/ 6838950 w 9144000"/>
              <a:gd name="connsiteY7-706" fmla="*/ 9525 h 2466975"/>
              <a:gd name="connsiteX8-707" fmla="*/ 6905625 w 9144000"/>
              <a:gd name="connsiteY8-708" fmla="*/ 981075 h 2466975"/>
              <a:gd name="connsiteX9-709" fmla="*/ 7239000 w 9144000"/>
              <a:gd name="connsiteY9-710" fmla="*/ 981075 h 2466975"/>
              <a:gd name="connsiteX10-711" fmla="*/ 7629525 w 9144000"/>
              <a:gd name="connsiteY10-712" fmla="*/ 981075 h 2466975"/>
              <a:gd name="connsiteX11-713" fmla="*/ 7915275 w 9144000"/>
              <a:gd name="connsiteY11-714" fmla="*/ 981075 h 2466975"/>
              <a:gd name="connsiteX12-715" fmla="*/ 7896225 w 9144000"/>
              <a:gd name="connsiteY12-716" fmla="*/ 1781175 h 2466975"/>
              <a:gd name="connsiteX13-717" fmla="*/ 7658100 w 9144000"/>
              <a:gd name="connsiteY13-718" fmla="*/ 2466975 h 2466975"/>
              <a:gd name="connsiteX14-719" fmla="*/ 9144000 w 9144000"/>
              <a:gd name="connsiteY14-720" fmla="*/ 2466975 h 2466975"/>
              <a:gd name="connsiteX0-721" fmla="*/ 0 w 9144000"/>
              <a:gd name="connsiteY0-722" fmla="*/ 2457450 h 2466975"/>
              <a:gd name="connsiteX1-723" fmla="*/ 6592062 w 9144000"/>
              <a:gd name="connsiteY1-724" fmla="*/ 2464766 h 2466975"/>
              <a:gd name="connsiteX2-725" fmla="*/ 6591300 w 9144000"/>
              <a:gd name="connsiteY2-726" fmla="*/ 2219325 h 2466975"/>
              <a:gd name="connsiteX3-727" fmla="*/ 6000750 w 9144000"/>
              <a:gd name="connsiteY3-728" fmla="*/ 1152525 h 2466975"/>
              <a:gd name="connsiteX4-729" fmla="*/ 6190411 w 9144000"/>
              <a:gd name="connsiteY4-730" fmla="*/ 998677 h 2466975"/>
              <a:gd name="connsiteX5-731" fmla="*/ 6619875 w 9144000"/>
              <a:gd name="connsiteY5-732" fmla="*/ 1466850 h 2466975"/>
              <a:gd name="connsiteX6-733" fmla="*/ 6562725 w 9144000"/>
              <a:gd name="connsiteY6-734" fmla="*/ 0 h 2466975"/>
              <a:gd name="connsiteX7-735" fmla="*/ 6838950 w 9144000"/>
              <a:gd name="connsiteY7-736" fmla="*/ 9525 h 2466975"/>
              <a:gd name="connsiteX8-737" fmla="*/ 6905625 w 9144000"/>
              <a:gd name="connsiteY8-738" fmla="*/ 981075 h 2466975"/>
              <a:gd name="connsiteX9-739" fmla="*/ 7239000 w 9144000"/>
              <a:gd name="connsiteY9-740" fmla="*/ 981075 h 2466975"/>
              <a:gd name="connsiteX10-741" fmla="*/ 7629525 w 9144000"/>
              <a:gd name="connsiteY10-742" fmla="*/ 981075 h 2466975"/>
              <a:gd name="connsiteX11-743" fmla="*/ 7915275 w 9144000"/>
              <a:gd name="connsiteY11-744" fmla="*/ 981075 h 2466975"/>
              <a:gd name="connsiteX12-745" fmla="*/ 7896225 w 9144000"/>
              <a:gd name="connsiteY12-746" fmla="*/ 1781175 h 2466975"/>
              <a:gd name="connsiteX13-747" fmla="*/ 7658100 w 9144000"/>
              <a:gd name="connsiteY13-748" fmla="*/ 2466975 h 2466975"/>
              <a:gd name="connsiteX14-749" fmla="*/ 9144000 w 9144000"/>
              <a:gd name="connsiteY14-750" fmla="*/ 2466975 h 2466975"/>
              <a:gd name="connsiteX0-751" fmla="*/ 0 w 9144000"/>
              <a:gd name="connsiteY0-752" fmla="*/ 2457450 h 2466975"/>
              <a:gd name="connsiteX1-753" fmla="*/ 6592062 w 9144000"/>
              <a:gd name="connsiteY1-754" fmla="*/ 2464766 h 2466975"/>
              <a:gd name="connsiteX2-755" fmla="*/ 6591300 w 9144000"/>
              <a:gd name="connsiteY2-756" fmla="*/ 2219325 h 2466975"/>
              <a:gd name="connsiteX3-757" fmla="*/ 6000750 w 9144000"/>
              <a:gd name="connsiteY3-758" fmla="*/ 1152525 h 2466975"/>
              <a:gd name="connsiteX4-759" fmla="*/ 6190411 w 9144000"/>
              <a:gd name="connsiteY4-760" fmla="*/ 998677 h 2466975"/>
              <a:gd name="connsiteX5-761" fmla="*/ 6619875 w 9144000"/>
              <a:gd name="connsiteY5-762" fmla="*/ 1466850 h 2466975"/>
              <a:gd name="connsiteX6-763" fmla="*/ 6562725 w 9144000"/>
              <a:gd name="connsiteY6-764" fmla="*/ 0 h 2466975"/>
              <a:gd name="connsiteX7-765" fmla="*/ 6838950 w 9144000"/>
              <a:gd name="connsiteY7-766" fmla="*/ 9525 h 2466975"/>
              <a:gd name="connsiteX8-767" fmla="*/ 6905625 w 9144000"/>
              <a:gd name="connsiteY8-768" fmla="*/ 981075 h 2466975"/>
              <a:gd name="connsiteX9-769" fmla="*/ 7239000 w 9144000"/>
              <a:gd name="connsiteY9-770" fmla="*/ 981075 h 2466975"/>
              <a:gd name="connsiteX10-771" fmla="*/ 7629525 w 9144000"/>
              <a:gd name="connsiteY10-772" fmla="*/ 981075 h 2466975"/>
              <a:gd name="connsiteX11-773" fmla="*/ 7915275 w 9144000"/>
              <a:gd name="connsiteY11-774" fmla="*/ 981075 h 2466975"/>
              <a:gd name="connsiteX12-775" fmla="*/ 7896225 w 9144000"/>
              <a:gd name="connsiteY12-776" fmla="*/ 1781175 h 2466975"/>
              <a:gd name="connsiteX13-777" fmla="*/ 7658100 w 9144000"/>
              <a:gd name="connsiteY13-778" fmla="*/ 2466975 h 2466975"/>
              <a:gd name="connsiteX14-779" fmla="*/ 9144000 w 9144000"/>
              <a:gd name="connsiteY14-780" fmla="*/ 2466975 h 2466975"/>
              <a:gd name="connsiteX0-781" fmla="*/ 0 w 9144000"/>
              <a:gd name="connsiteY0-782" fmla="*/ 2457450 h 2466975"/>
              <a:gd name="connsiteX1-783" fmla="*/ 6592062 w 9144000"/>
              <a:gd name="connsiteY1-784" fmla="*/ 2464766 h 2466975"/>
              <a:gd name="connsiteX2-785" fmla="*/ 6591300 w 9144000"/>
              <a:gd name="connsiteY2-786" fmla="*/ 2219325 h 2466975"/>
              <a:gd name="connsiteX3-787" fmla="*/ 6000750 w 9144000"/>
              <a:gd name="connsiteY3-788" fmla="*/ 1152525 h 2466975"/>
              <a:gd name="connsiteX4-789" fmla="*/ 6190411 w 9144000"/>
              <a:gd name="connsiteY4-790" fmla="*/ 998677 h 2466975"/>
              <a:gd name="connsiteX5-791" fmla="*/ 6619875 w 9144000"/>
              <a:gd name="connsiteY5-792" fmla="*/ 1466850 h 2466975"/>
              <a:gd name="connsiteX6-793" fmla="*/ 6562725 w 9144000"/>
              <a:gd name="connsiteY6-794" fmla="*/ 0 h 2466975"/>
              <a:gd name="connsiteX7-795" fmla="*/ 6838950 w 9144000"/>
              <a:gd name="connsiteY7-796" fmla="*/ 9525 h 2466975"/>
              <a:gd name="connsiteX8-797" fmla="*/ 6905625 w 9144000"/>
              <a:gd name="connsiteY8-798" fmla="*/ 981075 h 2466975"/>
              <a:gd name="connsiteX9-799" fmla="*/ 7239000 w 9144000"/>
              <a:gd name="connsiteY9-800" fmla="*/ 981075 h 2466975"/>
              <a:gd name="connsiteX10-801" fmla="*/ 7629525 w 9144000"/>
              <a:gd name="connsiteY10-802" fmla="*/ 981075 h 2466975"/>
              <a:gd name="connsiteX11-803" fmla="*/ 7915275 w 9144000"/>
              <a:gd name="connsiteY11-804" fmla="*/ 981075 h 2466975"/>
              <a:gd name="connsiteX12-805" fmla="*/ 7896225 w 9144000"/>
              <a:gd name="connsiteY12-806" fmla="*/ 1781175 h 2466975"/>
              <a:gd name="connsiteX13-807" fmla="*/ 7658100 w 9144000"/>
              <a:gd name="connsiteY13-808" fmla="*/ 2466975 h 2466975"/>
              <a:gd name="connsiteX14-809" fmla="*/ 9144000 w 9144000"/>
              <a:gd name="connsiteY14-810" fmla="*/ 2466975 h 2466975"/>
              <a:gd name="connsiteX0-811" fmla="*/ 0 w 9144000"/>
              <a:gd name="connsiteY0-812" fmla="*/ 2457450 h 2466975"/>
              <a:gd name="connsiteX1-813" fmla="*/ 6592062 w 9144000"/>
              <a:gd name="connsiteY1-814" fmla="*/ 2464766 h 2466975"/>
              <a:gd name="connsiteX2-815" fmla="*/ 6591300 w 9144000"/>
              <a:gd name="connsiteY2-816" fmla="*/ 2219325 h 2466975"/>
              <a:gd name="connsiteX3-817" fmla="*/ 6000750 w 9144000"/>
              <a:gd name="connsiteY3-818" fmla="*/ 1152525 h 2466975"/>
              <a:gd name="connsiteX4-819" fmla="*/ 6197726 w 9144000"/>
              <a:gd name="connsiteY4-820" fmla="*/ 984046 h 2466975"/>
              <a:gd name="connsiteX5-821" fmla="*/ 6619875 w 9144000"/>
              <a:gd name="connsiteY5-822" fmla="*/ 1466850 h 2466975"/>
              <a:gd name="connsiteX6-823" fmla="*/ 6562725 w 9144000"/>
              <a:gd name="connsiteY6-824" fmla="*/ 0 h 2466975"/>
              <a:gd name="connsiteX7-825" fmla="*/ 6838950 w 9144000"/>
              <a:gd name="connsiteY7-826" fmla="*/ 9525 h 2466975"/>
              <a:gd name="connsiteX8-827" fmla="*/ 6905625 w 9144000"/>
              <a:gd name="connsiteY8-828" fmla="*/ 981075 h 2466975"/>
              <a:gd name="connsiteX9-829" fmla="*/ 7239000 w 9144000"/>
              <a:gd name="connsiteY9-830" fmla="*/ 981075 h 2466975"/>
              <a:gd name="connsiteX10-831" fmla="*/ 7629525 w 9144000"/>
              <a:gd name="connsiteY10-832" fmla="*/ 981075 h 2466975"/>
              <a:gd name="connsiteX11-833" fmla="*/ 7915275 w 9144000"/>
              <a:gd name="connsiteY11-834" fmla="*/ 981075 h 2466975"/>
              <a:gd name="connsiteX12-835" fmla="*/ 7896225 w 9144000"/>
              <a:gd name="connsiteY12-836" fmla="*/ 1781175 h 2466975"/>
              <a:gd name="connsiteX13-837" fmla="*/ 7658100 w 9144000"/>
              <a:gd name="connsiteY13-838" fmla="*/ 2466975 h 2466975"/>
              <a:gd name="connsiteX14-839" fmla="*/ 9144000 w 9144000"/>
              <a:gd name="connsiteY14-840" fmla="*/ 2466975 h 2466975"/>
              <a:gd name="connsiteX0-841" fmla="*/ 0 w 9144000"/>
              <a:gd name="connsiteY0-842" fmla="*/ 2457450 h 2466975"/>
              <a:gd name="connsiteX1-843" fmla="*/ 6592062 w 9144000"/>
              <a:gd name="connsiteY1-844" fmla="*/ 2464766 h 2466975"/>
              <a:gd name="connsiteX2-845" fmla="*/ 6591300 w 9144000"/>
              <a:gd name="connsiteY2-846" fmla="*/ 2219325 h 2466975"/>
              <a:gd name="connsiteX3-847" fmla="*/ 6000750 w 9144000"/>
              <a:gd name="connsiteY3-848" fmla="*/ 1152525 h 2466975"/>
              <a:gd name="connsiteX4-849" fmla="*/ 6197726 w 9144000"/>
              <a:gd name="connsiteY4-850" fmla="*/ 984046 h 2466975"/>
              <a:gd name="connsiteX5-851" fmla="*/ 6619875 w 9144000"/>
              <a:gd name="connsiteY5-852" fmla="*/ 1466850 h 2466975"/>
              <a:gd name="connsiteX6-853" fmla="*/ 6562725 w 9144000"/>
              <a:gd name="connsiteY6-854" fmla="*/ 0 h 2466975"/>
              <a:gd name="connsiteX7-855" fmla="*/ 6838950 w 9144000"/>
              <a:gd name="connsiteY7-856" fmla="*/ 9525 h 2466975"/>
              <a:gd name="connsiteX8-857" fmla="*/ 6905625 w 9144000"/>
              <a:gd name="connsiteY8-858" fmla="*/ 981075 h 2466975"/>
              <a:gd name="connsiteX9-859" fmla="*/ 7239000 w 9144000"/>
              <a:gd name="connsiteY9-860" fmla="*/ 981075 h 2466975"/>
              <a:gd name="connsiteX10-861" fmla="*/ 7629525 w 9144000"/>
              <a:gd name="connsiteY10-862" fmla="*/ 981075 h 2466975"/>
              <a:gd name="connsiteX11-863" fmla="*/ 7915275 w 9144000"/>
              <a:gd name="connsiteY11-864" fmla="*/ 981075 h 2466975"/>
              <a:gd name="connsiteX12-865" fmla="*/ 7896225 w 9144000"/>
              <a:gd name="connsiteY12-866" fmla="*/ 1781175 h 2466975"/>
              <a:gd name="connsiteX13-867" fmla="*/ 7658100 w 9144000"/>
              <a:gd name="connsiteY13-868" fmla="*/ 2466975 h 2466975"/>
              <a:gd name="connsiteX14-869" fmla="*/ 9144000 w 9144000"/>
              <a:gd name="connsiteY14-870" fmla="*/ 2466975 h 2466975"/>
              <a:gd name="connsiteX0-871" fmla="*/ 0 w 9144000"/>
              <a:gd name="connsiteY0-872" fmla="*/ 2457450 h 2466975"/>
              <a:gd name="connsiteX1-873" fmla="*/ 6592062 w 9144000"/>
              <a:gd name="connsiteY1-874" fmla="*/ 2464766 h 2466975"/>
              <a:gd name="connsiteX2-875" fmla="*/ 6591300 w 9144000"/>
              <a:gd name="connsiteY2-876" fmla="*/ 2219325 h 2466975"/>
              <a:gd name="connsiteX3-877" fmla="*/ 6000750 w 9144000"/>
              <a:gd name="connsiteY3-878" fmla="*/ 1152525 h 2466975"/>
              <a:gd name="connsiteX4-879" fmla="*/ 6197726 w 9144000"/>
              <a:gd name="connsiteY4-880" fmla="*/ 984046 h 2466975"/>
              <a:gd name="connsiteX5-881" fmla="*/ 6619875 w 9144000"/>
              <a:gd name="connsiteY5-882" fmla="*/ 1466850 h 2466975"/>
              <a:gd name="connsiteX6-883" fmla="*/ 6562725 w 9144000"/>
              <a:gd name="connsiteY6-884" fmla="*/ 0 h 2466975"/>
              <a:gd name="connsiteX7-885" fmla="*/ 6838950 w 9144000"/>
              <a:gd name="connsiteY7-886" fmla="*/ 9525 h 2466975"/>
              <a:gd name="connsiteX8-887" fmla="*/ 6905625 w 9144000"/>
              <a:gd name="connsiteY8-888" fmla="*/ 981075 h 2466975"/>
              <a:gd name="connsiteX9-889" fmla="*/ 7239000 w 9144000"/>
              <a:gd name="connsiteY9-890" fmla="*/ 981075 h 2466975"/>
              <a:gd name="connsiteX10-891" fmla="*/ 7629525 w 9144000"/>
              <a:gd name="connsiteY10-892" fmla="*/ 981075 h 2466975"/>
              <a:gd name="connsiteX11-893" fmla="*/ 7915275 w 9144000"/>
              <a:gd name="connsiteY11-894" fmla="*/ 981075 h 2466975"/>
              <a:gd name="connsiteX12-895" fmla="*/ 7896225 w 9144000"/>
              <a:gd name="connsiteY12-896" fmla="*/ 1781175 h 2466975"/>
              <a:gd name="connsiteX13-897" fmla="*/ 7658100 w 9144000"/>
              <a:gd name="connsiteY13-898" fmla="*/ 2466975 h 2466975"/>
              <a:gd name="connsiteX14-899" fmla="*/ 9144000 w 9144000"/>
              <a:gd name="connsiteY14-900" fmla="*/ 2466975 h 2466975"/>
              <a:gd name="connsiteX0-901" fmla="*/ 0 w 9144000"/>
              <a:gd name="connsiteY0-902" fmla="*/ 2457450 h 2466975"/>
              <a:gd name="connsiteX1-903" fmla="*/ 6592062 w 9144000"/>
              <a:gd name="connsiteY1-904" fmla="*/ 2464766 h 2466975"/>
              <a:gd name="connsiteX2-905" fmla="*/ 6591300 w 9144000"/>
              <a:gd name="connsiteY2-906" fmla="*/ 2219325 h 2466975"/>
              <a:gd name="connsiteX3-907" fmla="*/ 6000750 w 9144000"/>
              <a:gd name="connsiteY3-908" fmla="*/ 1152525 h 2466975"/>
              <a:gd name="connsiteX4-909" fmla="*/ 6197726 w 9144000"/>
              <a:gd name="connsiteY4-910" fmla="*/ 984046 h 2466975"/>
              <a:gd name="connsiteX5-911" fmla="*/ 6619875 w 9144000"/>
              <a:gd name="connsiteY5-912" fmla="*/ 1466850 h 2466975"/>
              <a:gd name="connsiteX6-913" fmla="*/ 6562725 w 9144000"/>
              <a:gd name="connsiteY6-914" fmla="*/ 0 h 2466975"/>
              <a:gd name="connsiteX7-915" fmla="*/ 6838950 w 9144000"/>
              <a:gd name="connsiteY7-916" fmla="*/ 9525 h 2466975"/>
              <a:gd name="connsiteX8-917" fmla="*/ 6905625 w 9144000"/>
              <a:gd name="connsiteY8-918" fmla="*/ 981075 h 2466975"/>
              <a:gd name="connsiteX9-919" fmla="*/ 7239000 w 9144000"/>
              <a:gd name="connsiteY9-920" fmla="*/ 981075 h 2466975"/>
              <a:gd name="connsiteX10-921" fmla="*/ 7629525 w 9144000"/>
              <a:gd name="connsiteY10-922" fmla="*/ 981075 h 2466975"/>
              <a:gd name="connsiteX11-923" fmla="*/ 7915275 w 9144000"/>
              <a:gd name="connsiteY11-924" fmla="*/ 981075 h 2466975"/>
              <a:gd name="connsiteX12-925" fmla="*/ 7896225 w 9144000"/>
              <a:gd name="connsiteY12-926" fmla="*/ 1781175 h 2466975"/>
              <a:gd name="connsiteX13-927" fmla="*/ 7658100 w 9144000"/>
              <a:gd name="connsiteY13-928" fmla="*/ 2466975 h 2466975"/>
              <a:gd name="connsiteX14-929" fmla="*/ 9144000 w 9144000"/>
              <a:gd name="connsiteY14-930" fmla="*/ 2466975 h 2466975"/>
              <a:gd name="connsiteX0-931" fmla="*/ 0 w 9144000"/>
              <a:gd name="connsiteY0-932" fmla="*/ 2457450 h 2466975"/>
              <a:gd name="connsiteX1-933" fmla="*/ 6592062 w 9144000"/>
              <a:gd name="connsiteY1-934" fmla="*/ 2464766 h 2466975"/>
              <a:gd name="connsiteX2-935" fmla="*/ 6591300 w 9144000"/>
              <a:gd name="connsiteY2-936" fmla="*/ 2219325 h 2466975"/>
              <a:gd name="connsiteX3-937" fmla="*/ 6000750 w 9144000"/>
              <a:gd name="connsiteY3-938" fmla="*/ 1152525 h 2466975"/>
              <a:gd name="connsiteX4-939" fmla="*/ 6197726 w 9144000"/>
              <a:gd name="connsiteY4-940" fmla="*/ 984046 h 2466975"/>
              <a:gd name="connsiteX5-941" fmla="*/ 6619875 w 9144000"/>
              <a:gd name="connsiteY5-942" fmla="*/ 1466850 h 2466975"/>
              <a:gd name="connsiteX6-943" fmla="*/ 6562725 w 9144000"/>
              <a:gd name="connsiteY6-944" fmla="*/ 0 h 2466975"/>
              <a:gd name="connsiteX7-945" fmla="*/ 6838950 w 9144000"/>
              <a:gd name="connsiteY7-946" fmla="*/ 9525 h 2466975"/>
              <a:gd name="connsiteX8-947" fmla="*/ 6905625 w 9144000"/>
              <a:gd name="connsiteY8-948" fmla="*/ 981075 h 2466975"/>
              <a:gd name="connsiteX9-949" fmla="*/ 7239000 w 9144000"/>
              <a:gd name="connsiteY9-950" fmla="*/ 981075 h 2466975"/>
              <a:gd name="connsiteX10-951" fmla="*/ 7629525 w 9144000"/>
              <a:gd name="connsiteY10-952" fmla="*/ 981075 h 2466975"/>
              <a:gd name="connsiteX11-953" fmla="*/ 7915275 w 9144000"/>
              <a:gd name="connsiteY11-954" fmla="*/ 981075 h 2466975"/>
              <a:gd name="connsiteX12-955" fmla="*/ 7896225 w 9144000"/>
              <a:gd name="connsiteY12-956" fmla="*/ 1781175 h 2466975"/>
              <a:gd name="connsiteX13-957" fmla="*/ 7658100 w 9144000"/>
              <a:gd name="connsiteY13-958" fmla="*/ 2466975 h 2466975"/>
              <a:gd name="connsiteX14-959" fmla="*/ 9144000 w 9144000"/>
              <a:gd name="connsiteY14-960" fmla="*/ 2466975 h 2466975"/>
              <a:gd name="connsiteX0-961" fmla="*/ 0 w 9144000"/>
              <a:gd name="connsiteY0-962" fmla="*/ 2457450 h 2466975"/>
              <a:gd name="connsiteX1-963" fmla="*/ 6592062 w 9144000"/>
              <a:gd name="connsiteY1-964" fmla="*/ 2464766 h 2466975"/>
              <a:gd name="connsiteX2-965" fmla="*/ 6591300 w 9144000"/>
              <a:gd name="connsiteY2-966" fmla="*/ 2219325 h 2466975"/>
              <a:gd name="connsiteX3-967" fmla="*/ 6000750 w 9144000"/>
              <a:gd name="connsiteY3-968" fmla="*/ 1152525 h 2466975"/>
              <a:gd name="connsiteX4-969" fmla="*/ 6197726 w 9144000"/>
              <a:gd name="connsiteY4-970" fmla="*/ 984046 h 2466975"/>
              <a:gd name="connsiteX5-971" fmla="*/ 6619875 w 9144000"/>
              <a:gd name="connsiteY5-972" fmla="*/ 1466850 h 2466975"/>
              <a:gd name="connsiteX6-973" fmla="*/ 6562725 w 9144000"/>
              <a:gd name="connsiteY6-974" fmla="*/ 0 h 2466975"/>
              <a:gd name="connsiteX7-975" fmla="*/ 6838950 w 9144000"/>
              <a:gd name="connsiteY7-976" fmla="*/ 9525 h 2466975"/>
              <a:gd name="connsiteX8-977" fmla="*/ 6905625 w 9144000"/>
              <a:gd name="connsiteY8-978" fmla="*/ 981075 h 2466975"/>
              <a:gd name="connsiteX9-979" fmla="*/ 7239000 w 9144000"/>
              <a:gd name="connsiteY9-980" fmla="*/ 981075 h 2466975"/>
              <a:gd name="connsiteX10-981" fmla="*/ 7629525 w 9144000"/>
              <a:gd name="connsiteY10-982" fmla="*/ 981075 h 2466975"/>
              <a:gd name="connsiteX11-983" fmla="*/ 7915275 w 9144000"/>
              <a:gd name="connsiteY11-984" fmla="*/ 981075 h 2466975"/>
              <a:gd name="connsiteX12-985" fmla="*/ 7896225 w 9144000"/>
              <a:gd name="connsiteY12-986" fmla="*/ 1781175 h 2466975"/>
              <a:gd name="connsiteX13-987" fmla="*/ 7658100 w 9144000"/>
              <a:gd name="connsiteY13-988" fmla="*/ 2466975 h 2466975"/>
              <a:gd name="connsiteX14-989" fmla="*/ 9144000 w 9144000"/>
              <a:gd name="connsiteY14-990" fmla="*/ 2466975 h 2466975"/>
              <a:gd name="connsiteX0-991" fmla="*/ 0 w 9144000"/>
              <a:gd name="connsiteY0-992" fmla="*/ 2553469 h 2562994"/>
              <a:gd name="connsiteX1-993" fmla="*/ 6592062 w 9144000"/>
              <a:gd name="connsiteY1-994" fmla="*/ 2560785 h 2562994"/>
              <a:gd name="connsiteX2-995" fmla="*/ 6591300 w 9144000"/>
              <a:gd name="connsiteY2-996" fmla="*/ 2315344 h 2562994"/>
              <a:gd name="connsiteX3-997" fmla="*/ 6000750 w 9144000"/>
              <a:gd name="connsiteY3-998" fmla="*/ 1248544 h 2562994"/>
              <a:gd name="connsiteX4-999" fmla="*/ 6197726 w 9144000"/>
              <a:gd name="connsiteY4-1000" fmla="*/ 1080065 h 2562994"/>
              <a:gd name="connsiteX5-1001" fmla="*/ 6619875 w 9144000"/>
              <a:gd name="connsiteY5-1002" fmla="*/ 1562869 h 2562994"/>
              <a:gd name="connsiteX6-1003" fmla="*/ 6562725 w 9144000"/>
              <a:gd name="connsiteY6-1004" fmla="*/ 96019 h 2562994"/>
              <a:gd name="connsiteX7-1005" fmla="*/ 6838950 w 9144000"/>
              <a:gd name="connsiteY7-1006" fmla="*/ 105544 h 2562994"/>
              <a:gd name="connsiteX8-1007" fmla="*/ 6905625 w 9144000"/>
              <a:gd name="connsiteY8-1008" fmla="*/ 1077094 h 2562994"/>
              <a:gd name="connsiteX9-1009" fmla="*/ 7239000 w 9144000"/>
              <a:gd name="connsiteY9-1010" fmla="*/ 1077094 h 2562994"/>
              <a:gd name="connsiteX10-1011" fmla="*/ 7629525 w 9144000"/>
              <a:gd name="connsiteY10-1012" fmla="*/ 1077094 h 2562994"/>
              <a:gd name="connsiteX11-1013" fmla="*/ 7915275 w 9144000"/>
              <a:gd name="connsiteY11-1014" fmla="*/ 1077094 h 2562994"/>
              <a:gd name="connsiteX12-1015" fmla="*/ 7896225 w 9144000"/>
              <a:gd name="connsiteY12-1016" fmla="*/ 1877194 h 2562994"/>
              <a:gd name="connsiteX13-1017" fmla="*/ 7658100 w 9144000"/>
              <a:gd name="connsiteY13-1018" fmla="*/ 2562994 h 2562994"/>
              <a:gd name="connsiteX14-1019" fmla="*/ 9144000 w 9144000"/>
              <a:gd name="connsiteY14-1020" fmla="*/ 2562994 h 2562994"/>
              <a:gd name="connsiteX0-1021" fmla="*/ 0 w 9144000"/>
              <a:gd name="connsiteY0-1022" fmla="*/ 2613374 h 2622899"/>
              <a:gd name="connsiteX1-1023" fmla="*/ 6592062 w 9144000"/>
              <a:gd name="connsiteY1-1024" fmla="*/ 2620690 h 2622899"/>
              <a:gd name="connsiteX2-1025" fmla="*/ 6591300 w 9144000"/>
              <a:gd name="connsiteY2-1026" fmla="*/ 2375249 h 2622899"/>
              <a:gd name="connsiteX3-1027" fmla="*/ 6000750 w 9144000"/>
              <a:gd name="connsiteY3-1028" fmla="*/ 1308449 h 2622899"/>
              <a:gd name="connsiteX4-1029" fmla="*/ 6197726 w 9144000"/>
              <a:gd name="connsiteY4-1030" fmla="*/ 1139970 h 2622899"/>
              <a:gd name="connsiteX5-1031" fmla="*/ 6619875 w 9144000"/>
              <a:gd name="connsiteY5-1032" fmla="*/ 1622774 h 2622899"/>
              <a:gd name="connsiteX6-1033" fmla="*/ 6562725 w 9144000"/>
              <a:gd name="connsiteY6-1034" fmla="*/ 155924 h 2622899"/>
              <a:gd name="connsiteX7-1035" fmla="*/ 6838950 w 9144000"/>
              <a:gd name="connsiteY7-1036" fmla="*/ 165449 h 2622899"/>
              <a:gd name="connsiteX8-1037" fmla="*/ 6905625 w 9144000"/>
              <a:gd name="connsiteY8-1038" fmla="*/ 1136999 h 2622899"/>
              <a:gd name="connsiteX9-1039" fmla="*/ 7239000 w 9144000"/>
              <a:gd name="connsiteY9-1040" fmla="*/ 1136999 h 2622899"/>
              <a:gd name="connsiteX10-1041" fmla="*/ 7629525 w 9144000"/>
              <a:gd name="connsiteY10-1042" fmla="*/ 1136999 h 2622899"/>
              <a:gd name="connsiteX11-1043" fmla="*/ 7915275 w 9144000"/>
              <a:gd name="connsiteY11-1044" fmla="*/ 1136999 h 2622899"/>
              <a:gd name="connsiteX12-1045" fmla="*/ 7896225 w 9144000"/>
              <a:gd name="connsiteY12-1046" fmla="*/ 1937099 h 2622899"/>
              <a:gd name="connsiteX13-1047" fmla="*/ 7658100 w 9144000"/>
              <a:gd name="connsiteY13-1048" fmla="*/ 2622899 h 2622899"/>
              <a:gd name="connsiteX14-1049" fmla="*/ 9144000 w 9144000"/>
              <a:gd name="connsiteY14-1050" fmla="*/ 2622899 h 2622899"/>
              <a:gd name="connsiteX0-1051" fmla="*/ 0 w 9144000"/>
              <a:gd name="connsiteY0-1052" fmla="*/ 2625509 h 2635034"/>
              <a:gd name="connsiteX1-1053" fmla="*/ 6592062 w 9144000"/>
              <a:gd name="connsiteY1-1054" fmla="*/ 2632825 h 2635034"/>
              <a:gd name="connsiteX2-1055" fmla="*/ 6591300 w 9144000"/>
              <a:gd name="connsiteY2-1056" fmla="*/ 2387384 h 2635034"/>
              <a:gd name="connsiteX3-1057" fmla="*/ 6000750 w 9144000"/>
              <a:gd name="connsiteY3-1058" fmla="*/ 1320584 h 2635034"/>
              <a:gd name="connsiteX4-1059" fmla="*/ 6197726 w 9144000"/>
              <a:gd name="connsiteY4-1060" fmla="*/ 1152105 h 2635034"/>
              <a:gd name="connsiteX5-1061" fmla="*/ 6619875 w 9144000"/>
              <a:gd name="connsiteY5-1062" fmla="*/ 1634909 h 2635034"/>
              <a:gd name="connsiteX6-1063" fmla="*/ 6562725 w 9144000"/>
              <a:gd name="connsiteY6-1064" fmla="*/ 168059 h 2635034"/>
              <a:gd name="connsiteX7-1065" fmla="*/ 6838950 w 9144000"/>
              <a:gd name="connsiteY7-1066" fmla="*/ 177584 h 2635034"/>
              <a:gd name="connsiteX8-1067" fmla="*/ 6905625 w 9144000"/>
              <a:gd name="connsiteY8-1068" fmla="*/ 1149134 h 2635034"/>
              <a:gd name="connsiteX9-1069" fmla="*/ 7239000 w 9144000"/>
              <a:gd name="connsiteY9-1070" fmla="*/ 1149134 h 2635034"/>
              <a:gd name="connsiteX10-1071" fmla="*/ 7629525 w 9144000"/>
              <a:gd name="connsiteY10-1072" fmla="*/ 1149134 h 2635034"/>
              <a:gd name="connsiteX11-1073" fmla="*/ 7915275 w 9144000"/>
              <a:gd name="connsiteY11-1074" fmla="*/ 1149134 h 2635034"/>
              <a:gd name="connsiteX12-1075" fmla="*/ 7896225 w 9144000"/>
              <a:gd name="connsiteY12-1076" fmla="*/ 1949234 h 2635034"/>
              <a:gd name="connsiteX13-1077" fmla="*/ 7658100 w 9144000"/>
              <a:gd name="connsiteY13-1078" fmla="*/ 2635034 h 2635034"/>
              <a:gd name="connsiteX14-1079" fmla="*/ 9144000 w 9144000"/>
              <a:gd name="connsiteY14-1080" fmla="*/ 2635034 h 2635034"/>
              <a:gd name="connsiteX0-1081" fmla="*/ 0 w 9144000"/>
              <a:gd name="connsiteY0-1082" fmla="*/ 2625509 h 2635034"/>
              <a:gd name="connsiteX1-1083" fmla="*/ 6592062 w 9144000"/>
              <a:gd name="connsiteY1-1084" fmla="*/ 2632825 h 2635034"/>
              <a:gd name="connsiteX2-1085" fmla="*/ 6591300 w 9144000"/>
              <a:gd name="connsiteY2-1086" fmla="*/ 2387384 h 2635034"/>
              <a:gd name="connsiteX3-1087" fmla="*/ 6000750 w 9144000"/>
              <a:gd name="connsiteY3-1088" fmla="*/ 1320584 h 2635034"/>
              <a:gd name="connsiteX4-1089" fmla="*/ 6197726 w 9144000"/>
              <a:gd name="connsiteY4-1090" fmla="*/ 1152105 h 2635034"/>
              <a:gd name="connsiteX5-1091" fmla="*/ 6619875 w 9144000"/>
              <a:gd name="connsiteY5-1092" fmla="*/ 1634909 h 2635034"/>
              <a:gd name="connsiteX6-1093" fmla="*/ 6562725 w 9144000"/>
              <a:gd name="connsiteY6-1094" fmla="*/ 168059 h 2635034"/>
              <a:gd name="connsiteX7-1095" fmla="*/ 6838950 w 9144000"/>
              <a:gd name="connsiteY7-1096" fmla="*/ 177584 h 2635034"/>
              <a:gd name="connsiteX8-1097" fmla="*/ 6905625 w 9144000"/>
              <a:gd name="connsiteY8-1098" fmla="*/ 1149134 h 2635034"/>
              <a:gd name="connsiteX9-1099" fmla="*/ 7239000 w 9144000"/>
              <a:gd name="connsiteY9-1100" fmla="*/ 1149134 h 2635034"/>
              <a:gd name="connsiteX10-1101" fmla="*/ 7629525 w 9144000"/>
              <a:gd name="connsiteY10-1102" fmla="*/ 1149134 h 2635034"/>
              <a:gd name="connsiteX11-1103" fmla="*/ 7915275 w 9144000"/>
              <a:gd name="connsiteY11-1104" fmla="*/ 1149134 h 2635034"/>
              <a:gd name="connsiteX12-1105" fmla="*/ 7896225 w 9144000"/>
              <a:gd name="connsiteY12-1106" fmla="*/ 1949234 h 2635034"/>
              <a:gd name="connsiteX13-1107" fmla="*/ 7658100 w 9144000"/>
              <a:gd name="connsiteY13-1108" fmla="*/ 2635034 h 2635034"/>
              <a:gd name="connsiteX14-1109" fmla="*/ 9144000 w 9144000"/>
              <a:gd name="connsiteY14-1110" fmla="*/ 2635034 h 2635034"/>
              <a:gd name="connsiteX0-1111" fmla="*/ 0 w 9144000"/>
              <a:gd name="connsiteY0-1112" fmla="*/ 2625509 h 2635034"/>
              <a:gd name="connsiteX1-1113" fmla="*/ 6592062 w 9144000"/>
              <a:gd name="connsiteY1-1114" fmla="*/ 2632825 h 2635034"/>
              <a:gd name="connsiteX2-1115" fmla="*/ 6591300 w 9144000"/>
              <a:gd name="connsiteY2-1116" fmla="*/ 2387384 h 2635034"/>
              <a:gd name="connsiteX3-1117" fmla="*/ 6000750 w 9144000"/>
              <a:gd name="connsiteY3-1118" fmla="*/ 1320584 h 2635034"/>
              <a:gd name="connsiteX4-1119" fmla="*/ 6197726 w 9144000"/>
              <a:gd name="connsiteY4-1120" fmla="*/ 1152105 h 2635034"/>
              <a:gd name="connsiteX5-1121" fmla="*/ 6619875 w 9144000"/>
              <a:gd name="connsiteY5-1122" fmla="*/ 1634909 h 2635034"/>
              <a:gd name="connsiteX6-1123" fmla="*/ 6562725 w 9144000"/>
              <a:gd name="connsiteY6-1124" fmla="*/ 168059 h 2635034"/>
              <a:gd name="connsiteX7-1125" fmla="*/ 6838950 w 9144000"/>
              <a:gd name="connsiteY7-1126" fmla="*/ 177584 h 2635034"/>
              <a:gd name="connsiteX8-1127" fmla="*/ 6905625 w 9144000"/>
              <a:gd name="connsiteY8-1128" fmla="*/ 1149134 h 2635034"/>
              <a:gd name="connsiteX9-1129" fmla="*/ 7239000 w 9144000"/>
              <a:gd name="connsiteY9-1130" fmla="*/ 1149134 h 2635034"/>
              <a:gd name="connsiteX10-1131" fmla="*/ 7629525 w 9144000"/>
              <a:gd name="connsiteY10-1132" fmla="*/ 1149134 h 2635034"/>
              <a:gd name="connsiteX11-1133" fmla="*/ 7915275 w 9144000"/>
              <a:gd name="connsiteY11-1134" fmla="*/ 1149134 h 2635034"/>
              <a:gd name="connsiteX12-1135" fmla="*/ 7896225 w 9144000"/>
              <a:gd name="connsiteY12-1136" fmla="*/ 1949234 h 2635034"/>
              <a:gd name="connsiteX13-1137" fmla="*/ 7658100 w 9144000"/>
              <a:gd name="connsiteY13-1138" fmla="*/ 2635034 h 2635034"/>
              <a:gd name="connsiteX14-1139" fmla="*/ 9144000 w 9144000"/>
              <a:gd name="connsiteY14-1140" fmla="*/ 2635034 h 2635034"/>
              <a:gd name="connsiteX0-1141" fmla="*/ 0 w 9144000"/>
              <a:gd name="connsiteY0-1142" fmla="*/ 2625509 h 2635034"/>
              <a:gd name="connsiteX1-1143" fmla="*/ 6592062 w 9144000"/>
              <a:gd name="connsiteY1-1144" fmla="*/ 2632825 h 2635034"/>
              <a:gd name="connsiteX2-1145" fmla="*/ 6591300 w 9144000"/>
              <a:gd name="connsiteY2-1146" fmla="*/ 2387384 h 2635034"/>
              <a:gd name="connsiteX3-1147" fmla="*/ 6000750 w 9144000"/>
              <a:gd name="connsiteY3-1148" fmla="*/ 1320584 h 2635034"/>
              <a:gd name="connsiteX4-1149" fmla="*/ 6197726 w 9144000"/>
              <a:gd name="connsiteY4-1150" fmla="*/ 1152105 h 2635034"/>
              <a:gd name="connsiteX5-1151" fmla="*/ 6619875 w 9144000"/>
              <a:gd name="connsiteY5-1152" fmla="*/ 1634909 h 2635034"/>
              <a:gd name="connsiteX6-1153" fmla="*/ 6562725 w 9144000"/>
              <a:gd name="connsiteY6-1154" fmla="*/ 168059 h 2635034"/>
              <a:gd name="connsiteX7-1155" fmla="*/ 6838950 w 9144000"/>
              <a:gd name="connsiteY7-1156" fmla="*/ 177584 h 2635034"/>
              <a:gd name="connsiteX8-1157" fmla="*/ 6905625 w 9144000"/>
              <a:gd name="connsiteY8-1158" fmla="*/ 1149134 h 2635034"/>
              <a:gd name="connsiteX9-1159" fmla="*/ 7239000 w 9144000"/>
              <a:gd name="connsiteY9-1160" fmla="*/ 1149134 h 2635034"/>
              <a:gd name="connsiteX10-1161" fmla="*/ 7629525 w 9144000"/>
              <a:gd name="connsiteY10-1162" fmla="*/ 1149134 h 2635034"/>
              <a:gd name="connsiteX11-1163" fmla="*/ 7915275 w 9144000"/>
              <a:gd name="connsiteY11-1164" fmla="*/ 1149134 h 2635034"/>
              <a:gd name="connsiteX12-1165" fmla="*/ 7896225 w 9144000"/>
              <a:gd name="connsiteY12-1166" fmla="*/ 1949234 h 2635034"/>
              <a:gd name="connsiteX13-1167" fmla="*/ 7658100 w 9144000"/>
              <a:gd name="connsiteY13-1168" fmla="*/ 2635034 h 2635034"/>
              <a:gd name="connsiteX14-1169" fmla="*/ 9144000 w 9144000"/>
              <a:gd name="connsiteY14-1170" fmla="*/ 2635034 h 2635034"/>
              <a:gd name="connsiteX0-1171" fmla="*/ 0 w 9144000"/>
              <a:gd name="connsiteY0-1172" fmla="*/ 2625509 h 2635034"/>
              <a:gd name="connsiteX1-1173" fmla="*/ 6592062 w 9144000"/>
              <a:gd name="connsiteY1-1174" fmla="*/ 2632825 h 2635034"/>
              <a:gd name="connsiteX2-1175" fmla="*/ 6591300 w 9144000"/>
              <a:gd name="connsiteY2-1176" fmla="*/ 2387384 h 2635034"/>
              <a:gd name="connsiteX3-1177" fmla="*/ 6000750 w 9144000"/>
              <a:gd name="connsiteY3-1178" fmla="*/ 1320584 h 2635034"/>
              <a:gd name="connsiteX4-1179" fmla="*/ 6197726 w 9144000"/>
              <a:gd name="connsiteY4-1180" fmla="*/ 1152105 h 2635034"/>
              <a:gd name="connsiteX5-1181" fmla="*/ 6619875 w 9144000"/>
              <a:gd name="connsiteY5-1182" fmla="*/ 1634909 h 2635034"/>
              <a:gd name="connsiteX6-1183" fmla="*/ 6562725 w 9144000"/>
              <a:gd name="connsiteY6-1184" fmla="*/ 168059 h 2635034"/>
              <a:gd name="connsiteX7-1185" fmla="*/ 6838950 w 9144000"/>
              <a:gd name="connsiteY7-1186" fmla="*/ 177584 h 2635034"/>
              <a:gd name="connsiteX8-1187" fmla="*/ 6905625 w 9144000"/>
              <a:gd name="connsiteY8-1188" fmla="*/ 1149134 h 2635034"/>
              <a:gd name="connsiteX9-1189" fmla="*/ 7239000 w 9144000"/>
              <a:gd name="connsiteY9-1190" fmla="*/ 1149134 h 2635034"/>
              <a:gd name="connsiteX10-1191" fmla="*/ 7629525 w 9144000"/>
              <a:gd name="connsiteY10-1192" fmla="*/ 1149134 h 2635034"/>
              <a:gd name="connsiteX11-1193" fmla="*/ 7915275 w 9144000"/>
              <a:gd name="connsiteY11-1194" fmla="*/ 1149134 h 2635034"/>
              <a:gd name="connsiteX12-1195" fmla="*/ 7896225 w 9144000"/>
              <a:gd name="connsiteY12-1196" fmla="*/ 1949234 h 2635034"/>
              <a:gd name="connsiteX13-1197" fmla="*/ 7658100 w 9144000"/>
              <a:gd name="connsiteY13-1198" fmla="*/ 2635034 h 2635034"/>
              <a:gd name="connsiteX14-1199" fmla="*/ 9144000 w 9144000"/>
              <a:gd name="connsiteY14-1200" fmla="*/ 2635034 h 2635034"/>
              <a:gd name="connsiteX0-1201" fmla="*/ 0 w 9144000"/>
              <a:gd name="connsiteY0-1202" fmla="*/ 2625509 h 2635034"/>
              <a:gd name="connsiteX1-1203" fmla="*/ 6592062 w 9144000"/>
              <a:gd name="connsiteY1-1204" fmla="*/ 2632825 h 2635034"/>
              <a:gd name="connsiteX2-1205" fmla="*/ 6591300 w 9144000"/>
              <a:gd name="connsiteY2-1206" fmla="*/ 2387384 h 2635034"/>
              <a:gd name="connsiteX3-1207" fmla="*/ 6000750 w 9144000"/>
              <a:gd name="connsiteY3-1208" fmla="*/ 1320584 h 2635034"/>
              <a:gd name="connsiteX4-1209" fmla="*/ 6197726 w 9144000"/>
              <a:gd name="connsiteY4-1210" fmla="*/ 1152105 h 2635034"/>
              <a:gd name="connsiteX5-1211" fmla="*/ 6619875 w 9144000"/>
              <a:gd name="connsiteY5-1212" fmla="*/ 1634909 h 2635034"/>
              <a:gd name="connsiteX6-1213" fmla="*/ 6562725 w 9144000"/>
              <a:gd name="connsiteY6-1214" fmla="*/ 168059 h 2635034"/>
              <a:gd name="connsiteX7-1215" fmla="*/ 6838950 w 9144000"/>
              <a:gd name="connsiteY7-1216" fmla="*/ 177584 h 2635034"/>
              <a:gd name="connsiteX8-1217" fmla="*/ 6905625 w 9144000"/>
              <a:gd name="connsiteY8-1218" fmla="*/ 1149134 h 2635034"/>
              <a:gd name="connsiteX9-1219" fmla="*/ 7239000 w 9144000"/>
              <a:gd name="connsiteY9-1220" fmla="*/ 1149134 h 2635034"/>
              <a:gd name="connsiteX10-1221" fmla="*/ 7629525 w 9144000"/>
              <a:gd name="connsiteY10-1222" fmla="*/ 1149134 h 2635034"/>
              <a:gd name="connsiteX11-1223" fmla="*/ 7915275 w 9144000"/>
              <a:gd name="connsiteY11-1224" fmla="*/ 1149134 h 2635034"/>
              <a:gd name="connsiteX12-1225" fmla="*/ 7896225 w 9144000"/>
              <a:gd name="connsiteY12-1226" fmla="*/ 1949234 h 2635034"/>
              <a:gd name="connsiteX13-1227" fmla="*/ 7658100 w 9144000"/>
              <a:gd name="connsiteY13-1228" fmla="*/ 2635034 h 2635034"/>
              <a:gd name="connsiteX14-1229" fmla="*/ 9144000 w 9144000"/>
              <a:gd name="connsiteY14-1230" fmla="*/ 2635034 h 2635034"/>
              <a:gd name="connsiteX0-1231" fmla="*/ 0 w 9144000"/>
              <a:gd name="connsiteY0-1232" fmla="*/ 2625509 h 2635034"/>
              <a:gd name="connsiteX1-1233" fmla="*/ 6592062 w 9144000"/>
              <a:gd name="connsiteY1-1234" fmla="*/ 2632825 h 2635034"/>
              <a:gd name="connsiteX2-1235" fmla="*/ 6591300 w 9144000"/>
              <a:gd name="connsiteY2-1236" fmla="*/ 2387384 h 2635034"/>
              <a:gd name="connsiteX3-1237" fmla="*/ 6000750 w 9144000"/>
              <a:gd name="connsiteY3-1238" fmla="*/ 1320584 h 2635034"/>
              <a:gd name="connsiteX4-1239" fmla="*/ 6197726 w 9144000"/>
              <a:gd name="connsiteY4-1240" fmla="*/ 1152105 h 2635034"/>
              <a:gd name="connsiteX5-1241" fmla="*/ 6619875 w 9144000"/>
              <a:gd name="connsiteY5-1242" fmla="*/ 1634909 h 2635034"/>
              <a:gd name="connsiteX6-1243" fmla="*/ 6562725 w 9144000"/>
              <a:gd name="connsiteY6-1244" fmla="*/ 168059 h 2635034"/>
              <a:gd name="connsiteX7-1245" fmla="*/ 6838950 w 9144000"/>
              <a:gd name="connsiteY7-1246" fmla="*/ 177584 h 2635034"/>
              <a:gd name="connsiteX8-1247" fmla="*/ 6905625 w 9144000"/>
              <a:gd name="connsiteY8-1248" fmla="*/ 1149134 h 2635034"/>
              <a:gd name="connsiteX9-1249" fmla="*/ 7239000 w 9144000"/>
              <a:gd name="connsiteY9-1250" fmla="*/ 1149134 h 2635034"/>
              <a:gd name="connsiteX10-1251" fmla="*/ 7629525 w 9144000"/>
              <a:gd name="connsiteY10-1252" fmla="*/ 1149134 h 2635034"/>
              <a:gd name="connsiteX11-1253" fmla="*/ 7915275 w 9144000"/>
              <a:gd name="connsiteY11-1254" fmla="*/ 1149134 h 2635034"/>
              <a:gd name="connsiteX12-1255" fmla="*/ 7896225 w 9144000"/>
              <a:gd name="connsiteY12-1256" fmla="*/ 1949234 h 2635034"/>
              <a:gd name="connsiteX13-1257" fmla="*/ 7658100 w 9144000"/>
              <a:gd name="connsiteY13-1258" fmla="*/ 2635034 h 2635034"/>
              <a:gd name="connsiteX14-1259" fmla="*/ 9144000 w 9144000"/>
              <a:gd name="connsiteY14-1260" fmla="*/ 2635034 h 2635034"/>
              <a:gd name="connsiteX0-1261" fmla="*/ 0 w 9144000"/>
              <a:gd name="connsiteY0-1262" fmla="*/ 2625509 h 2635034"/>
              <a:gd name="connsiteX1-1263" fmla="*/ 6592062 w 9144000"/>
              <a:gd name="connsiteY1-1264" fmla="*/ 2632825 h 2635034"/>
              <a:gd name="connsiteX2-1265" fmla="*/ 6591300 w 9144000"/>
              <a:gd name="connsiteY2-1266" fmla="*/ 2387384 h 2635034"/>
              <a:gd name="connsiteX3-1267" fmla="*/ 6000750 w 9144000"/>
              <a:gd name="connsiteY3-1268" fmla="*/ 1320584 h 2635034"/>
              <a:gd name="connsiteX4-1269" fmla="*/ 6197726 w 9144000"/>
              <a:gd name="connsiteY4-1270" fmla="*/ 1152105 h 2635034"/>
              <a:gd name="connsiteX5-1271" fmla="*/ 6619875 w 9144000"/>
              <a:gd name="connsiteY5-1272" fmla="*/ 1634909 h 2635034"/>
              <a:gd name="connsiteX6-1273" fmla="*/ 6562725 w 9144000"/>
              <a:gd name="connsiteY6-1274" fmla="*/ 168059 h 2635034"/>
              <a:gd name="connsiteX7-1275" fmla="*/ 6838950 w 9144000"/>
              <a:gd name="connsiteY7-1276" fmla="*/ 177584 h 2635034"/>
              <a:gd name="connsiteX8-1277" fmla="*/ 6905625 w 9144000"/>
              <a:gd name="connsiteY8-1278" fmla="*/ 1149134 h 2635034"/>
              <a:gd name="connsiteX9-1279" fmla="*/ 7239000 w 9144000"/>
              <a:gd name="connsiteY9-1280" fmla="*/ 1149134 h 2635034"/>
              <a:gd name="connsiteX10-1281" fmla="*/ 7629525 w 9144000"/>
              <a:gd name="connsiteY10-1282" fmla="*/ 1149134 h 2635034"/>
              <a:gd name="connsiteX11-1283" fmla="*/ 7915275 w 9144000"/>
              <a:gd name="connsiteY11-1284" fmla="*/ 1149134 h 2635034"/>
              <a:gd name="connsiteX12-1285" fmla="*/ 7896225 w 9144000"/>
              <a:gd name="connsiteY12-1286" fmla="*/ 1949234 h 2635034"/>
              <a:gd name="connsiteX13-1287" fmla="*/ 7658100 w 9144000"/>
              <a:gd name="connsiteY13-1288" fmla="*/ 2635034 h 2635034"/>
              <a:gd name="connsiteX14-1289" fmla="*/ 9144000 w 9144000"/>
              <a:gd name="connsiteY14-1290" fmla="*/ 2635034 h 2635034"/>
              <a:gd name="connsiteX0-1291" fmla="*/ 0 w 9144000"/>
              <a:gd name="connsiteY0-1292" fmla="*/ 2625509 h 2635034"/>
              <a:gd name="connsiteX1-1293" fmla="*/ 6592062 w 9144000"/>
              <a:gd name="connsiteY1-1294" fmla="*/ 2632825 h 2635034"/>
              <a:gd name="connsiteX2-1295" fmla="*/ 6591300 w 9144000"/>
              <a:gd name="connsiteY2-1296" fmla="*/ 2387384 h 2635034"/>
              <a:gd name="connsiteX3-1297" fmla="*/ 6000750 w 9144000"/>
              <a:gd name="connsiteY3-1298" fmla="*/ 1320584 h 2635034"/>
              <a:gd name="connsiteX4-1299" fmla="*/ 6197726 w 9144000"/>
              <a:gd name="connsiteY4-1300" fmla="*/ 1152105 h 2635034"/>
              <a:gd name="connsiteX5-1301" fmla="*/ 6619875 w 9144000"/>
              <a:gd name="connsiteY5-1302" fmla="*/ 1634909 h 2635034"/>
              <a:gd name="connsiteX6-1303" fmla="*/ 6562725 w 9144000"/>
              <a:gd name="connsiteY6-1304" fmla="*/ 168059 h 2635034"/>
              <a:gd name="connsiteX7-1305" fmla="*/ 6838950 w 9144000"/>
              <a:gd name="connsiteY7-1306" fmla="*/ 177584 h 2635034"/>
              <a:gd name="connsiteX8-1307" fmla="*/ 6905625 w 9144000"/>
              <a:gd name="connsiteY8-1308" fmla="*/ 1149134 h 2635034"/>
              <a:gd name="connsiteX9-1309" fmla="*/ 7239000 w 9144000"/>
              <a:gd name="connsiteY9-1310" fmla="*/ 1149134 h 2635034"/>
              <a:gd name="connsiteX10-1311" fmla="*/ 7629525 w 9144000"/>
              <a:gd name="connsiteY10-1312" fmla="*/ 1149134 h 2635034"/>
              <a:gd name="connsiteX11-1313" fmla="*/ 7915275 w 9144000"/>
              <a:gd name="connsiteY11-1314" fmla="*/ 1149134 h 2635034"/>
              <a:gd name="connsiteX12-1315" fmla="*/ 7896225 w 9144000"/>
              <a:gd name="connsiteY12-1316" fmla="*/ 1949234 h 2635034"/>
              <a:gd name="connsiteX13-1317" fmla="*/ 7658100 w 9144000"/>
              <a:gd name="connsiteY13-1318" fmla="*/ 2635034 h 2635034"/>
              <a:gd name="connsiteX14-1319" fmla="*/ 9144000 w 9144000"/>
              <a:gd name="connsiteY14-1320" fmla="*/ 2635034 h 2635034"/>
              <a:gd name="connsiteX0-1321" fmla="*/ 0 w 9144000"/>
              <a:gd name="connsiteY0-1322" fmla="*/ 2625509 h 2635034"/>
              <a:gd name="connsiteX1-1323" fmla="*/ 6592062 w 9144000"/>
              <a:gd name="connsiteY1-1324" fmla="*/ 2632825 h 2635034"/>
              <a:gd name="connsiteX2-1325" fmla="*/ 6591300 w 9144000"/>
              <a:gd name="connsiteY2-1326" fmla="*/ 2387384 h 2635034"/>
              <a:gd name="connsiteX3-1327" fmla="*/ 6000750 w 9144000"/>
              <a:gd name="connsiteY3-1328" fmla="*/ 1320584 h 2635034"/>
              <a:gd name="connsiteX4-1329" fmla="*/ 6197726 w 9144000"/>
              <a:gd name="connsiteY4-1330" fmla="*/ 1152105 h 2635034"/>
              <a:gd name="connsiteX5-1331" fmla="*/ 6619875 w 9144000"/>
              <a:gd name="connsiteY5-1332" fmla="*/ 1634909 h 2635034"/>
              <a:gd name="connsiteX6-1333" fmla="*/ 6562725 w 9144000"/>
              <a:gd name="connsiteY6-1334" fmla="*/ 168059 h 2635034"/>
              <a:gd name="connsiteX7-1335" fmla="*/ 6838950 w 9144000"/>
              <a:gd name="connsiteY7-1336" fmla="*/ 177584 h 2635034"/>
              <a:gd name="connsiteX8-1337" fmla="*/ 6905625 w 9144000"/>
              <a:gd name="connsiteY8-1338" fmla="*/ 1149134 h 2635034"/>
              <a:gd name="connsiteX9-1339" fmla="*/ 7239000 w 9144000"/>
              <a:gd name="connsiteY9-1340" fmla="*/ 1149134 h 2635034"/>
              <a:gd name="connsiteX10-1341" fmla="*/ 7629525 w 9144000"/>
              <a:gd name="connsiteY10-1342" fmla="*/ 1149134 h 2635034"/>
              <a:gd name="connsiteX11-1343" fmla="*/ 7915275 w 9144000"/>
              <a:gd name="connsiteY11-1344" fmla="*/ 1149134 h 2635034"/>
              <a:gd name="connsiteX12-1345" fmla="*/ 7896225 w 9144000"/>
              <a:gd name="connsiteY12-1346" fmla="*/ 1949234 h 2635034"/>
              <a:gd name="connsiteX13-1347" fmla="*/ 7658100 w 9144000"/>
              <a:gd name="connsiteY13-1348" fmla="*/ 2635034 h 2635034"/>
              <a:gd name="connsiteX14-1349" fmla="*/ 9144000 w 9144000"/>
              <a:gd name="connsiteY14-1350" fmla="*/ 2635034 h 2635034"/>
              <a:gd name="connsiteX0-1351" fmla="*/ 0 w 9144000"/>
              <a:gd name="connsiteY0-1352" fmla="*/ 2625509 h 2635034"/>
              <a:gd name="connsiteX1-1353" fmla="*/ 6592062 w 9144000"/>
              <a:gd name="connsiteY1-1354" fmla="*/ 2632825 h 2635034"/>
              <a:gd name="connsiteX2-1355" fmla="*/ 6591300 w 9144000"/>
              <a:gd name="connsiteY2-1356" fmla="*/ 2387384 h 2635034"/>
              <a:gd name="connsiteX3-1357" fmla="*/ 6000750 w 9144000"/>
              <a:gd name="connsiteY3-1358" fmla="*/ 1320584 h 2635034"/>
              <a:gd name="connsiteX4-1359" fmla="*/ 6197726 w 9144000"/>
              <a:gd name="connsiteY4-1360" fmla="*/ 1152105 h 2635034"/>
              <a:gd name="connsiteX5-1361" fmla="*/ 6619875 w 9144000"/>
              <a:gd name="connsiteY5-1362" fmla="*/ 1634909 h 2635034"/>
              <a:gd name="connsiteX6-1363" fmla="*/ 6562725 w 9144000"/>
              <a:gd name="connsiteY6-1364" fmla="*/ 168059 h 2635034"/>
              <a:gd name="connsiteX7-1365" fmla="*/ 6838950 w 9144000"/>
              <a:gd name="connsiteY7-1366" fmla="*/ 177584 h 2635034"/>
              <a:gd name="connsiteX8-1367" fmla="*/ 6905625 w 9144000"/>
              <a:gd name="connsiteY8-1368" fmla="*/ 1149134 h 2635034"/>
              <a:gd name="connsiteX9-1369" fmla="*/ 7239000 w 9144000"/>
              <a:gd name="connsiteY9-1370" fmla="*/ 1149134 h 2635034"/>
              <a:gd name="connsiteX10-1371" fmla="*/ 7629525 w 9144000"/>
              <a:gd name="connsiteY10-1372" fmla="*/ 1149134 h 2635034"/>
              <a:gd name="connsiteX11-1373" fmla="*/ 7915275 w 9144000"/>
              <a:gd name="connsiteY11-1374" fmla="*/ 1149134 h 2635034"/>
              <a:gd name="connsiteX12-1375" fmla="*/ 7896225 w 9144000"/>
              <a:gd name="connsiteY12-1376" fmla="*/ 1949234 h 2635034"/>
              <a:gd name="connsiteX13-1377" fmla="*/ 7658100 w 9144000"/>
              <a:gd name="connsiteY13-1378" fmla="*/ 2635034 h 2635034"/>
              <a:gd name="connsiteX14-1379" fmla="*/ 9144000 w 9144000"/>
              <a:gd name="connsiteY14-1380" fmla="*/ 2635034 h 2635034"/>
              <a:gd name="connsiteX0-1381" fmla="*/ 0 w 9144000"/>
              <a:gd name="connsiteY0-1382" fmla="*/ 2625509 h 2635034"/>
              <a:gd name="connsiteX1-1383" fmla="*/ 6592062 w 9144000"/>
              <a:gd name="connsiteY1-1384" fmla="*/ 2632825 h 2635034"/>
              <a:gd name="connsiteX2-1385" fmla="*/ 6591300 w 9144000"/>
              <a:gd name="connsiteY2-1386" fmla="*/ 2387384 h 2635034"/>
              <a:gd name="connsiteX3-1387" fmla="*/ 6000750 w 9144000"/>
              <a:gd name="connsiteY3-1388" fmla="*/ 1320584 h 2635034"/>
              <a:gd name="connsiteX4-1389" fmla="*/ 6197726 w 9144000"/>
              <a:gd name="connsiteY4-1390" fmla="*/ 1152105 h 2635034"/>
              <a:gd name="connsiteX5-1391" fmla="*/ 6619875 w 9144000"/>
              <a:gd name="connsiteY5-1392" fmla="*/ 1634909 h 2635034"/>
              <a:gd name="connsiteX6-1393" fmla="*/ 6562725 w 9144000"/>
              <a:gd name="connsiteY6-1394" fmla="*/ 168059 h 2635034"/>
              <a:gd name="connsiteX7-1395" fmla="*/ 6838950 w 9144000"/>
              <a:gd name="connsiteY7-1396" fmla="*/ 177584 h 2635034"/>
              <a:gd name="connsiteX8-1397" fmla="*/ 6905625 w 9144000"/>
              <a:gd name="connsiteY8-1398" fmla="*/ 1149134 h 2635034"/>
              <a:gd name="connsiteX9-1399" fmla="*/ 7239000 w 9144000"/>
              <a:gd name="connsiteY9-1400" fmla="*/ 1149134 h 2635034"/>
              <a:gd name="connsiteX10-1401" fmla="*/ 7629525 w 9144000"/>
              <a:gd name="connsiteY10-1402" fmla="*/ 1149134 h 2635034"/>
              <a:gd name="connsiteX11-1403" fmla="*/ 7915275 w 9144000"/>
              <a:gd name="connsiteY11-1404" fmla="*/ 1149134 h 2635034"/>
              <a:gd name="connsiteX12-1405" fmla="*/ 7896225 w 9144000"/>
              <a:gd name="connsiteY12-1406" fmla="*/ 1949234 h 2635034"/>
              <a:gd name="connsiteX13-1407" fmla="*/ 7658100 w 9144000"/>
              <a:gd name="connsiteY13-1408" fmla="*/ 2635034 h 2635034"/>
              <a:gd name="connsiteX14-1409" fmla="*/ 9144000 w 9144000"/>
              <a:gd name="connsiteY14-1410" fmla="*/ 2635034 h 2635034"/>
              <a:gd name="connsiteX0-1411" fmla="*/ 0 w 9144000"/>
              <a:gd name="connsiteY0-1412" fmla="*/ 2625509 h 2635034"/>
              <a:gd name="connsiteX1-1413" fmla="*/ 6592062 w 9144000"/>
              <a:gd name="connsiteY1-1414" fmla="*/ 2632825 h 2635034"/>
              <a:gd name="connsiteX2-1415" fmla="*/ 6591300 w 9144000"/>
              <a:gd name="connsiteY2-1416" fmla="*/ 2387384 h 2635034"/>
              <a:gd name="connsiteX3-1417" fmla="*/ 6000750 w 9144000"/>
              <a:gd name="connsiteY3-1418" fmla="*/ 1320584 h 2635034"/>
              <a:gd name="connsiteX4-1419" fmla="*/ 6197726 w 9144000"/>
              <a:gd name="connsiteY4-1420" fmla="*/ 1152105 h 2635034"/>
              <a:gd name="connsiteX5-1421" fmla="*/ 6619875 w 9144000"/>
              <a:gd name="connsiteY5-1422" fmla="*/ 1634909 h 2635034"/>
              <a:gd name="connsiteX6-1423" fmla="*/ 6562725 w 9144000"/>
              <a:gd name="connsiteY6-1424" fmla="*/ 168059 h 2635034"/>
              <a:gd name="connsiteX7-1425" fmla="*/ 6838950 w 9144000"/>
              <a:gd name="connsiteY7-1426" fmla="*/ 177584 h 2635034"/>
              <a:gd name="connsiteX8-1427" fmla="*/ 6905625 w 9144000"/>
              <a:gd name="connsiteY8-1428" fmla="*/ 1149134 h 2635034"/>
              <a:gd name="connsiteX9-1429" fmla="*/ 7239000 w 9144000"/>
              <a:gd name="connsiteY9-1430" fmla="*/ 1149134 h 2635034"/>
              <a:gd name="connsiteX10-1431" fmla="*/ 7629525 w 9144000"/>
              <a:gd name="connsiteY10-1432" fmla="*/ 1149134 h 2635034"/>
              <a:gd name="connsiteX11-1433" fmla="*/ 7915275 w 9144000"/>
              <a:gd name="connsiteY11-1434" fmla="*/ 1149134 h 2635034"/>
              <a:gd name="connsiteX12-1435" fmla="*/ 7896225 w 9144000"/>
              <a:gd name="connsiteY12-1436" fmla="*/ 1949234 h 2635034"/>
              <a:gd name="connsiteX13-1437" fmla="*/ 7658100 w 9144000"/>
              <a:gd name="connsiteY13-1438" fmla="*/ 2635034 h 2635034"/>
              <a:gd name="connsiteX14-1439" fmla="*/ 9144000 w 9144000"/>
              <a:gd name="connsiteY14-1440" fmla="*/ 2635034 h 2635034"/>
              <a:gd name="connsiteX0-1441" fmla="*/ 0 w 9144000"/>
              <a:gd name="connsiteY0-1442" fmla="*/ 2625509 h 2635034"/>
              <a:gd name="connsiteX1-1443" fmla="*/ 6592062 w 9144000"/>
              <a:gd name="connsiteY1-1444" fmla="*/ 2632825 h 2635034"/>
              <a:gd name="connsiteX2-1445" fmla="*/ 6591300 w 9144000"/>
              <a:gd name="connsiteY2-1446" fmla="*/ 2387384 h 2635034"/>
              <a:gd name="connsiteX3-1447" fmla="*/ 6000750 w 9144000"/>
              <a:gd name="connsiteY3-1448" fmla="*/ 1320584 h 2635034"/>
              <a:gd name="connsiteX4-1449" fmla="*/ 6197726 w 9144000"/>
              <a:gd name="connsiteY4-1450" fmla="*/ 1152105 h 2635034"/>
              <a:gd name="connsiteX5-1451" fmla="*/ 6619875 w 9144000"/>
              <a:gd name="connsiteY5-1452" fmla="*/ 1634909 h 2635034"/>
              <a:gd name="connsiteX6-1453" fmla="*/ 6562725 w 9144000"/>
              <a:gd name="connsiteY6-1454" fmla="*/ 168059 h 2635034"/>
              <a:gd name="connsiteX7-1455" fmla="*/ 6838950 w 9144000"/>
              <a:gd name="connsiteY7-1456" fmla="*/ 177584 h 2635034"/>
              <a:gd name="connsiteX8-1457" fmla="*/ 6905625 w 9144000"/>
              <a:gd name="connsiteY8-1458" fmla="*/ 1149134 h 2635034"/>
              <a:gd name="connsiteX9-1459" fmla="*/ 7239000 w 9144000"/>
              <a:gd name="connsiteY9-1460" fmla="*/ 1149134 h 2635034"/>
              <a:gd name="connsiteX10-1461" fmla="*/ 7629525 w 9144000"/>
              <a:gd name="connsiteY10-1462" fmla="*/ 1149134 h 2635034"/>
              <a:gd name="connsiteX11-1463" fmla="*/ 7915275 w 9144000"/>
              <a:gd name="connsiteY11-1464" fmla="*/ 1149134 h 2635034"/>
              <a:gd name="connsiteX12-1465" fmla="*/ 7896225 w 9144000"/>
              <a:gd name="connsiteY12-1466" fmla="*/ 1949234 h 2635034"/>
              <a:gd name="connsiteX13-1467" fmla="*/ 7658100 w 9144000"/>
              <a:gd name="connsiteY13-1468" fmla="*/ 2635034 h 2635034"/>
              <a:gd name="connsiteX14-1469" fmla="*/ 9144000 w 9144000"/>
              <a:gd name="connsiteY14-1470" fmla="*/ 2635034 h 2635034"/>
              <a:gd name="connsiteX0-1471" fmla="*/ 0 w 9144000"/>
              <a:gd name="connsiteY0-1472" fmla="*/ 2625509 h 2635034"/>
              <a:gd name="connsiteX1-1473" fmla="*/ 6592062 w 9144000"/>
              <a:gd name="connsiteY1-1474" fmla="*/ 2632825 h 2635034"/>
              <a:gd name="connsiteX2-1475" fmla="*/ 6591300 w 9144000"/>
              <a:gd name="connsiteY2-1476" fmla="*/ 2387384 h 2635034"/>
              <a:gd name="connsiteX3-1477" fmla="*/ 6000750 w 9144000"/>
              <a:gd name="connsiteY3-1478" fmla="*/ 1320584 h 2635034"/>
              <a:gd name="connsiteX4-1479" fmla="*/ 6197726 w 9144000"/>
              <a:gd name="connsiteY4-1480" fmla="*/ 1152105 h 2635034"/>
              <a:gd name="connsiteX5-1481" fmla="*/ 6619875 w 9144000"/>
              <a:gd name="connsiteY5-1482" fmla="*/ 1634909 h 2635034"/>
              <a:gd name="connsiteX6-1483" fmla="*/ 6562725 w 9144000"/>
              <a:gd name="connsiteY6-1484" fmla="*/ 168059 h 2635034"/>
              <a:gd name="connsiteX7-1485" fmla="*/ 6838950 w 9144000"/>
              <a:gd name="connsiteY7-1486" fmla="*/ 177584 h 2635034"/>
              <a:gd name="connsiteX8-1487" fmla="*/ 6905625 w 9144000"/>
              <a:gd name="connsiteY8-1488" fmla="*/ 1149134 h 2635034"/>
              <a:gd name="connsiteX9-1489" fmla="*/ 7239000 w 9144000"/>
              <a:gd name="connsiteY9-1490" fmla="*/ 1149134 h 2635034"/>
              <a:gd name="connsiteX10-1491" fmla="*/ 7629525 w 9144000"/>
              <a:gd name="connsiteY10-1492" fmla="*/ 1149134 h 2635034"/>
              <a:gd name="connsiteX11-1493" fmla="*/ 7915275 w 9144000"/>
              <a:gd name="connsiteY11-1494" fmla="*/ 1149134 h 2635034"/>
              <a:gd name="connsiteX12-1495" fmla="*/ 7896225 w 9144000"/>
              <a:gd name="connsiteY12-1496" fmla="*/ 1949234 h 2635034"/>
              <a:gd name="connsiteX13-1497" fmla="*/ 7658100 w 9144000"/>
              <a:gd name="connsiteY13-1498" fmla="*/ 2635034 h 2635034"/>
              <a:gd name="connsiteX14-1499" fmla="*/ 9144000 w 9144000"/>
              <a:gd name="connsiteY14-1500" fmla="*/ 2635034 h 2635034"/>
              <a:gd name="connsiteX0-1501" fmla="*/ 0 w 9144000"/>
              <a:gd name="connsiteY0-1502" fmla="*/ 2625509 h 2635034"/>
              <a:gd name="connsiteX1-1503" fmla="*/ 6592062 w 9144000"/>
              <a:gd name="connsiteY1-1504" fmla="*/ 2632825 h 2635034"/>
              <a:gd name="connsiteX2-1505" fmla="*/ 6591300 w 9144000"/>
              <a:gd name="connsiteY2-1506" fmla="*/ 2387384 h 2635034"/>
              <a:gd name="connsiteX3-1507" fmla="*/ 6000750 w 9144000"/>
              <a:gd name="connsiteY3-1508" fmla="*/ 1320584 h 2635034"/>
              <a:gd name="connsiteX4-1509" fmla="*/ 6197726 w 9144000"/>
              <a:gd name="connsiteY4-1510" fmla="*/ 1152105 h 2635034"/>
              <a:gd name="connsiteX5-1511" fmla="*/ 6619875 w 9144000"/>
              <a:gd name="connsiteY5-1512" fmla="*/ 1634909 h 2635034"/>
              <a:gd name="connsiteX6-1513" fmla="*/ 6562725 w 9144000"/>
              <a:gd name="connsiteY6-1514" fmla="*/ 168059 h 2635034"/>
              <a:gd name="connsiteX7-1515" fmla="*/ 6838950 w 9144000"/>
              <a:gd name="connsiteY7-1516" fmla="*/ 177584 h 2635034"/>
              <a:gd name="connsiteX8-1517" fmla="*/ 6905625 w 9144000"/>
              <a:gd name="connsiteY8-1518" fmla="*/ 1149134 h 2635034"/>
              <a:gd name="connsiteX9-1519" fmla="*/ 7239000 w 9144000"/>
              <a:gd name="connsiteY9-1520" fmla="*/ 1149134 h 2635034"/>
              <a:gd name="connsiteX10-1521" fmla="*/ 7629525 w 9144000"/>
              <a:gd name="connsiteY10-1522" fmla="*/ 1149134 h 2635034"/>
              <a:gd name="connsiteX11-1523" fmla="*/ 7915275 w 9144000"/>
              <a:gd name="connsiteY11-1524" fmla="*/ 1149134 h 2635034"/>
              <a:gd name="connsiteX12-1525" fmla="*/ 7896225 w 9144000"/>
              <a:gd name="connsiteY12-1526" fmla="*/ 1949234 h 2635034"/>
              <a:gd name="connsiteX13-1527" fmla="*/ 7658100 w 9144000"/>
              <a:gd name="connsiteY13-1528" fmla="*/ 2635034 h 2635034"/>
              <a:gd name="connsiteX14-1529" fmla="*/ 9144000 w 9144000"/>
              <a:gd name="connsiteY14-1530" fmla="*/ 2635034 h 2635034"/>
              <a:gd name="connsiteX0-1531" fmla="*/ 0 w 9144000"/>
              <a:gd name="connsiteY0-1532" fmla="*/ 2625509 h 2635034"/>
              <a:gd name="connsiteX1-1533" fmla="*/ 6592062 w 9144000"/>
              <a:gd name="connsiteY1-1534" fmla="*/ 2632825 h 2635034"/>
              <a:gd name="connsiteX2-1535" fmla="*/ 6591300 w 9144000"/>
              <a:gd name="connsiteY2-1536" fmla="*/ 2387384 h 2635034"/>
              <a:gd name="connsiteX3-1537" fmla="*/ 6000750 w 9144000"/>
              <a:gd name="connsiteY3-1538" fmla="*/ 1320584 h 2635034"/>
              <a:gd name="connsiteX4-1539" fmla="*/ 6197726 w 9144000"/>
              <a:gd name="connsiteY4-1540" fmla="*/ 1152105 h 2635034"/>
              <a:gd name="connsiteX5-1541" fmla="*/ 6619875 w 9144000"/>
              <a:gd name="connsiteY5-1542" fmla="*/ 1634909 h 2635034"/>
              <a:gd name="connsiteX6-1543" fmla="*/ 6562725 w 9144000"/>
              <a:gd name="connsiteY6-1544" fmla="*/ 168059 h 2635034"/>
              <a:gd name="connsiteX7-1545" fmla="*/ 6838950 w 9144000"/>
              <a:gd name="connsiteY7-1546" fmla="*/ 177584 h 2635034"/>
              <a:gd name="connsiteX8-1547" fmla="*/ 6905625 w 9144000"/>
              <a:gd name="connsiteY8-1548" fmla="*/ 1149134 h 2635034"/>
              <a:gd name="connsiteX9-1549" fmla="*/ 7239000 w 9144000"/>
              <a:gd name="connsiteY9-1550" fmla="*/ 1149134 h 2635034"/>
              <a:gd name="connsiteX10-1551" fmla="*/ 7629525 w 9144000"/>
              <a:gd name="connsiteY10-1552" fmla="*/ 1149134 h 2635034"/>
              <a:gd name="connsiteX11-1553" fmla="*/ 7915275 w 9144000"/>
              <a:gd name="connsiteY11-1554" fmla="*/ 1149134 h 2635034"/>
              <a:gd name="connsiteX12-1555" fmla="*/ 7896225 w 9144000"/>
              <a:gd name="connsiteY12-1556" fmla="*/ 1949234 h 2635034"/>
              <a:gd name="connsiteX13-1557" fmla="*/ 7658100 w 9144000"/>
              <a:gd name="connsiteY13-1558" fmla="*/ 2635034 h 2635034"/>
              <a:gd name="connsiteX14-1559" fmla="*/ 9144000 w 9144000"/>
              <a:gd name="connsiteY14-1560" fmla="*/ 2635034 h 2635034"/>
              <a:gd name="connsiteX0-1561" fmla="*/ 0 w 9144000"/>
              <a:gd name="connsiteY0-1562" fmla="*/ 2625509 h 2635034"/>
              <a:gd name="connsiteX1-1563" fmla="*/ 6592062 w 9144000"/>
              <a:gd name="connsiteY1-1564" fmla="*/ 2632825 h 2635034"/>
              <a:gd name="connsiteX2-1565" fmla="*/ 6591300 w 9144000"/>
              <a:gd name="connsiteY2-1566" fmla="*/ 2387384 h 2635034"/>
              <a:gd name="connsiteX3-1567" fmla="*/ 6000750 w 9144000"/>
              <a:gd name="connsiteY3-1568" fmla="*/ 1320584 h 2635034"/>
              <a:gd name="connsiteX4-1569" fmla="*/ 6197726 w 9144000"/>
              <a:gd name="connsiteY4-1570" fmla="*/ 1152105 h 2635034"/>
              <a:gd name="connsiteX5-1571" fmla="*/ 6619875 w 9144000"/>
              <a:gd name="connsiteY5-1572" fmla="*/ 1634909 h 2635034"/>
              <a:gd name="connsiteX6-1573" fmla="*/ 6562725 w 9144000"/>
              <a:gd name="connsiteY6-1574" fmla="*/ 168059 h 2635034"/>
              <a:gd name="connsiteX7-1575" fmla="*/ 6838950 w 9144000"/>
              <a:gd name="connsiteY7-1576" fmla="*/ 177584 h 2635034"/>
              <a:gd name="connsiteX8-1577" fmla="*/ 6905625 w 9144000"/>
              <a:gd name="connsiteY8-1578" fmla="*/ 1149134 h 2635034"/>
              <a:gd name="connsiteX9-1579" fmla="*/ 7239000 w 9144000"/>
              <a:gd name="connsiteY9-1580" fmla="*/ 1149134 h 2635034"/>
              <a:gd name="connsiteX10-1581" fmla="*/ 7629525 w 9144000"/>
              <a:gd name="connsiteY10-1582" fmla="*/ 1149134 h 2635034"/>
              <a:gd name="connsiteX11-1583" fmla="*/ 7915275 w 9144000"/>
              <a:gd name="connsiteY11-1584" fmla="*/ 1149134 h 2635034"/>
              <a:gd name="connsiteX12-1585" fmla="*/ 7896225 w 9144000"/>
              <a:gd name="connsiteY12-1586" fmla="*/ 1949234 h 2635034"/>
              <a:gd name="connsiteX13-1587" fmla="*/ 7658100 w 9144000"/>
              <a:gd name="connsiteY13-1588" fmla="*/ 2635034 h 2635034"/>
              <a:gd name="connsiteX14-1589" fmla="*/ 9144000 w 9144000"/>
              <a:gd name="connsiteY14-1590" fmla="*/ 2635034 h 2635034"/>
              <a:gd name="connsiteX0-1591" fmla="*/ 0 w 9144000"/>
              <a:gd name="connsiteY0-1592" fmla="*/ 2625509 h 2635034"/>
              <a:gd name="connsiteX1-1593" fmla="*/ 6592062 w 9144000"/>
              <a:gd name="connsiteY1-1594" fmla="*/ 2632825 h 2635034"/>
              <a:gd name="connsiteX2-1595" fmla="*/ 6591300 w 9144000"/>
              <a:gd name="connsiteY2-1596" fmla="*/ 2387384 h 2635034"/>
              <a:gd name="connsiteX3-1597" fmla="*/ 6000750 w 9144000"/>
              <a:gd name="connsiteY3-1598" fmla="*/ 1320584 h 2635034"/>
              <a:gd name="connsiteX4-1599" fmla="*/ 6197726 w 9144000"/>
              <a:gd name="connsiteY4-1600" fmla="*/ 1152105 h 2635034"/>
              <a:gd name="connsiteX5-1601" fmla="*/ 6619875 w 9144000"/>
              <a:gd name="connsiteY5-1602" fmla="*/ 1634909 h 2635034"/>
              <a:gd name="connsiteX6-1603" fmla="*/ 6562725 w 9144000"/>
              <a:gd name="connsiteY6-1604" fmla="*/ 168059 h 2635034"/>
              <a:gd name="connsiteX7-1605" fmla="*/ 6838950 w 9144000"/>
              <a:gd name="connsiteY7-1606" fmla="*/ 177584 h 2635034"/>
              <a:gd name="connsiteX8-1607" fmla="*/ 6905625 w 9144000"/>
              <a:gd name="connsiteY8-1608" fmla="*/ 1149134 h 2635034"/>
              <a:gd name="connsiteX9-1609" fmla="*/ 7239000 w 9144000"/>
              <a:gd name="connsiteY9-1610" fmla="*/ 1149134 h 2635034"/>
              <a:gd name="connsiteX10-1611" fmla="*/ 7629525 w 9144000"/>
              <a:gd name="connsiteY10-1612" fmla="*/ 1149134 h 2635034"/>
              <a:gd name="connsiteX11-1613" fmla="*/ 7915275 w 9144000"/>
              <a:gd name="connsiteY11-1614" fmla="*/ 1149134 h 2635034"/>
              <a:gd name="connsiteX12-1615" fmla="*/ 7896225 w 9144000"/>
              <a:gd name="connsiteY12-1616" fmla="*/ 1949234 h 2635034"/>
              <a:gd name="connsiteX13-1617" fmla="*/ 7658100 w 9144000"/>
              <a:gd name="connsiteY13-1618" fmla="*/ 2635034 h 2635034"/>
              <a:gd name="connsiteX14-1619" fmla="*/ 9144000 w 9144000"/>
              <a:gd name="connsiteY14-1620" fmla="*/ 2635034 h 2635034"/>
              <a:gd name="connsiteX0-1621" fmla="*/ 0 w 9144000"/>
              <a:gd name="connsiteY0-1622" fmla="*/ 2625509 h 2635034"/>
              <a:gd name="connsiteX1-1623" fmla="*/ 6592062 w 9144000"/>
              <a:gd name="connsiteY1-1624" fmla="*/ 2632825 h 2635034"/>
              <a:gd name="connsiteX2-1625" fmla="*/ 6591300 w 9144000"/>
              <a:gd name="connsiteY2-1626" fmla="*/ 2387384 h 2635034"/>
              <a:gd name="connsiteX3-1627" fmla="*/ 6000750 w 9144000"/>
              <a:gd name="connsiteY3-1628" fmla="*/ 1320584 h 2635034"/>
              <a:gd name="connsiteX4-1629" fmla="*/ 6197726 w 9144000"/>
              <a:gd name="connsiteY4-1630" fmla="*/ 1152105 h 2635034"/>
              <a:gd name="connsiteX5-1631" fmla="*/ 6619875 w 9144000"/>
              <a:gd name="connsiteY5-1632" fmla="*/ 1634909 h 2635034"/>
              <a:gd name="connsiteX6-1633" fmla="*/ 6562725 w 9144000"/>
              <a:gd name="connsiteY6-1634" fmla="*/ 168059 h 2635034"/>
              <a:gd name="connsiteX7-1635" fmla="*/ 6838950 w 9144000"/>
              <a:gd name="connsiteY7-1636" fmla="*/ 177584 h 2635034"/>
              <a:gd name="connsiteX8-1637" fmla="*/ 6905625 w 9144000"/>
              <a:gd name="connsiteY8-1638" fmla="*/ 1149134 h 2635034"/>
              <a:gd name="connsiteX9-1639" fmla="*/ 7239000 w 9144000"/>
              <a:gd name="connsiteY9-1640" fmla="*/ 1149134 h 2635034"/>
              <a:gd name="connsiteX10-1641" fmla="*/ 7629525 w 9144000"/>
              <a:gd name="connsiteY10-1642" fmla="*/ 1149134 h 2635034"/>
              <a:gd name="connsiteX11-1643" fmla="*/ 7915275 w 9144000"/>
              <a:gd name="connsiteY11-1644" fmla="*/ 1149134 h 2635034"/>
              <a:gd name="connsiteX12-1645" fmla="*/ 7896225 w 9144000"/>
              <a:gd name="connsiteY12-1646" fmla="*/ 1949234 h 2635034"/>
              <a:gd name="connsiteX13-1647" fmla="*/ 7658100 w 9144000"/>
              <a:gd name="connsiteY13-1648" fmla="*/ 2635034 h 2635034"/>
              <a:gd name="connsiteX14-1649" fmla="*/ 9144000 w 9144000"/>
              <a:gd name="connsiteY14-1650" fmla="*/ 2635034 h 2635034"/>
              <a:gd name="connsiteX0-1651" fmla="*/ 0 w 9144000"/>
              <a:gd name="connsiteY0-1652" fmla="*/ 2625509 h 2635034"/>
              <a:gd name="connsiteX1-1653" fmla="*/ 6592062 w 9144000"/>
              <a:gd name="connsiteY1-1654" fmla="*/ 2632825 h 2635034"/>
              <a:gd name="connsiteX2-1655" fmla="*/ 6591300 w 9144000"/>
              <a:gd name="connsiteY2-1656" fmla="*/ 2387384 h 2635034"/>
              <a:gd name="connsiteX3-1657" fmla="*/ 6000750 w 9144000"/>
              <a:gd name="connsiteY3-1658" fmla="*/ 1320584 h 2635034"/>
              <a:gd name="connsiteX4-1659" fmla="*/ 6197726 w 9144000"/>
              <a:gd name="connsiteY4-1660" fmla="*/ 1152105 h 2635034"/>
              <a:gd name="connsiteX5-1661" fmla="*/ 6619875 w 9144000"/>
              <a:gd name="connsiteY5-1662" fmla="*/ 1634909 h 2635034"/>
              <a:gd name="connsiteX6-1663" fmla="*/ 6562725 w 9144000"/>
              <a:gd name="connsiteY6-1664" fmla="*/ 168059 h 2635034"/>
              <a:gd name="connsiteX7-1665" fmla="*/ 6838950 w 9144000"/>
              <a:gd name="connsiteY7-1666" fmla="*/ 177584 h 2635034"/>
              <a:gd name="connsiteX8-1667" fmla="*/ 6905625 w 9144000"/>
              <a:gd name="connsiteY8-1668" fmla="*/ 1149134 h 2635034"/>
              <a:gd name="connsiteX9-1669" fmla="*/ 7239000 w 9144000"/>
              <a:gd name="connsiteY9-1670" fmla="*/ 1149134 h 2635034"/>
              <a:gd name="connsiteX10-1671" fmla="*/ 7629525 w 9144000"/>
              <a:gd name="connsiteY10-1672" fmla="*/ 1149134 h 2635034"/>
              <a:gd name="connsiteX11-1673" fmla="*/ 7915275 w 9144000"/>
              <a:gd name="connsiteY11-1674" fmla="*/ 1149134 h 2635034"/>
              <a:gd name="connsiteX12-1675" fmla="*/ 7896225 w 9144000"/>
              <a:gd name="connsiteY12-1676" fmla="*/ 1949234 h 2635034"/>
              <a:gd name="connsiteX13-1677" fmla="*/ 7658100 w 9144000"/>
              <a:gd name="connsiteY13-1678" fmla="*/ 2635034 h 2635034"/>
              <a:gd name="connsiteX14-1679" fmla="*/ 9144000 w 9144000"/>
              <a:gd name="connsiteY14-1680" fmla="*/ 2635034 h 2635034"/>
              <a:gd name="connsiteX0-1681" fmla="*/ 0 w 9144000"/>
              <a:gd name="connsiteY0-1682" fmla="*/ 2625509 h 2635034"/>
              <a:gd name="connsiteX1-1683" fmla="*/ 6592062 w 9144000"/>
              <a:gd name="connsiteY1-1684" fmla="*/ 2632825 h 2635034"/>
              <a:gd name="connsiteX2-1685" fmla="*/ 6591300 w 9144000"/>
              <a:gd name="connsiteY2-1686" fmla="*/ 2387384 h 2635034"/>
              <a:gd name="connsiteX3-1687" fmla="*/ 6000750 w 9144000"/>
              <a:gd name="connsiteY3-1688" fmla="*/ 1320584 h 2635034"/>
              <a:gd name="connsiteX4-1689" fmla="*/ 6197726 w 9144000"/>
              <a:gd name="connsiteY4-1690" fmla="*/ 1152105 h 2635034"/>
              <a:gd name="connsiteX5-1691" fmla="*/ 6619875 w 9144000"/>
              <a:gd name="connsiteY5-1692" fmla="*/ 1634909 h 2635034"/>
              <a:gd name="connsiteX6-1693" fmla="*/ 6562725 w 9144000"/>
              <a:gd name="connsiteY6-1694" fmla="*/ 168059 h 2635034"/>
              <a:gd name="connsiteX7-1695" fmla="*/ 6838950 w 9144000"/>
              <a:gd name="connsiteY7-1696" fmla="*/ 177584 h 2635034"/>
              <a:gd name="connsiteX8-1697" fmla="*/ 6905625 w 9144000"/>
              <a:gd name="connsiteY8-1698" fmla="*/ 1149134 h 2635034"/>
              <a:gd name="connsiteX9-1699" fmla="*/ 7239000 w 9144000"/>
              <a:gd name="connsiteY9-1700" fmla="*/ 1149134 h 2635034"/>
              <a:gd name="connsiteX10-1701" fmla="*/ 7625868 w 9144000"/>
              <a:gd name="connsiteY10-1702" fmla="*/ 1178395 h 2635034"/>
              <a:gd name="connsiteX11-1703" fmla="*/ 7915275 w 9144000"/>
              <a:gd name="connsiteY11-1704" fmla="*/ 1149134 h 2635034"/>
              <a:gd name="connsiteX12-1705" fmla="*/ 7896225 w 9144000"/>
              <a:gd name="connsiteY12-1706" fmla="*/ 1949234 h 2635034"/>
              <a:gd name="connsiteX13-1707" fmla="*/ 7658100 w 9144000"/>
              <a:gd name="connsiteY13-1708" fmla="*/ 2635034 h 2635034"/>
              <a:gd name="connsiteX14-1709" fmla="*/ 9144000 w 9144000"/>
              <a:gd name="connsiteY14-1710" fmla="*/ 2635034 h 2635034"/>
              <a:gd name="connsiteX0-1711" fmla="*/ 0 w 9144000"/>
              <a:gd name="connsiteY0-1712" fmla="*/ 2625509 h 2635034"/>
              <a:gd name="connsiteX1-1713" fmla="*/ 6592062 w 9144000"/>
              <a:gd name="connsiteY1-1714" fmla="*/ 2632825 h 2635034"/>
              <a:gd name="connsiteX2-1715" fmla="*/ 6591300 w 9144000"/>
              <a:gd name="connsiteY2-1716" fmla="*/ 2387384 h 2635034"/>
              <a:gd name="connsiteX3-1717" fmla="*/ 6000750 w 9144000"/>
              <a:gd name="connsiteY3-1718" fmla="*/ 1320584 h 2635034"/>
              <a:gd name="connsiteX4-1719" fmla="*/ 6197726 w 9144000"/>
              <a:gd name="connsiteY4-1720" fmla="*/ 1152105 h 2635034"/>
              <a:gd name="connsiteX5-1721" fmla="*/ 6619875 w 9144000"/>
              <a:gd name="connsiteY5-1722" fmla="*/ 1634909 h 2635034"/>
              <a:gd name="connsiteX6-1723" fmla="*/ 6562725 w 9144000"/>
              <a:gd name="connsiteY6-1724" fmla="*/ 168059 h 2635034"/>
              <a:gd name="connsiteX7-1725" fmla="*/ 6838950 w 9144000"/>
              <a:gd name="connsiteY7-1726" fmla="*/ 177584 h 2635034"/>
              <a:gd name="connsiteX8-1727" fmla="*/ 6905625 w 9144000"/>
              <a:gd name="connsiteY8-1728" fmla="*/ 1149134 h 2635034"/>
              <a:gd name="connsiteX9-1729" fmla="*/ 7239000 w 9144000"/>
              <a:gd name="connsiteY9-1730" fmla="*/ 1149134 h 2635034"/>
              <a:gd name="connsiteX10-1731" fmla="*/ 7625868 w 9144000"/>
              <a:gd name="connsiteY10-1732" fmla="*/ 1178395 h 2635034"/>
              <a:gd name="connsiteX11-1733" fmla="*/ 7915275 w 9144000"/>
              <a:gd name="connsiteY11-1734" fmla="*/ 1149134 h 2635034"/>
              <a:gd name="connsiteX12-1735" fmla="*/ 7896225 w 9144000"/>
              <a:gd name="connsiteY12-1736" fmla="*/ 1949234 h 2635034"/>
              <a:gd name="connsiteX13-1737" fmla="*/ 7658100 w 9144000"/>
              <a:gd name="connsiteY13-1738" fmla="*/ 2635034 h 2635034"/>
              <a:gd name="connsiteX14-1739" fmla="*/ 9144000 w 9144000"/>
              <a:gd name="connsiteY14-1740" fmla="*/ 2635034 h 2635034"/>
              <a:gd name="connsiteX0-1741" fmla="*/ 0 w 9144000"/>
              <a:gd name="connsiteY0-1742" fmla="*/ 2625509 h 2635034"/>
              <a:gd name="connsiteX1-1743" fmla="*/ 6592062 w 9144000"/>
              <a:gd name="connsiteY1-1744" fmla="*/ 2632825 h 2635034"/>
              <a:gd name="connsiteX2-1745" fmla="*/ 6591300 w 9144000"/>
              <a:gd name="connsiteY2-1746" fmla="*/ 2387384 h 2635034"/>
              <a:gd name="connsiteX3-1747" fmla="*/ 6000750 w 9144000"/>
              <a:gd name="connsiteY3-1748" fmla="*/ 1320584 h 2635034"/>
              <a:gd name="connsiteX4-1749" fmla="*/ 6197726 w 9144000"/>
              <a:gd name="connsiteY4-1750" fmla="*/ 1152105 h 2635034"/>
              <a:gd name="connsiteX5-1751" fmla="*/ 6619875 w 9144000"/>
              <a:gd name="connsiteY5-1752" fmla="*/ 1634909 h 2635034"/>
              <a:gd name="connsiteX6-1753" fmla="*/ 6562725 w 9144000"/>
              <a:gd name="connsiteY6-1754" fmla="*/ 168059 h 2635034"/>
              <a:gd name="connsiteX7-1755" fmla="*/ 6838950 w 9144000"/>
              <a:gd name="connsiteY7-1756" fmla="*/ 177584 h 2635034"/>
              <a:gd name="connsiteX8-1757" fmla="*/ 6905625 w 9144000"/>
              <a:gd name="connsiteY8-1758" fmla="*/ 1149134 h 2635034"/>
              <a:gd name="connsiteX9-1759" fmla="*/ 7239000 w 9144000"/>
              <a:gd name="connsiteY9-1760" fmla="*/ 1149134 h 2635034"/>
              <a:gd name="connsiteX10-1761" fmla="*/ 7625868 w 9144000"/>
              <a:gd name="connsiteY10-1762" fmla="*/ 1178395 h 2635034"/>
              <a:gd name="connsiteX11-1763" fmla="*/ 7915275 w 9144000"/>
              <a:gd name="connsiteY11-1764" fmla="*/ 1149134 h 2635034"/>
              <a:gd name="connsiteX12-1765" fmla="*/ 7896225 w 9144000"/>
              <a:gd name="connsiteY12-1766" fmla="*/ 1949234 h 2635034"/>
              <a:gd name="connsiteX13-1767" fmla="*/ 7658100 w 9144000"/>
              <a:gd name="connsiteY13-1768" fmla="*/ 2635034 h 2635034"/>
              <a:gd name="connsiteX14-1769" fmla="*/ 9144000 w 9144000"/>
              <a:gd name="connsiteY14-1770" fmla="*/ 2635034 h 2635034"/>
              <a:gd name="connsiteX0-1771" fmla="*/ 0 w 9144000"/>
              <a:gd name="connsiteY0-1772" fmla="*/ 2625509 h 2635034"/>
              <a:gd name="connsiteX1-1773" fmla="*/ 6592062 w 9144000"/>
              <a:gd name="connsiteY1-1774" fmla="*/ 2632825 h 2635034"/>
              <a:gd name="connsiteX2-1775" fmla="*/ 6591300 w 9144000"/>
              <a:gd name="connsiteY2-1776" fmla="*/ 2387384 h 2635034"/>
              <a:gd name="connsiteX3-1777" fmla="*/ 6000750 w 9144000"/>
              <a:gd name="connsiteY3-1778" fmla="*/ 1320584 h 2635034"/>
              <a:gd name="connsiteX4-1779" fmla="*/ 6197726 w 9144000"/>
              <a:gd name="connsiteY4-1780" fmla="*/ 1152105 h 2635034"/>
              <a:gd name="connsiteX5-1781" fmla="*/ 6619875 w 9144000"/>
              <a:gd name="connsiteY5-1782" fmla="*/ 1634909 h 2635034"/>
              <a:gd name="connsiteX6-1783" fmla="*/ 6562725 w 9144000"/>
              <a:gd name="connsiteY6-1784" fmla="*/ 168059 h 2635034"/>
              <a:gd name="connsiteX7-1785" fmla="*/ 6838950 w 9144000"/>
              <a:gd name="connsiteY7-1786" fmla="*/ 177584 h 2635034"/>
              <a:gd name="connsiteX8-1787" fmla="*/ 6905625 w 9144000"/>
              <a:gd name="connsiteY8-1788" fmla="*/ 1149134 h 2635034"/>
              <a:gd name="connsiteX9-1789" fmla="*/ 7239000 w 9144000"/>
              <a:gd name="connsiteY9-1790" fmla="*/ 1149134 h 2635034"/>
              <a:gd name="connsiteX10-1791" fmla="*/ 7625868 w 9144000"/>
              <a:gd name="connsiteY10-1792" fmla="*/ 1178395 h 2635034"/>
              <a:gd name="connsiteX11-1793" fmla="*/ 7915275 w 9144000"/>
              <a:gd name="connsiteY11-1794" fmla="*/ 1149134 h 2635034"/>
              <a:gd name="connsiteX12-1795" fmla="*/ 7896225 w 9144000"/>
              <a:gd name="connsiteY12-1796" fmla="*/ 1949234 h 2635034"/>
              <a:gd name="connsiteX13-1797" fmla="*/ 7658100 w 9144000"/>
              <a:gd name="connsiteY13-1798" fmla="*/ 2635034 h 2635034"/>
              <a:gd name="connsiteX14-1799" fmla="*/ 9144000 w 9144000"/>
              <a:gd name="connsiteY14-1800" fmla="*/ 2635034 h 2635034"/>
              <a:gd name="connsiteX0-1801" fmla="*/ 0 w 9144000"/>
              <a:gd name="connsiteY0-1802" fmla="*/ 2625509 h 2635034"/>
              <a:gd name="connsiteX1-1803" fmla="*/ 6592062 w 9144000"/>
              <a:gd name="connsiteY1-1804" fmla="*/ 2632825 h 2635034"/>
              <a:gd name="connsiteX2-1805" fmla="*/ 6591300 w 9144000"/>
              <a:gd name="connsiteY2-1806" fmla="*/ 2387384 h 2635034"/>
              <a:gd name="connsiteX3-1807" fmla="*/ 6000750 w 9144000"/>
              <a:gd name="connsiteY3-1808" fmla="*/ 1320584 h 2635034"/>
              <a:gd name="connsiteX4-1809" fmla="*/ 6197726 w 9144000"/>
              <a:gd name="connsiteY4-1810" fmla="*/ 1152105 h 2635034"/>
              <a:gd name="connsiteX5-1811" fmla="*/ 6619875 w 9144000"/>
              <a:gd name="connsiteY5-1812" fmla="*/ 1634909 h 2635034"/>
              <a:gd name="connsiteX6-1813" fmla="*/ 6562725 w 9144000"/>
              <a:gd name="connsiteY6-1814" fmla="*/ 168059 h 2635034"/>
              <a:gd name="connsiteX7-1815" fmla="*/ 6838950 w 9144000"/>
              <a:gd name="connsiteY7-1816" fmla="*/ 177584 h 2635034"/>
              <a:gd name="connsiteX8-1817" fmla="*/ 6905625 w 9144000"/>
              <a:gd name="connsiteY8-1818" fmla="*/ 1149134 h 2635034"/>
              <a:gd name="connsiteX9-1819" fmla="*/ 7239000 w 9144000"/>
              <a:gd name="connsiteY9-1820" fmla="*/ 1149134 h 2635034"/>
              <a:gd name="connsiteX10-1821" fmla="*/ 7625868 w 9144000"/>
              <a:gd name="connsiteY10-1822" fmla="*/ 1178395 h 2635034"/>
              <a:gd name="connsiteX11-1823" fmla="*/ 7915275 w 9144000"/>
              <a:gd name="connsiteY11-1824" fmla="*/ 1149134 h 2635034"/>
              <a:gd name="connsiteX12-1825" fmla="*/ 7877937 w 9144000"/>
              <a:gd name="connsiteY12-1826" fmla="*/ 1945576 h 2635034"/>
              <a:gd name="connsiteX13-1827" fmla="*/ 7658100 w 9144000"/>
              <a:gd name="connsiteY13-1828" fmla="*/ 2635034 h 2635034"/>
              <a:gd name="connsiteX14-1829" fmla="*/ 9144000 w 9144000"/>
              <a:gd name="connsiteY14-1830" fmla="*/ 2635034 h 2635034"/>
              <a:gd name="connsiteX0-1831" fmla="*/ 0 w 9144000"/>
              <a:gd name="connsiteY0-1832" fmla="*/ 2625509 h 2635034"/>
              <a:gd name="connsiteX1-1833" fmla="*/ 6592062 w 9144000"/>
              <a:gd name="connsiteY1-1834" fmla="*/ 2632825 h 2635034"/>
              <a:gd name="connsiteX2-1835" fmla="*/ 6591300 w 9144000"/>
              <a:gd name="connsiteY2-1836" fmla="*/ 2387384 h 2635034"/>
              <a:gd name="connsiteX3-1837" fmla="*/ 6000750 w 9144000"/>
              <a:gd name="connsiteY3-1838" fmla="*/ 1320584 h 2635034"/>
              <a:gd name="connsiteX4-1839" fmla="*/ 6197726 w 9144000"/>
              <a:gd name="connsiteY4-1840" fmla="*/ 1152105 h 2635034"/>
              <a:gd name="connsiteX5-1841" fmla="*/ 6619875 w 9144000"/>
              <a:gd name="connsiteY5-1842" fmla="*/ 1634909 h 2635034"/>
              <a:gd name="connsiteX6-1843" fmla="*/ 6562725 w 9144000"/>
              <a:gd name="connsiteY6-1844" fmla="*/ 168059 h 2635034"/>
              <a:gd name="connsiteX7-1845" fmla="*/ 6838950 w 9144000"/>
              <a:gd name="connsiteY7-1846" fmla="*/ 177584 h 2635034"/>
              <a:gd name="connsiteX8-1847" fmla="*/ 6905625 w 9144000"/>
              <a:gd name="connsiteY8-1848" fmla="*/ 1149134 h 2635034"/>
              <a:gd name="connsiteX9-1849" fmla="*/ 7239000 w 9144000"/>
              <a:gd name="connsiteY9-1850" fmla="*/ 1149134 h 2635034"/>
              <a:gd name="connsiteX10-1851" fmla="*/ 7625868 w 9144000"/>
              <a:gd name="connsiteY10-1852" fmla="*/ 1178395 h 2635034"/>
              <a:gd name="connsiteX11-1853" fmla="*/ 7915275 w 9144000"/>
              <a:gd name="connsiteY11-1854" fmla="*/ 1149134 h 2635034"/>
              <a:gd name="connsiteX12-1855" fmla="*/ 7877937 w 9144000"/>
              <a:gd name="connsiteY12-1856" fmla="*/ 1945576 h 2635034"/>
              <a:gd name="connsiteX13-1857" fmla="*/ 7658100 w 9144000"/>
              <a:gd name="connsiteY13-1858" fmla="*/ 2635034 h 2635034"/>
              <a:gd name="connsiteX14-1859" fmla="*/ 9144000 w 9144000"/>
              <a:gd name="connsiteY14-1860" fmla="*/ 2635034 h 2635034"/>
              <a:gd name="connsiteX0-1861" fmla="*/ 0 w 9144000"/>
              <a:gd name="connsiteY0-1862" fmla="*/ 2625509 h 2635034"/>
              <a:gd name="connsiteX1-1863" fmla="*/ 6592062 w 9144000"/>
              <a:gd name="connsiteY1-1864" fmla="*/ 2632825 h 2635034"/>
              <a:gd name="connsiteX2-1865" fmla="*/ 6591300 w 9144000"/>
              <a:gd name="connsiteY2-1866" fmla="*/ 2387384 h 2635034"/>
              <a:gd name="connsiteX3-1867" fmla="*/ 6000750 w 9144000"/>
              <a:gd name="connsiteY3-1868" fmla="*/ 1320584 h 2635034"/>
              <a:gd name="connsiteX4-1869" fmla="*/ 6197726 w 9144000"/>
              <a:gd name="connsiteY4-1870" fmla="*/ 1152105 h 2635034"/>
              <a:gd name="connsiteX5-1871" fmla="*/ 6619875 w 9144000"/>
              <a:gd name="connsiteY5-1872" fmla="*/ 1634909 h 2635034"/>
              <a:gd name="connsiteX6-1873" fmla="*/ 6562725 w 9144000"/>
              <a:gd name="connsiteY6-1874" fmla="*/ 168059 h 2635034"/>
              <a:gd name="connsiteX7-1875" fmla="*/ 6838950 w 9144000"/>
              <a:gd name="connsiteY7-1876" fmla="*/ 177584 h 2635034"/>
              <a:gd name="connsiteX8-1877" fmla="*/ 6905625 w 9144000"/>
              <a:gd name="connsiteY8-1878" fmla="*/ 1149134 h 2635034"/>
              <a:gd name="connsiteX9-1879" fmla="*/ 7239000 w 9144000"/>
              <a:gd name="connsiteY9-1880" fmla="*/ 1149134 h 2635034"/>
              <a:gd name="connsiteX10-1881" fmla="*/ 7625868 w 9144000"/>
              <a:gd name="connsiteY10-1882" fmla="*/ 1178395 h 2635034"/>
              <a:gd name="connsiteX11-1883" fmla="*/ 7915275 w 9144000"/>
              <a:gd name="connsiteY11-1884" fmla="*/ 1149134 h 2635034"/>
              <a:gd name="connsiteX12-1885" fmla="*/ 7877937 w 9144000"/>
              <a:gd name="connsiteY12-1886" fmla="*/ 1945576 h 2635034"/>
              <a:gd name="connsiteX13-1887" fmla="*/ 7658100 w 9144000"/>
              <a:gd name="connsiteY13-1888" fmla="*/ 2635034 h 2635034"/>
              <a:gd name="connsiteX14-1889" fmla="*/ 9144000 w 9144000"/>
              <a:gd name="connsiteY14-1890" fmla="*/ 2635034 h 2635034"/>
              <a:gd name="connsiteX0-1891" fmla="*/ 0 w 9144000"/>
              <a:gd name="connsiteY0-1892" fmla="*/ 2625509 h 2635034"/>
              <a:gd name="connsiteX1-1893" fmla="*/ 6592062 w 9144000"/>
              <a:gd name="connsiteY1-1894" fmla="*/ 2632825 h 2635034"/>
              <a:gd name="connsiteX2-1895" fmla="*/ 6591300 w 9144000"/>
              <a:gd name="connsiteY2-1896" fmla="*/ 2387384 h 2635034"/>
              <a:gd name="connsiteX3-1897" fmla="*/ 6000750 w 9144000"/>
              <a:gd name="connsiteY3-1898" fmla="*/ 1320584 h 2635034"/>
              <a:gd name="connsiteX4-1899" fmla="*/ 6197726 w 9144000"/>
              <a:gd name="connsiteY4-1900" fmla="*/ 1152105 h 2635034"/>
              <a:gd name="connsiteX5-1901" fmla="*/ 6619875 w 9144000"/>
              <a:gd name="connsiteY5-1902" fmla="*/ 1634909 h 2635034"/>
              <a:gd name="connsiteX6-1903" fmla="*/ 6562725 w 9144000"/>
              <a:gd name="connsiteY6-1904" fmla="*/ 168059 h 2635034"/>
              <a:gd name="connsiteX7-1905" fmla="*/ 6838950 w 9144000"/>
              <a:gd name="connsiteY7-1906" fmla="*/ 177584 h 2635034"/>
              <a:gd name="connsiteX8-1907" fmla="*/ 6905625 w 9144000"/>
              <a:gd name="connsiteY8-1908" fmla="*/ 1149134 h 2635034"/>
              <a:gd name="connsiteX9-1909" fmla="*/ 7239000 w 9144000"/>
              <a:gd name="connsiteY9-1910" fmla="*/ 1149134 h 2635034"/>
              <a:gd name="connsiteX10-1911" fmla="*/ 7625868 w 9144000"/>
              <a:gd name="connsiteY10-1912" fmla="*/ 1178395 h 2635034"/>
              <a:gd name="connsiteX11-1913" fmla="*/ 7915275 w 9144000"/>
              <a:gd name="connsiteY11-1914" fmla="*/ 1149134 h 2635034"/>
              <a:gd name="connsiteX12-1915" fmla="*/ 7877937 w 9144000"/>
              <a:gd name="connsiteY12-1916" fmla="*/ 1945576 h 2635034"/>
              <a:gd name="connsiteX13-1917" fmla="*/ 7658100 w 9144000"/>
              <a:gd name="connsiteY13-1918" fmla="*/ 2635034 h 2635034"/>
              <a:gd name="connsiteX14-1919" fmla="*/ 9144000 w 9144000"/>
              <a:gd name="connsiteY14-1920" fmla="*/ 2635034 h 2635034"/>
              <a:gd name="connsiteX0-1921" fmla="*/ 0 w 9144000"/>
              <a:gd name="connsiteY0-1922" fmla="*/ 2625509 h 2635034"/>
              <a:gd name="connsiteX1-1923" fmla="*/ 6592062 w 9144000"/>
              <a:gd name="connsiteY1-1924" fmla="*/ 2632825 h 2635034"/>
              <a:gd name="connsiteX2-1925" fmla="*/ 6591300 w 9144000"/>
              <a:gd name="connsiteY2-1926" fmla="*/ 2387384 h 2635034"/>
              <a:gd name="connsiteX3-1927" fmla="*/ 6000750 w 9144000"/>
              <a:gd name="connsiteY3-1928" fmla="*/ 1320584 h 2635034"/>
              <a:gd name="connsiteX4-1929" fmla="*/ 6197726 w 9144000"/>
              <a:gd name="connsiteY4-1930" fmla="*/ 1152105 h 2635034"/>
              <a:gd name="connsiteX5-1931" fmla="*/ 6619875 w 9144000"/>
              <a:gd name="connsiteY5-1932" fmla="*/ 1634909 h 2635034"/>
              <a:gd name="connsiteX6-1933" fmla="*/ 6562725 w 9144000"/>
              <a:gd name="connsiteY6-1934" fmla="*/ 168059 h 2635034"/>
              <a:gd name="connsiteX7-1935" fmla="*/ 6838950 w 9144000"/>
              <a:gd name="connsiteY7-1936" fmla="*/ 177584 h 2635034"/>
              <a:gd name="connsiteX8-1937" fmla="*/ 6905625 w 9144000"/>
              <a:gd name="connsiteY8-1938" fmla="*/ 1149134 h 2635034"/>
              <a:gd name="connsiteX9-1939" fmla="*/ 7239000 w 9144000"/>
              <a:gd name="connsiteY9-1940" fmla="*/ 1149134 h 2635034"/>
              <a:gd name="connsiteX10-1941" fmla="*/ 7625868 w 9144000"/>
              <a:gd name="connsiteY10-1942" fmla="*/ 1178395 h 2635034"/>
              <a:gd name="connsiteX11-1943" fmla="*/ 7922590 w 9144000"/>
              <a:gd name="connsiteY11-1944" fmla="*/ 1167422 h 2635034"/>
              <a:gd name="connsiteX12-1945" fmla="*/ 7877937 w 9144000"/>
              <a:gd name="connsiteY12-1946" fmla="*/ 1945576 h 2635034"/>
              <a:gd name="connsiteX13-1947" fmla="*/ 7658100 w 9144000"/>
              <a:gd name="connsiteY13-1948" fmla="*/ 2635034 h 2635034"/>
              <a:gd name="connsiteX14-1949" fmla="*/ 9144000 w 9144000"/>
              <a:gd name="connsiteY14-1950" fmla="*/ 2635034 h 2635034"/>
              <a:gd name="connsiteX0-1951" fmla="*/ 0 w 9144000"/>
              <a:gd name="connsiteY0-1952" fmla="*/ 2625509 h 2635034"/>
              <a:gd name="connsiteX1-1953" fmla="*/ 6592062 w 9144000"/>
              <a:gd name="connsiteY1-1954" fmla="*/ 2632825 h 2635034"/>
              <a:gd name="connsiteX2-1955" fmla="*/ 6591300 w 9144000"/>
              <a:gd name="connsiteY2-1956" fmla="*/ 2387384 h 2635034"/>
              <a:gd name="connsiteX3-1957" fmla="*/ 6000750 w 9144000"/>
              <a:gd name="connsiteY3-1958" fmla="*/ 1320584 h 2635034"/>
              <a:gd name="connsiteX4-1959" fmla="*/ 6197726 w 9144000"/>
              <a:gd name="connsiteY4-1960" fmla="*/ 1152105 h 2635034"/>
              <a:gd name="connsiteX5-1961" fmla="*/ 6619875 w 9144000"/>
              <a:gd name="connsiteY5-1962" fmla="*/ 1634909 h 2635034"/>
              <a:gd name="connsiteX6-1963" fmla="*/ 6562725 w 9144000"/>
              <a:gd name="connsiteY6-1964" fmla="*/ 168059 h 2635034"/>
              <a:gd name="connsiteX7-1965" fmla="*/ 6838950 w 9144000"/>
              <a:gd name="connsiteY7-1966" fmla="*/ 177584 h 2635034"/>
              <a:gd name="connsiteX8-1967" fmla="*/ 6905625 w 9144000"/>
              <a:gd name="connsiteY8-1968" fmla="*/ 1149134 h 2635034"/>
              <a:gd name="connsiteX9-1969" fmla="*/ 7239000 w 9144000"/>
              <a:gd name="connsiteY9-1970" fmla="*/ 1149134 h 2635034"/>
              <a:gd name="connsiteX10-1971" fmla="*/ 7625868 w 9144000"/>
              <a:gd name="connsiteY10-1972" fmla="*/ 1178395 h 2635034"/>
              <a:gd name="connsiteX11-1973" fmla="*/ 7922590 w 9144000"/>
              <a:gd name="connsiteY11-1974" fmla="*/ 1167422 h 2635034"/>
              <a:gd name="connsiteX12-1975" fmla="*/ 7877937 w 9144000"/>
              <a:gd name="connsiteY12-1976" fmla="*/ 1945576 h 2635034"/>
              <a:gd name="connsiteX13-1977" fmla="*/ 7658100 w 9144000"/>
              <a:gd name="connsiteY13-1978" fmla="*/ 2635034 h 2635034"/>
              <a:gd name="connsiteX14-1979" fmla="*/ 9144000 w 9144000"/>
              <a:gd name="connsiteY14-1980" fmla="*/ 2635034 h 2635034"/>
              <a:gd name="connsiteX0-1981" fmla="*/ 0 w 9144000"/>
              <a:gd name="connsiteY0-1982" fmla="*/ 2625509 h 2635034"/>
              <a:gd name="connsiteX1-1983" fmla="*/ 6592062 w 9144000"/>
              <a:gd name="connsiteY1-1984" fmla="*/ 2632825 h 2635034"/>
              <a:gd name="connsiteX2-1985" fmla="*/ 6591300 w 9144000"/>
              <a:gd name="connsiteY2-1986" fmla="*/ 2387384 h 2635034"/>
              <a:gd name="connsiteX3-1987" fmla="*/ 6000750 w 9144000"/>
              <a:gd name="connsiteY3-1988" fmla="*/ 1320584 h 2635034"/>
              <a:gd name="connsiteX4-1989" fmla="*/ 6197726 w 9144000"/>
              <a:gd name="connsiteY4-1990" fmla="*/ 1152105 h 2635034"/>
              <a:gd name="connsiteX5-1991" fmla="*/ 6619875 w 9144000"/>
              <a:gd name="connsiteY5-1992" fmla="*/ 1634909 h 2635034"/>
              <a:gd name="connsiteX6-1993" fmla="*/ 6562725 w 9144000"/>
              <a:gd name="connsiteY6-1994" fmla="*/ 168059 h 2635034"/>
              <a:gd name="connsiteX7-1995" fmla="*/ 6838950 w 9144000"/>
              <a:gd name="connsiteY7-1996" fmla="*/ 177584 h 2635034"/>
              <a:gd name="connsiteX8-1997" fmla="*/ 6905625 w 9144000"/>
              <a:gd name="connsiteY8-1998" fmla="*/ 1149134 h 2635034"/>
              <a:gd name="connsiteX9-1999" fmla="*/ 7239000 w 9144000"/>
              <a:gd name="connsiteY9-2000" fmla="*/ 1149134 h 2635034"/>
              <a:gd name="connsiteX10-2001" fmla="*/ 7625868 w 9144000"/>
              <a:gd name="connsiteY10-2002" fmla="*/ 1178395 h 2635034"/>
              <a:gd name="connsiteX11-2003" fmla="*/ 7732165 w 9144000"/>
              <a:gd name="connsiteY11-2004" fmla="*/ 854927 h 2635034"/>
              <a:gd name="connsiteX12-2005" fmla="*/ 7922590 w 9144000"/>
              <a:gd name="connsiteY12-2006" fmla="*/ 1167422 h 2635034"/>
              <a:gd name="connsiteX13-2007" fmla="*/ 7877937 w 9144000"/>
              <a:gd name="connsiteY13-2008" fmla="*/ 1945576 h 2635034"/>
              <a:gd name="connsiteX14-2009" fmla="*/ 7658100 w 9144000"/>
              <a:gd name="connsiteY14-2010" fmla="*/ 2635034 h 2635034"/>
              <a:gd name="connsiteX15" fmla="*/ 9144000 w 9144000"/>
              <a:gd name="connsiteY15" fmla="*/ 2635034 h 2635034"/>
              <a:gd name="connsiteX0-2011" fmla="*/ 0 w 9144000"/>
              <a:gd name="connsiteY0-2012" fmla="*/ 2625509 h 2635034"/>
              <a:gd name="connsiteX1-2013" fmla="*/ 6592062 w 9144000"/>
              <a:gd name="connsiteY1-2014" fmla="*/ 2632825 h 2635034"/>
              <a:gd name="connsiteX2-2015" fmla="*/ 6591300 w 9144000"/>
              <a:gd name="connsiteY2-2016" fmla="*/ 2387384 h 2635034"/>
              <a:gd name="connsiteX3-2017" fmla="*/ 6000750 w 9144000"/>
              <a:gd name="connsiteY3-2018" fmla="*/ 1320584 h 2635034"/>
              <a:gd name="connsiteX4-2019" fmla="*/ 6197726 w 9144000"/>
              <a:gd name="connsiteY4-2020" fmla="*/ 1152105 h 2635034"/>
              <a:gd name="connsiteX5-2021" fmla="*/ 6619875 w 9144000"/>
              <a:gd name="connsiteY5-2022" fmla="*/ 1634909 h 2635034"/>
              <a:gd name="connsiteX6-2023" fmla="*/ 6562725 w 9144000"/>
              <a:gd name="connsiteY6-2024" fmla="*/ 168059 h 2635034"/>
              <a:gd name="connsiteX7-2025" fmla="*/ 6838950 w 9144000"/>
              <a:gd name="connsiteY7-2026" fmla="*/ 177584 h 2635034"/>
              <a:gd name="connsiteX8-2027" fmla="*/ 6905625 w 9144000"/>
              <a:gd name="connsiteY8-2028" fmla="*/ 1149134 h 2635034"/>
              <a:gd name="connsiteX9-2029" fmla="*/ 7239000 w 9144000"/>
              <a:gd name="connsiteY9-2030" fmla="*/ 1149134 h 2635034"/>
              <a:gd name="connsiteX10-2031" fmla="*/ 7399324 w 9144000"/>
              <a:gd name="connsiteY10-2032" fmla="*/ 792748 h 2635034"/>
              <a:gd name="connsiteX11-2033" fmla="*/ 7625868 w 9144000"/>
              <a:gd name="connsiteY11-2034" fmla="*/ 1178395 h 2635034"/>
              <a:gd name="connsiteX12-2035" fmla="*/ 7732165 w 9144000"/>
              <a:gd name="connsiteY12-2036" fmla="*/ 854927 h 2635034"/>
              <a:gd name="connsiteX13-2037" fmla="*/ 7922590 w 9144000"/>
              <a:gd name="connsiteY13-2038" fmla="*/ 1167422 h 2635034"/>
              <a:gd name="connsiteX14-2039" fmla="*/ 7877937 w 9144000"/>
              <a:gd name="connsiteY14-2040" fmla="*/ 1945576 h 2635034"/>
              <a:gd name="connsiteX15-2041" fmla="*/ 7658100 w 9144000"/>
              <a:gd name="connsiteY15-2042" fmla="*/ 2635034 h 2635034"/>
              <a:gd name="connsiteX16" fmla="*/ 9144000 w 9144000"/>
              <a:gd name="connsiteY16" fmla="*/ 2635034 h 2635034"/>
              <a:gd name="connsiteX0-2043" fmla="*/ 0 w 9144000"/>
              <a:gd name="connsiteY0-2044" fmla="*/ 2625509 h 2635034"/>
              <a:gd name="connsiteX1-2045" fmla="*/ 6592062 w 9144000"/>
              <a:gd name="connsiteY1-2046" fmla="*/ 2632825 h 2635034"/>
              <a:gd name="connsiteX2-2047" fmla="*/ 6591300 w 9144000"/>
              <a:gd name="connsiteY2-2048" fmla="*/ 2387384 h 2635034"/>
              <a:gd name="connsiteX3-2049" fmla="*/ 6000750 w 9144000"/>
              <a:gd name="connsiteY3-2050" fmla="*/ 1320584 h 2635034"/>
              <a:gd name="connsiteX4-2051" fmla="*/ 6197726 w 9144000"/>
              <a:gd name="connsiteY4-2052" fmla="*/ 1152105 h 2635034"/>
              <a:gd name="connsiteX5-2053" fmla="*/ 6619875 w 9144000"/>
              <a:gd name="connsiteY5-2054" fmla="*/ 1634909 h 2635034"/>
              <a:gd name="connsiteX6-2055" fmla="*/ 6562725 w 9144000"/>
              <a:gd name="connsiteY6-2056" fmla="*/ 168059 h 2635034"/>
              <a:gd name="connsiteX7-2057" fmla="*/ 6838950 w 9144000"/>
              <a:gd name="connsiteY7-2058" fmla="*/ 177584 h 2635034"/>
              <a:gd name="connsiteX8-2059" fmla="*/ 6905625 w 9144000"/>
              <a:gd name="connsiteY8-2060" fmla="*/ 1149134 h 2635034"/>
              <a:gd name="connsiteX9-2061" fmla="*/ 7040879 w 9144000"/>
              <a:gd name="connsiteY9-2062" fmla="*/ 796405 h 2635034"/>
              <a:gd name="connsiteX10-2063" fmla="*/ 7239000 w 9144000"/>
              <a:gd name="connsiteY10-2064" fmla="*/ 1149134 h 2635034"/>
              <a:gd name="connsiteX11-2065" fmla="*/ 7399324 w 9144000"/>
              <a:gd name="connsiteY11-2066" fmla="*/ 792748 h 2635034"/>
              <a:gd name="connsiteX12-2067" fmla="*/ 7625868 w 9144000"/>
              <a:gd name="connsiteY12-2068" fmla="*/ 1178395 h 2635034"/>
              <a:gd name="connsiteX13-2069" fmla="*/ 7732165 w 9144000"/>
              <a:gd name="connsiteY13-2070" fmla="*/ 854927 h 2635034"/>
              <a:gd name="connsiteX14-2071" fmla="*/ 7922590 w 9144000"/>
              <a:gd name="connsiteY14-2072" fmla="*/ 1167422 h 2635034"/>
              <a:gd name="connsiteX15-2073" fmla="*/ 7877937 w 9144000"/>
              <a:gd name="connsiteY15-2074" fmla="*/ 1945576 h 2635034"/>
              <a:gd name="connsiteX16-2075" fmla="*/ 7658100 w 9144000"/>
              <a:gd name="connsiteY16-2076" fmla="*/ 2635034 h 2635034"/>
              <a:gd name="connsiteX17" fmla="*/ 9144000 w 9144000"/>
              <a:gd name="connsiteY17" fmla="*/ 2635034 h 2635034"/>
              <a:gd name="connsiteX0-2077" fmla="*/ 0 w 9144000"/>
              <a:gd name="connsiteY0-2078" fmla="*/ 2625509 h 2635034"/>
              <a:gd name="connsiteX1-2079" fmla="*/ 6592062 w 9144000"/>
              <a:gd name="connsiteY1-2080" fmla="*/ 2632825 h 2635034"/>
              <a:gd name="connsiteX2-2081" fmla="*/ 6591300 w 9144000"/>
              <a:gd name="connsiteY2-2082" fmla="*/ 2387384 h 2635034"/>
              <a:gd name="connsiteX3-2083" fmla="*/ 6000750 w 9144000"/>
              <a:gd name="connsiteY3-2084" fmla="*/ 1320584 h 2635034"/>
              <a:gd name="connsiteX4-2085" fmla="*/ 6197726 w 9144000"/>
              <a:gd name="connsiteY4-2086" fmla="*/ 1152105 h 2635034"/>
              <a:gd name="connsiteX5-2087" fmla="*/ 6619875 w 9144000"/>
              <a:gd name="connsiteY5-2088" fmla="*/ 1634909 h 2635034"/>
              <a:gd name="connsiteX6-2089" fmla="*/ 6562725 w 9144000"/>
              <a:gd name="connsiteY6-2090" fmla="*/ 168059 h 2635034"/>
              <a:gd name="connsiteX7-2091" fmla="*/ 6838950 w 9144000"/>
              <a:gd name="connsiteY7-2092" fmla="*/ 177584 h 2635034"/>
              <a:gd name="connsiteX8-2093" fmla="*/ 6905625 w 9144000"/>
              <a:gd name="connsiteY8-2094" fmla="*/ 1149134 h 2635034"/>
              <a:gd name="connsiteX9-2095" fmla="*/ 7040879 w 9144000"/>
              <a:gd name="connsiteY9-2096" fmla="*/ 796405 h 2635034"/>
              <a:gd name="connsiteX10-2097" fmla="*/ 7239000 w 9144000"/>
              <a:gd name="connsiteY10-2098" fmla="*/ 1149134 h 2635034"/>
              <a:gd name="connsiteX11-2099" fmla="*/ 7399324 w 9144000"/>
              <a:gd name="connsiteY11-2100" fmla="*/ 792748 h 2635034"/>
              <a:gd name="connsiteX12-2101" fmla="*/ 7625868 w 9144000"/>
              <a:gd name="connsiteY12-2102" fmla="*/ 1178395 h 2635034"/>
              <a:gd name="connsiteX13-2103" fmla="*/ 7732165 w 9144000"/>
              <a:gd name="connsiteY13-2104" fmla="*/ 854927 h 2635034"/>
              <a:gd name="connsiteX14-2105" fmla="*/ 7922590 w 9144000"/>
              <a:gd name="connsiteY14-2106" fmla="*/ 1167422 h 2635034"/>
              <a:gd name="connsiteX15-2107" fmla="*/ 7877937 w 9144000"/>
              <a:gd name="connsiteY15-2108" fmla="*/ 1945576 h 2635034"/>
              <a:gd name="connsiteX16-2109" fmla="*/ 7658100 w 9144000"/>
              <a:gd name="connsiteY16-2110" fmla="*/ 2635034 h 2635034"/>
              <a:gd name="connsiteX17-2111" fmla="*/ 9144000 w 9144000"/>
              <a:gd name="connsiteY17-2112" fmla="*/ 2635034 h 2635034"/>
              <a:gd name="connsiteX0-2113" fmla="*/ 0 w 9144000"/>
              <a:gd name="connsiteY0-2114" fmla="*/ 2625509 h 2635034"/>
              <a:gd name="connsiteX1-2115" fmla="*/ 6592062 w 9144000"/>
              <a:gd name="connsiteY1-2116" fmla="*/ 2632825 h 2635034"/>
              <a:gd name="connsiteX2-2117" fmla="*/ 6591300 w 9144000"/>
              <a:gd name="connsiteY2-2118" fmla="*/ 2387384 h 2635034"/>
              <a:gd name="connsiteX3-2119" fmla="*/ 6000750 w 9144000"/>
              <a:gd name="connsiteY3-2120" fmla="*/ 1320584 h 2635034"/>
              <a:gd name="connsiteX4-2121" fmla="*/ 6197726 w 9144000"/>
              <a:gd name="connsiteY4-2122" fmla="*/ 1152105 h 2635034"/>
              <a:gd name="connsiteX5-2123" fmla="*/ 6619875 w 9144000"/>
              <a:gd name="connsiteY5-2124" fmla="*/ 1634909 h 2635034"/>
              <a:gd name="connsiteX6-2125" fmla="*/ 6562725 w 9144000"/>
              <a:gd name="connsiteY6-2126" fmla="*/ 168059 h 2635034"/>
              <a:gd name="connsiteX7-2127" fmla="*/ 6838950 w 9144000"/>
              <a:gd name="connsiteY7-2128" fmla="*/ 177584 h 2635034"/>
              <a:gd name="connsiteX8-2129" fmla="*/ 6905625 w 9144000"/>
              <a:gd name="connsiteY8-2130" fmla="*/ 1149134 h 2635034"/>
              <a:gd name="connsiteX9-2131" fmla="*/ 7040879 w 9144000"/>
              <a:gd name="connsiteY9-2132" fmla="*/ 796405 h 2635034"/>
              <a:gd name="connsiteX10-2133" fmla="*/ 7239000 w 9144000"/>
              <a:gd name="connsiteY10-2134" fmla="*/ 1149134 h 2635034"/>
              <a:gd name="connsiteX11-2135" fmla="*/ 7399324 w 9144000"/>
              <a:gd name="connsiteY11-2136" fmla="*/ 792748 h 2635034"/>
              <a:gd name="connsiteX12-2137" fmla="*/ 7625868 w 9144000"/>
              <a:gd name="connsiteY12-2138" fmla="*/ 1178395 h 2635034"/>
              <a:gd name="connsiteX13-2139" fmla="*/ 7732165 w 9144000"/>
              <a:gd name="connsiteY13-2140" fmla="*/ 854927 h 2635034"/>
              <a:gd name="connsiteX14-2141" fmla="*/ 7922590 w 9144000"/>
              <a:gd name="connsiteY14-2142" fmla="*/ 1167422 h 2635034"/>
              <a:gd name="connsiteX15-2143" fmla="*/ 7877937 w 9144000"/>
              <a:gd name="connsiteY15-2144" fmla="*/ 1945576 h 2635034"/>
              <a:gd name="connsiteX16-2145" fmla="*/ 7658100 w 9144000"/>
              <a:gd name="connsiteY16-2146" fmla="*/ 2635034 h 2635034"/>
              <a:gd name="connsiteX17-2147" fmla="*/ 9144000 w 9144000"/>
              <a:gd name="connsiteY17-2148" fmla="*/ 2635034 h 2635034"/>
              <a:gd name="connsiteX0-2149" fmla="*/ 0 w 9144000"/>
              <a:gd name="connsiteY0-2150" fmla="*/ 2625509 h 2635034"/>
              <a:gd name="connsiteX1-2151" fmla="*/ 6592062 w 9144000"/>
              <a:gd name="connsiteY1-2152" fmla="*/ 2632825 h 2635034"/>
              <a:gd name="connsiteX2-2153" fmla="*/ 6591300 w 9144000"/>
              <a:gd name="connsiteY2-2154" fmla="*/ 2387384 h 2635034"/>
              <a:gd name="connsiteX3-2155" fmla="*/ 6000750 w 9144000"/>
              <a:gd name="connsiteY3-2156" fmla="*/ 1320584 h 2635034"/>
              <a:gd name="connsiteX4-2157" fmla="*/ 6197726 w 9144000"/>
              <a:gd name="connsiteY4-2158" fmla="*/ 1152105 h 2635034"/>
              <a:gd name="connsiteX5-2159" fmla="*/ 6619875 w 9144000"/>
              <a:gd name="connsiteY5-2160" fmla="*/ 1634909 h 2635034"/>
              <a:gd name="connsiteX6-2161" fmla="*/ 6562725 w 9144000"/>
              <a:gd name="connsiteY6-2162" fmla="*/ 168059 h 2635034"/>
              <a:gd name="connsiteX7-2163" fmla="*/ 6838950 w 9144000"/>
              <a:gd name="connsiteY7-2164" fmla="*/ 177584 h 2635034"/>
              <a:gd name="connsiteX8-2165" fmla="*/ 6905625 w 9144000"/>
              <a:gd name="connsiteY8-2166" fmla="*/ 1149134 h 2635034"/>
              <a:gd name="connsiteX9-2167" fmla="*/ 7040879 w 9144000"/>
              <a:gd name="connsiteY9-2168" fmla="*/ 796405 h 2635034"/>
              <a:gd name="connsiteX10-2169" fmla="*/ 7239000 w 9144000"/>
              <a:gd name="connsiteY10-2170" fmla="*/ 1149134 h 2635034"/>
              <a:gd name="connsiteX11-2171" fmla="*/ 7399324 w 9144000"/>
              <a:gd name="connsiteY11-2172" fmla="*/ 792748 h 2635034"/>
              <a:gd name="connsiteX12-2173" fmla="*/ 7625868 w 9144000"/>
              <a:gd name="connsiteY12-2174" fmla="*/ 1178395 h 2635034"/>
              <a:gd name="connsiteX13-2175" fmla="*/ 7732165 w 9144000"/>
              <a:gd name="connsiteY13-2176" fmla="*/ 854927 h 2635034"/>
              <a:gd name="connsiteX14-2177" fmla="*/ 7922590 w 9144000"/>
              <a:gd name="connsiteY14-2178" fmla="*/ 1167422 h 2635034"/>
              <a:gd name="connsiteX15-2179" fmla="*/ 7877937 w 9144000"/>
              <a:gd name="connsiteY15-2180" fmla="*/ 1945576 h 2635034"/>
              <a:gd name="connsiteX16-2181" fmla="*/ 7658100 w 9144000"/>
              <a:gd name="connsiteY16-2182" fmla="*/ 2635034 h 2635034"/>
              <a:gd name="connsiteX17-2183" fmla="*/ 9144000 w 9144000"/>
              <a:gd name="connsiteY17-2184" fmla="*/ 2635034 h 2635034"/>
              <a:gd name="connsiteX0-2185" fmla="*/ 0 w 9144000"/>
              <a:gd name="connsiteY0-2186" fmla="*/ 2625509 h 2635034"/>
              <a:gd name="connsiteX1-2187" fmla="*/ 6592062 w 9144000"/>
              <a:gd name="connsiteY1-2188" fmla="*/ 2632825 h 2635034"/>
              <a:gd name="connsiteX2-2189" fmla="*/ 6591300 w 9144000"/>
              <a:gd name="connsiteY2-2190" fmla="*/ 2387384 h 2635034"/>
              <a:gd name="connsiteX3-2191" fmla="*/ 6000750 w 9144000"/>
              <a:gd name="connsiteY3-2192" fmla="*/ 1320584 h 2635034"/>
              <a:gd name="connsiteX4-2193" fmla="*/ 6197726 w 9144000"/>
              <a:gd name="connsiteY4-2194" fmla="*/ 1152105 h 2635034"/>
              <a:gd name="connsiteX5-2195" fmla="*/ 6619875 w 9144000"/>
              <a:gd name="connsiteY5-2196" fmla="*/ 1634909 h 2635034"/>
              <a:gd name="connsiteX6-2197" fmla="*/ 6562725 w 9144000"/>
              <a:gd name="connsiteY6-2198" fmla="*/ 168059 h 2635034"/>
              <a:gd name="connsiteX7-2199" fmla="*/ 6838950 w 9144000"/>
              <a:gd name="connsiteY7-2200" fmla="*/ 177584 h 2635034"/>
              <a:gd name="connsiteX8-2201" fmla="*/ 6905625 w 9144000"/>
              <a:gd name="connsiteY8-2202" fmla="*/ 1149134 h 2635034"/>
              <a:gd name="connsiteX9-2203" fmla="*/ 7040879 w 9144000"/>
              <a:gd name="connsiteY9-2204" fmla="*/ 796405 h 2635034"/>
              <a:gd name="connsiteX10-2205" fmla="*/ 7239000 w 9144000"/>
              <a:gd name="connsiteY10-2206" fmla="*/ 1149134 h 2635034"/>
              <a:gd name="connsiteX11-2207" fmla="*/ 7399324 w 9144000"/>
              <a:gd name="connsiteY11-2208" fmla="*/ 792748 h 2635034"/>
              <a:gd name="connsiteX12-2209" fmla="*/ 7625868 w 9144000"/>
              <a:gd name="connsiteY12-2210" fmla="*/ 1178395 h 2635034"/>
              <a:gd name="connsiteX13-2211" fmla="*/ 7732165 w 9144000"/>
              <a:gd name="connsiteY13-2212" fmla="*/ 854927 h 2635034"/>
              <a:gd name="connsiteX14-2213" fmla="*/ 7922590 w 9144000"/>
              <a:gd name="connsiteY14-2214" fmla="*/ 1167422 h 2635034"/>
              <a:gd name="connsiteX15-2215" fmla="*/ 7877937 w 9144000"/>
              <a:gd name="connsiteY15-2216" fmla="*/ 1945576 h 2635034"/>
              <a:gd name="connsiteX16-2217" fmla="*/ 7658100 w 9144000"/>
              <a:gd name="connsiteY16-2218" fmla="*/ 2635034 h 2635034"/>
              <a:gd name="connsiteX17-2219" fmla="*/ 9144000 w 9144000"/>
              <a:gd name="connsiteY17-2220" fmla="*/ 2635034 h 2635034"/>
              <a:gd name="connsiteX0-2221" fmla="*/ 0 w 9144000"/>
              <a:gd name="connsiteY0-2222" fmla="*/ 2625509 h 2635034"/>
              <a:gd name="connsiteX1-2223" fmla="*/ 6592062 w 9144000"/>
              <a:gd name="connsiteY1-2224" fmla="*/ 2632825 h 2635034"/>
              <a:gd name="connsiteX2-2225" fmla="*/ 6591300 w 9144000"/>
              <a:gd name="connsiteY2-2226" fmla="*/ 2387384 h 2635034"/>
              <a:gd name="connsiteX3-2227" fmla="*/ 6000750 w 9144000"/>
              <a:gd name="connsiteY3-2228" fmla="*/ 1320584 h 2635034"/>
              <a:gd name="connsiteX4-2229" fmla="*/ 6197726 w 9144000"/>
              <a:gd name="connsiteY4-2230" fmla="*/ 1152105 h 2635034"/>
              <a:gd name="connsiteX5-2231" fmla="*/ 6619875 w 9144000"/>
              <a:gd name="connsiteY5-2232" fmla="*/ 1634909 h 2635034"/>
              <a:gd name="connsiteX6-2233" fmla="*/ 6562725 w 9144000"/>
              <a:gd name="connsiteY6-2234" fmla="*/ 168059 h 2635034"/>
              <a:gd name="connsiteX7-2235" fmla="*/ 6838950 w 9144000"/>
              <a:gd name="connsiteY7-2236" fmla="*/ 177584 h 2635034"/>
              <a:gd name="connsiteX8-2237" fmla="*/ 6905625 w 9144000"/>
              <a:gd name="connsiteY8-2238" fmla="*/ 1149134 h 2635034"/>
              <a:gd name="connsiteX9-2239" fmla="*/ 7040879 w 9144000"/>
              <a:gd name="connsiteY9-2240" fmla="*/ 796405 h 2635034"/>
              <a:gd name="connsiteX10-2241" fmla="*/ 7239000 w 9144000"/>
              <a:gd name="connsiteY10-2242" fmla="*/ 1149134 h 2635034"/>
              <a:gd name="connsiteX11-2243" fmla="*/ 7399324 w 9144000"/>
              <a:gd name="connsiteY11-2244" fmla="*/ 792748 h 2635034"/>
              <a:gd name="connsiteX12-2245" fmla="*/ 7625868 w 9144000"/>
              <a:gd name="connsiteY12-2246" fmla="*/ 1178395 h 2635034"/>
              <a:gd name="connsiteX13-2247" fmla="*/ 7732165 w 9144000"/>
              <a:gd name="connsiteY13-2248" fmla="*/ 854927 h 2635034"/>
              <a:gd name="connsiteX14-2249" fmla="*/ 7922590 w 9144000"/>
              <a:gd name="connsiteY14-2250" fmla="*/ 1167422 h 2635034"/>
              <a:gd name="connsiteX15-2251" fmla="*/ 7877937 w 9144000"/>
              <a:gd name="connsiteY15-2252" fmla="*/ 1945576 h 2635034"/>
              <a:gd name="connsiteX16-2253" fmla="*/ 7658100 w 9144000"/>
              <a:gd name="connsiteY16-2254" fmla="*/ 2635034 h 2635034"/>
              <a:gd name="connsiteX17-2255" fmla="*/ 9144000 w 9144000"/>
              <a:gd name="connsiteY17-2256" fmla="*/ 2635034 h 2635034"/>
              <a:gd name="connsiteX0-2257" fmla="*/ 0 w 9144000"/>
              <a:gd name="connsiteY0-2258" fmla="*/ 2625509 h 2635034"/>
              <a:gd name="connsiteX1-2259" fmla="*/ 6592062 w 9144000"/>
              <a:gd name="connsiteY1-2260" fmla="*/ 2632825 h 2635034"/>
              <a:gd name="connsiteX2-2261" fmla="*/ 6591300 w 9144000"/>
              <a:gd name="connsiteY2-2262" fmla="*/ 2387384 h 2635034"/>
              <a:gd name="connsiteX3-2263" fmla="*/ 6000750 w 9144000"/>
              <a:gd name="connsiteY3-2264" fmla="*/ 1320584 h 2635034"/>
              <a:gd name="connsiteX4-2265" fmla="*/ 6197726 w 9144000"/>
              <a:gd name="connsiteY4-2266" fmla="*/ 1152105 h 2635034"/>
              <a:gd name="connsiteX5-2267" fmla="*/ 6619875 w 9144000"/>
              <a:gd name="connsiteY5-2268" fmla="*/ 1634909 h 2635034"/>
              <a:gd name="connsiteX6-2269" fmla="*/ 6562725 w 9144000"/>
              <a:gd name="connsiteY6-2270" fmla="*/ 168059 h 2635034"/>
              <a:gd name="connsiteX7-2271" fmla="*/ 6838950 w 9144000"/>
              <a:gd name="connsiteY7-2272" fmla="*/ 177584 h 2635034"/>
              <a:gd name="connsiteX8-2273" fmla="*/ 6905625 w 9144000"/>
              <a:gd name="connsiteY8-2274" fmla="*/ 1149134 h 2635034"/>
              <a:gd name="connsiteX9-2275" fmla="*/ 7040879 w 9144000"/>
              <a:gd name="connsiteY9-2276" fmla="*/ 796405 h 2635034"/>
              <a:gd name="connsiteX10-2277" fmla="*/ 7239000 w 9144000"/>
              <a:gd name="connsiteY10-2278" fmla="*/ 1149134 h 2635034"/>
              <a:gd name="connsiteX11-2279" fmla="*/ 7399324 w 9144000"/>
              <a:gd name="connsiteY11-2280" fmla="*/ 792748 h 2635034"/>
              <a:gd name="connsiteX12-2281" fmla="*/ 7625868 w 9144000"/>
              <a:gd name="connsiteY12-2282" fmla="*/ 1178395 h 2635034"/>
              <a:gd name="connsiteX13-2283" fmla="*/ 7732165 w 9144000"/>
              <a:gd name="connsiteY13-2284" fmla="*/ 854927 h 2635034"/>
              <a:gd name="connsiteX14-2285" fmla="*/ 7922590 w 9144000"/>
              <a:gd name="connsiteY14-2286" fmla="*/ 1167422 h 2635034"/>
              <a:gd name="connsiteX15-2287" fmla="*/ 7877937 w 9144000"/>
              <a:gd name="connsiteY15-2288" fmla="*/ 1945576 h 2635034"/>
              <a:gd name="connsiteX16-2289" fmla="*/ 7658100 w 9144000"/>
              <a:gd name="connsiteY16-2290" fmla="*/ 2635034 h 2635034"/>
              <a:gd name="connsiteX17-2291" fmla="*/ 9144000 w 9144000"/>
              <a:gd name="connsiteY17-2292" fmla="*/ 2635034 h 2635034"/>
              <a:gd name="connsiteX0-2293" fmla="*/ 0 w 9144000"/>
              <a:gd name="connsiteY0-2294" fmla="*/ 2625509 h 2635034"/>
              <a:gd name="connsiteX1-2295" fmla="*/ 6592062 w 9144000"/>
              <a:gd name="connsiteY1-2296" fmla="*/ 2632825 h 2635034"/>
              <a:gd name="connsiteX2-2297" fmla="*/ 6591300 w 9144000"/>
              <a:gd name="connsiteY2-2298" fmla="*/ 2387384 h 2635034"/>
              <a:gd name="connsiteX3-2299" fmla="*/ 6000750 w 9144000"/>
              <a:gd name="connsiteY3-2300" fmla="*/ 1320584 h 2635034"/>
              <a:gd name="connsiteX4-2301" fmla="*/ 6197726 w 9144000"/>
              <a:gd name="connsiteY4-2302" fmla="*/ 1152105 h 2635034"/>
              <a:gd name="connsiteX5-2303" fmla="*/ 6619875 w 9144000"/>
              <a:gd name="connsiteY5-2304" fmla="*/ 1634909 h 2635034"/>
              <a:gd name="connsiteX6-2305" fmla="*/ 6562725 w 9144000"/>
              <a:gd name="connsiteY6-2306" fmla="*/ 168059 h 2635034"/>
              <a:gd name="connsiteX7-2307" fmla="*/ 6838950 w 9144000"/>
              <a:gd name="connsiteY7-2308" fmla="*/ 177584 h 2635034"/>
              <a:gd name="connsiteX8-2309" fmla="*/ 6905625 w 9144000"/>
              <a:gd name="connsiteY8-2310" fmla="*/ 1149134 h 2635034"/>
              <a:gd name="connsiteX9-2311" fmla="*/ 7040879 w 9144000"/>
              <a:gd name="connsiteY9-2312" fmla="*/ 796405 h 2635034"/>
              <a:gd name="connsiteX10-2313" fmla="*/ 7239000 w 9144000"/>
              <a:gd name="connsiteY10-2314" fmla="*/ 1149134 h 2635034"/>
              <a:gd name="connsiteX11-2315" fmla="*/ 7399324 w 9144000"/>
              <a:gd name="connsiteY11-2316" fmla="*/ 792748 h 2635034"/>
              <a:gd name="connsiteX12-2317" fmla="*/ 7625868 w 9144000"/>
              <a:gd name="connsiteY12-2318" fmla="*/ 1178395 h 2635034"/>
              <a:gd name="connsiteX13-2319" fmla="*/ 7732165 w 9144000"/>
              <a:gd name="connsiteY13-2320" fmla="*/ 854927 h 2635034"/>
              <a:gd name="connsiteX14-2321" fmla="*/ 7922590 w 9144000"/>
              <a:gd name="connsiteY14-2322" fmla="*/ 1167422 h 2635034"/>
              <a:gd name="connsiteX15-2323" fmla="*/ 7877937 w 9144000"/>
              <a:gd name="connsiteY15-2324" fmla="*/ 1945576 h 2635034"/>
              <a:gd name="connsiteX16-2325" fmla="*/ 7658100 w 9144000"/>
              <a:gd name="connsiteY16-2326" fmla="*/ 2635034 h 2635034"/>
              <a:gd name="connsiteX17-2327" fmla="*/ 9144000 w 9144000"/>
              <a:gd name="connsiteY17-2328" fmla="*/ 2635034 h 2635034"/>
              <a:gd name="connsiteX0-2329" fmla="*/ 0 w 9144000"/>
              <a:gd name="connsiteY0-2330" fmla="*/ 2625509 h 2635034"/>
              <a:gd name="connsiteX1-2331" fmla="*/ 6592062 w 9144000"/>
              <a:gd name="connsiteY1-2332" fmla="*/ 2632825 h 2635034"/>
              <a:gd name="connsiteX2-2333" fmla="*/ 6591300 w 9144000"/>
              <a:gd name="connsiteY2-2334" fmla="*/ 2387384 h 2635034"/>
              <a:gd name="connsiteX3-2335" fmla="*/ 6000750 w 9144000"/>
              <a:gd name="connsiteY3-2336" fmla="*/ 1320584 h 2635034"/>
              <a:gd name="connsiteX4-2337" fmla="*/ 6197726 w 9144000"/>
              <a:gd name="connsiteY4-2338" fmla="*/ 1152105 h 2635034"/>
              <a:gd name="connsiteX5-2339" fmla="*/ 6619875 w 9144000"/>
              <a:gd name="connsiteY5-2340" fmla="*/ 1634909 h 2635034"/>
              <a:gd name="connsiteX6-2341" fmla="*/ 6562725 w 9144000"/>
              <a:gd name="connsiteY6-2342" fmla="*/ 168059 h 2635034"/>
              <a:gd name="connsiteX7-2343" fmla="*/ 6838950 w 9144000"/>
              <a:gd name="connsiteY7-2344" fmla="*/ 177584 h 2635034"/>
              <a:gd name="connsiteX8-2345" fmla="*/ 6905625 w 9144000"/>
              <a:gd name="connsiteY8-2346" fmla="*/ 1149134 h 2635034"/>
              <a:gd name="connsiteX9-2347" fmla="*/ 7040879 w 9144000"/>
              <a:gd name="connsiteY9-2348" fmla="*/ 796405 h 2635034"/>
              <a:gd name="connsiteX10-2349" fmla="*/ 7260945 w 9144000"/>
              <a:gd name="connsiteY10-2350" fmla="*/ 1152791 h 2635034"/>
              <a:gd name="connsiteX11-2351" fmla="*/ 7399324 w 9144000"/>
              <a:gd name="connsiteY11-2352" fmla="*/ 792748 h 2635034"/>
              <a:gd name="connsiteX12-2353" fmla="*/ 7625868 w 9144000"/>
              <a:gd name="connsiteY12-2354" fmla="*/ 1178395 h 2635034"/>
              <a:gd name="connsiteX13-2355" fmla="*/ 7732165 w 9144000"/>
              <a:gd name="connsiteY13-2356" fmla="*/ 854927 h 2635034"/>
              <a:gd name="connsiteX14-2357" fmla="*/ 7922590 w 9144000"/>
              <a:gd name="connsiteY14-2358" fmla="*/ 1167422 h 2635034"/>
              <a:gd name="connsiteX15-2359" fmla="*/ 7877937 w 9144000"/>
              <a:gd name="connsiteY15-2360" fmla="*/ 1945576 h 2635034"/>
              <a:gd name="connsiteX16-2361" fmla="*/ 7658100 w 9144000"/>
              <a:gd name="connsiteY16-2362" fmla="*/ 2635034 h 2635034"/>
              <a:gd name="connsiteX17-2363" fmla="*/ 9144000 w 9144000"/>
              <a:gd name="connsiteY17-2364" fmla="*/ 2635034 h 2635034"/>
              <a:gd name="connsiteX0-2365" fmla="*/ 0 w 9144000"/>
              <a:gd name="connsiteY0-2366" fmla="*/ 2625509 h 2635034"/>
              <a:gd name="connsiteX1-2367" fmla="*/ 6592062 w 9144000"/>
              <a:gd name="connsiteY1-2368" fmla="*/ 2632825 h 2635034"/>
              <a:gd name="connsiteX2-2369" fmla="*/ 6591300 w 9144000"/>
              <a:gd name="connsiteY2-2370" fmla="*/ 2387384 h 2635034"/>
              <a:gd name="connsiteX3-2371" fmla="*/ 6000750 w 9144000"/>
              <a:gd name="connsiteY3-2372" fmla="*/ 1320584 h 2635034"/>
              <a:gd name="connsiteX4-2373" fmla="*/ 6197726 w 9144000"/>
              <a:gd name="connsiteY4-2374" fmla="*/ 1152105 h 2635034"/>
              <a:gd name="connsiteX5-2375" fmla="*/ 6619875 w 9144000"/>
              <a:gd name="connsiteY5-2376" fmla="*/ 1634909 h 2635034"/>
              <a:gd name="connsiteX6-2377" fmla="*/ 6562725 w 9144000"/>
              <a:gd name="connsiteY6-2378" fmla="*/ 168059 h 2635034"/>
              <a:gd name="connsiteX7-2379" fmla="*/ 6838950 w 9144000"/>
              <a:gd name="connsiteY7-2380" fmla="*/ 177584 h 2635034"/>
              <a:gd name="connsiteX8-2381" fmla="*/ 6905625 w 9144000"/>
              <a:gd name="connsiteY8-2382" fmla="*/ 1149134 h 2635034"/>
              <a:gd name="connsiteX9-2383" fmla="*/ 7040879 w 9144000"/>
              <a:gd name="connsiteY9-2384" fmla="*/ 796405 h 2635034"/>
              <a:gd name="connsiteX10-2385" fmla="*/ 7260945 w 9144000"/>
              <a:gd name="connsiteY10-2386" fmla="*/ 1152791 h 2635034"/>
              <a:gd name="connsiteX11-2387" fmla="*/ 7399324 w 9144000"/>
              <a:gd name="connsiteY11-2388" fmla="*/ 792748 h 2635034"/>
              <a:gd name="connsiteX12-2389" fmla="*/ 7622210 w 9144000"/>
              <a:gd name="connsiteY12-2390" fmla="*/ 1156449 h 2635034"/>
              <a:gd name="connsiteX13-2391" fmla="*/ 7732165 w 9144000"/>
              <a:gd name="connsiteY13-2392" fmla="*/ 854927 h 2635034"/>
              <a:gd name="connsiteX14-2393" fmla="*/ 7922590 w 9144000"/>
              <a:gd name="connsiteY14-2394" fmla="*/ 1167422 h 2635034"/>
              <a:gd name="connsiteX15-2395" fmla="*/ 7877937 w 9144000"/>
              <a:gd name="connsiteY15-2396" fmla="*/ 1945576 h 2635034"/>
              <a:gd name="connsiteX16-2397" fmla="*/ 7658100 w 9144000"/>
              <a:gd name="connsiteY16-2398" fmla="*/ 2635034 h 2635034"/>
              <a:gd name="connsiteX17-2399" fmla="*/ 9144000 w 9144000"/>
              <a:gd name="connsiteY17-2400" fmla="*/ 2635034 h 2635034"/>
              <a:gd name="connsiteX0-2401" fmla="*/ 0 w 9144000"/>
              <a:gd name="connsiteY0-2402" fmla="*/ 2625509 h 2635034"/>
              <a:gd name="connsiteX1-2403" fmla="*/ 6592062 w 9144000"/>
              <a:gd name="connsiteY1-2404" fmla="*/ 2632825 h 2635034"/>
              <a:gd name="connsiteX2-2405" fmla="*/ 6591300 w 9144000"/>
              <a:gd name="connsiteY2-2406" fmla="*/ 2387384 h 2635034"/>
              <a:gd name="connsiteX3-2407" fmla="*/ 6000750 w 9144000"/>
              <a:gd name="connsiteY3-2408" fmla="*/ 1320584 h 2635034"/>
              <a:gd name="connsiteX4-2409" fmla="*/ 6197726 w 9144000"/>
              <a:gd name="connsiteY4-2410" fmla="*/ 1152105 h 2635034"/>
              <a:gd name="connsiteX5-2411" fmla="*/ 6619875 w 9144000"/>
              <a:gd name="connsiteY5-2412" fmla="*/ 1634909 h 2635034"/>
              <a:gd name="connsiteX6-2413" fmla="*/ 6562725 w 9144000"/>
              <a:gd name="connsiteY6-2414" fmla="*/ 168059 h 2635034"/>
              <a:gd name="connsiteX7-2415" fmla="*/ 6838950 w 9144000"/>
              <a:gd name="connsiteY7-2416" fmla="*/ 177584 h 2635034"/>
              <a:gd name="connsiteX8-2417" fmla="*/ 6905625 w 9144000"/>
              <a:gd name="connsiteY8-2418" fmla="*/ 1149134 h 2635034"/>
              <a:gd name="connsiteX9-2419" fmla="*/ 7040879 w 9144000"/>
              <a:gd name="connsiteY9-2420" fmla="*/ 796405 h 2635034"/>
              <a:gd name="connsiteX10-2421" fmla="*/ 7260945 w 9144000"/>
              <a:gd name="connsiteY10-2422" fmla="*/ 1152791 h 2635034"/>
              <a:gd name="connsiteX11-2423" fmla="*/ 7399324 w 9144000"/>
              <a:gd name="connsiteY11-2424" fmla="*/ 792748 h 2635034"/>
              <a:gd name="connsiteX12-2425" fmla="*/ 7622210 w 9144000"/>
              <a:gd name="connsiteY12-2426" fmla="*/ 1178395 h 2635034"/>
              <a:gd name="connsiteX13-2427" fmla="*/ 7732165 w 9144000"/>
              <a:gd name="connsiteY13-2428" fmla="*/ 854927 h 2635034"/>
              <a:gd name="connsiteX14-2429" fmla="*/ 7922590 w 9144000"/>
              <a:gd name="connsiteY14-2430" fmla="*/ 1167422 h 2635034"/>
              <a:gd name="connsiteX15-2431" fmla="*/ 7877937 w 9144000"/>
              <a:gd name="connsiteY15-2432" fmla="*/ 1945576 h 2635034"/>
              <a:gd name="connsiteX16-2433" fmla="*/ 7658100 w 9144000"/>
              <a:gd name="connsiteY16-2434" fmla="*/ 2635034 h 2635034"/>
              <a:gd name="connsiteX17-2435" fmla="*/ 9144000 w 9144000"/>
              <a:gd name="connsiteY17-2436" fmla="*/ 2635034 h 2635034"/>
              <a:gd name="connsiteX0-2437" fmla="*/ 0 w 9144000"/>
              <a:gd name="connsiteY0-2438" fmla="*/ 2625509 h 2635034"/>
              <a:gd name="connsiteX1-2439" fmla="*/ 6592062 w 9144000"/>
              <a:gd name="connsiteY1-2440" fmla="*/ 2632825 h 2635034"/>
              <a:gd name="connsiteX2-2441" fmla="*/ 6591300 w 9144000"/>
              <a:gd name="connsiteY2-2442" fmla="*/ 2387384 h 2635034"/>
              <a:gd name="connsiteX3-2443" fmla="*/ 6000750 w 9144000"/>
              <a:gd name="connsiteY3-2444" fmla="*/ 1320584 h 2635034"/>
              <a:gd name="connsiteX4-2445" fmla="*/ 6197726 w 9144000"/>
              <a:gd name="connsiteY4-2446" fmla="*/ 1152105 h 2635034"/>
              <a:gd name="connsiteX5-2447" fmla="*/ 6619875 w 9144000"/>
              <a:gd name="connsiteY5-2448" fmla="*/ 1634909 h 2635034"/>
              <a:gd name="connsiteX6-2449" fmla="*/ 6562725 w 9144000"/>
              <a:gd name="connsiteY6-2450" fmla="*/ 168059 h 2635034"/>
              <a:gd name="connsiteX7-2451" fmla="*/ 6838950 w 9144000"/>
              <a:gd name="connsiteY7-2452" fmla="*/ 177584 h 2635034"/>
              <a:gd name="connsiteX8-2453" fmla="*/ 6905625 w 9144000"/>
              <a:gd name="connsiteY8-2454" fmla="*/ 1149134 h 2635034"/>
              <a:gd name="connsiteX9-2455" fmla="*/ 7040879 w 9144000"/>
              <a:gd name="connsiteY9-2456" fmla="*/ 796405 h 2635034"/>
              <a:gd name="connsiteX10-2457" fmla="*/ 7260945 w 9144000"/>
              <a:gd name="connsiteY10-2458" fmla="*/ 1152791 h 2635034"/>
              <a:gd name="connsiteX11-2459" fmla="*/ 7399324 w 9144000"/>
              <a:gd name="connsiteY11-2460" fmla="*/ 792748 h 2635034"/>
              <a:gd name="connsiteX12-2461" fmla="*/ 7622210 w 9144000"/>
              <a:gd name="connsiteY12-2462" fmla="*/ 1178395 h 2635034"/>
              <a:gd name="connsiteX13-2463" fmla="*/ 7732165 w 9144000"/>
              <a:gd name="connsiteY13-2464" fmla="*/ 854927 h 2635034"/>
              <a:gd name="connsiteX14-2465" fmla="*/ 7922590 w 9144000"/>
              <a:gd name="connsiteY14-2466" fmla="*/ 1167422 h 2635034"/>
              <a:gd name="connsiteX15-2467" fmla="*/ 7877937 w 9144000"/>
              <a:gd name="connsiteY15-2468" fmla="*/ 1945576 h 2635034"/>
              <a:gd name="connsiteX16-2469" fmla="*/ 7658100 w 9144000"/>
              <a:gd name="connsiteY16-2470" fmla="*/ 2635034 h 2635034"/>
              <a:gd name="connsiteX17-2471" fmla="*/ 9144000 w 9144000"/>
              <a:gd name="connsiteY17-2472" fmla="*/ 2635034 h 2635034"/>
              <a:gd name="connsiteX0-2473" fmla="*/ 0 w 9144000"/>
              <a:gd name="connsiteY0-2474" fmla="*/ 2625509 h 2635034"/>
              <a:gd name="connsiteX1-2475" fmla="*/ 6592062 w 9144000"/>
              <a:gd name="connsiteY1-2476" fmla="*/ 2632825 h 2635034"/>
              <a:gd name="connsiteX2-2477" fmla="*/ 6591300 w 9144000"/>
              <a:gd name="connsiteY2-2478" fmla="*/ 2387384 h 2635034"/>
              <a:gd name="connsiteX3-2479" fmla="*/ 6000750 w 9144000"/>
              <a:gd name="connsiteY3-2480" fmla="*/ 1320584 h 2635034"/>
              <a:gd name="connsiteX4-2481" fmla="*/ 6197726 w 9144000"/>
              <a:gd name="connsiteY4-2482" fmla="*/ 1152105 h 2635034"/>
              <a:gd name="connsiteX5-2483" fmla="*/ 6619875 w 9144000"/>
              <a:gd name="connsiteY5-2484" fmla="*/ 1634909 h 2635034"/>
              <a:gd name="connsiteX6-2485" fmla="*/ 6562725 w 9144000"/>
              <a:gd name="connsiteY6-2486" fmla="*/ 168059 h 2635034"/>
              <a:gd name="connsiteX7-2487" fmla="*/ 6838950 w 9144000"/>
              <a:gd name="connsiteY7-2488" fmla="*/ 177584 h 2635034"/>
              <a:gd name="connsiteX8-2489" fmla="*/ 6905625 w 9144000"/>
              <a:gd name="connsiteY8-2490" fmla="*/ 1149134 h 2635034"/>
              <a:gd name="connsiteX9-2491" fmla="*/ 7040879 w 9144000"/>
              <a:gd name="connsiteY9-2492" fmla="*/ 796405 h 2635034"/>
              <a:gd name="connsiteX10-2493" fmla="*/ 7260945 w 9144000"/>
              <a:gd name="connsiteY10-2494" fmla="*/ 1152791 h 2635034"/>
              <a:gd name="connsiteX11-2495" fmla="*/ 7399324 w 9144000"/>
              <a:gd name="connsiteY11-2496" fmla="*/ 792748 h 2635034"/>
              <a:gd name="connsiteX12-2497" fmla="*/ 7622210 w 9144000"/>
              <a:gd name="connsiteY12-2498" fmla="*/ 1178395 h 2635034"/>
              <a:gd name="connsiteX13-2499" fmla="*/ 7732165 w 9144000"/>
              <a:gd name="connsiteY13-2500" fmla="*/ 854927 h 2635034"/>
              <a:gd name="connsiteX14-2501" fmla="*/ 7922590 w 9144000"/>
              <a:gd name="connsiteY14-2502" fmla="*/ 1167422 h 2635034"/>
              <a:gd name="connsiteX15-2503" fmla="*/ 7877937 w 9144000"/>
              <a:gd name="connsiteY15-2504" fmla="*/ 1945576 h 2635034"/>
              <a:gd name="connsiteX16-2505" fmla="*/ 7658100 w 9144000"/>
              <a:gd name="connsiteY16-2506" fmla="*/ 2635034 h 2635034"/>
              <a:gd name="connsiteX17-2507" fmla="*/ 9144000 w 9144000"/>
              <a:gd name="connsiteY17-2508" fmla="*/ 2635034 h 2635034"/>
              <a:gd name="connsiteX0-2509" fmla="*/ 0 w 9144000"/>
              <a:gd name="connsiteY0-2510" fmla="*/ 2625509 h 2635034"/>
              <a:gd name="connsiteX1-2511" fmla="*/ 6592062 w 9144000"/>
              <a:gd name="connsiteY1-2512" fmla="*/ 2632825 h 2635034"/>
              <a:gd name="connsiteX2-2513" fmla="*/ 6591300 w 9144000"/>
              <a:gd name="connsiteY2-2514" fmla="*/ 2387384 h 2635034"/>
              <a:gd name="connsiteX3-2515" fmla="*/ 6000750 w 9144000"/>
              <a:gd name="connsiteY3-2516" fmla="*/ 1320584 h 2635034"/>
              <a:gd name="connsiteX4-2517" fmla="*/ 6197726 w 9144000"/>
              <a:gd name="connsiteY4-2518" fmla="*/ 1152105 h 2635034"/>
              <a:gd name="connsiteX5-2519" fmla="*/ 6619875 w 9144000"/>
              <a:gd name="connsiteY5-2520" fmla="*/ 1634909 h 2635034"/>
              <a:gd name="connsiteX6-2521" fmla="*/ 6562725 w 9144000"/>
              <a:gd name="connsiteY6-2522" fmla="*/ 168059 h 2635034"/>
              <a:gd name="connsiteX7-2523" fmla="*/ 6838950 w 9144000"/>
              <a:gd name="connsiteY7-2524" fmla="*/ 177584 h 2635034"/>
              <a:gd name="connsiteX8-2525" fmla="*/ 6905625 w 9144000"/>
              <a:gd name="connsiteY8-2526" fmla="*/ 1149134 h 2635034"/>
              <a:gd name="connsiteX9-2527" fmla="*/ 7040879 w 9144000"/>
              <a:gd name="connsiteY9-2528" fmla="*/ 796405 h 2635034"/>
              <a:gd name="connsiteX10-2529" fmla="*/ 7260945 w 9144000"/>
              <a:gd name="connsiteY10-2530" fmla="*/ 1152791 h 2635034"/>
              <a:gd name="connsiteX11-2531" fmla="*/ 7399324 w 9144000"/>
              <a:gd name="connsiteY11-2532" fmla="*/ 792748 h 2635034"/>
              <a:gd name="connsiteX12-2533" fmla="*/ 7622210 w 9144000"/>
              <a:gd name="connsiteY12-2534" fmla="*/ 1178395 h 2635034"/>
              <a:gd name="connsiteX13-2535" fmla="*/ 7776056 w 9144000"/>
              <a:gd name="connsiteY13-2536" fmla="*/ 840297 h 2635034"/>
              <a:gd name="connsiteX14-2537" fmla="*/ 7922590 w 9144000"/>
              <a:gd name="connsiteY14-2538" fmla="*/ 1167422 h 2635034"/>
              <a:gd name="connsiteX15-2539" fmla="*/ 7877937 w 9144000"/>
              <a:gd name="connsiteY15-2540" fmla="*/ 1945576 h 2635034"/>
              <a:gd name="connsiteX16-2541" fmla="*/ 7658100 w 9144000"/>
              <a:gd name="connsiteY16-2542" fmla="*/ 2635034 h 2635034"/>
              <a:gd name="connsiteX17-2543" fmla="*/ 9144000 w 9144000"/>
              <a:gd name="connsiteY17-2544" fmla="*/ 2635034 h 2635034"/>
              <a:gd name="connsiteX0-2545" fmla="*/ 0 w 9144000"/>
              <a:gd name="connsiteY0-2546" fmla="*/ 2625509 h 2635034"/>
              <a:gd name="connsiteX1-2547" fmla="*/ 6592062 w 9144000"/>
              <a:gd name="connsiteY1-2548" fmla="*/ 2632825 h 2635034"/>
              <a:gd name="connsiteX2-2549" fmla="*/ 6591300 w 9144000"/>
              <a:gd name="connsiteY2-2550" fmla="*/ 2387384 h 2635034"/>
              <a:gd name="connsiteX3-2551" fmla="*/ 6000750 w 9144000"/>
              <a:gd name="connsiteY3-2552" fmla="*/ 1320584 h 2635034"/>
              <a:gd name="connsiteX4-2553" fmla="*/ 6197726 w 9144000"/>
              <a:gd name="connsiteY4-2554" fmla="*/ 1152105 h 2635034"/>
              <a:gd name="connsiteX5-2555" fmla="*/ 6619875 w 9144000"/>
              <a:gd name="connsiteY5-2556" fmla="*/ 1634909 h 2635034"/>
              <a:gd name="connsiteX6-2557" fmla="*/ 6562725 w 9144000"/>
              <a:gd name="connsiteY6-2558" fmla="*/ 168059 h 2635034"/>
              <a:gd name="connsiteX7-2559" fmla="*/ 6838950 w 9144000"/>
              <a:gd name="connsiteY7-2560" fmla="*/ 177584 h 2635034"/>
              <a:gd name="connsiteX8-2561" fmla="*/ 6905625 w 9144000"/>
              <a:gd name="connsiteY8-2562" fmla="*/ 1149134 h 2635034"/>
              <a:gd name="connsiteX9-2563" fmla="*/ 7040879 w 9144000"/>
              <a:gd name="connsiteY9-2564" fmla="*/ 796405 h 2635034"/>
              <a:gd name="connsiteX10-2565" fmla="*/ 7260945 w 9144000"/>
              <a:gd name="connsiteY10-2566" fmla="*/ 1152791 h 2635034"/>
              <a:gd name="connsiteX11-2567" fmla="*/ 7399324 w 9144000"/>
              <a:gd name="connsiteY11-2568" fmla="*/ 792748 h 2635034"/>
              <a:gd name="connsiteX12-2569" fmla="*/ 7622210 w 9144000"/>
              <a:gd name="connsiteY12-2570" fmla="*/ 1178395 h 2635034"/>
              <a:gd name="connsiteX13-2571" fmla="*/ 7776056 w 9144000"/>
              <a:gd name="connsiteY13-2572" fmla="*/ 840297 h 2635034"/>
              <a:gd name="connsiteX14-2573" fmla="*/ 7922590 w 9144000"/>
              <a:gd name="connsiteY14-2574" fmla="*/ 1167422 h 2635034"/>
              <a:gd name="connsiteX15-2575" fmla="*/ 7877937 w 9144000"/>
              <a:gd name="connsiteY15-2576" fmla="*/ 1945576 h 2635034"/>
              <a:gd name="connsiteX16-2577" fmla="*/ 7658100 w 9144000"/>
              <a:gd name="connsiteY16-2578" fmla="*/ 2635034 h 2635034"/>
              <a:gd name="connsiteX17-2579" fmla="*/ 9144000 w 9144000"/>
              <a:gd name="connsiteY17-2580" fmla="*/ 2635034 h 2635034"/>
              <a:gd name="connsiteX0-2581" fmla="*/ 0 w 9144000"/>
              <a:gd name="connsiteY0-2582" fmla="*/ 2625509 h 2635034"/>
              <a:gd name="connsiteX1-2583" fmla="*/ 6592062 w 9144000"/>
              <a:gd name="connsiteY1-2584" fmla="*/ 2632825 h 2635034"/>
              <a:gd name="connsiteX2-2585" fmla="*/ 6591300 w 9144000"/>
              <a:gd name="connsiteY2-2586" fmla="*/ 2387384 h 2635034"/>
              <a:gd name="connsiteX3-2587" fmla="*/ 6000750 w 9144000"/>
              <a:gd name="connsiteY3-2588" fmla="*/ 1320584 h 2635034"/>
              <a:gd name="connsiteX4-2589" fmla="*/ 6197726 w 9144000"/>
              <a:gd name="connsiteY4-2590" fmla="*/ 1152105 h 2635034"/>
              <a:gd name="connsiteX5-2591" fmla="*/ 6619875 w 9144000"/>
              <a:gd name="connsiteY5-2592" fmla="*/ 1634909 h 2635034"/>
              <a:gd name="connsiteX6-2593" fmla="*/ 6562725 w 9144000"/>
              <a:gd name="connsiteY6-2594" fmla="*/ 168059 h 2635034"/>
              <a:gd name="connsiteX7-2595" fmla="*/ 6838950 w 9144000"/>
              <a:gd name="connsiteY7-2596" fmla="*/ 177584 h 2635034"/>
              <a:gd name="connsiteX8-2597" fmla="*/ 6905625 w 9144000"/>
              <a:gd name="connsiteY8-2598" fmla="*/ 1149134 h 2635034"/>
              <a:gd name="connsiteX9-2599" fmla="*/ 7040879 w 9144000"/>
              <a:gd name="connsiteY9-2600" fmla="*/ 796405 h 2635034"/>
              <a:gd name="connsiteX10-2601" fmla="*/ 7260945 w 9144000"/>
              <a:gd name="connsiteY10-2602" fmla="*/ 1152791 h 2635034"/>
              <a:gd name="connsiteX11-2603" fmla="*/ 7399324 w 9144000"/>
              <a:gd name="connsiteY11-2604" fmla="*/ 792748 h 2635034"/>
              <a:gd name="connsiteX12-2605" fmla="*/ 7622210 w 9144000"/>
              <a:gd name="connsiteY12-2606" fmla="*/ 1178395 h 2635034"/>
              <a:gd name="connsiteX13-2607" fmla="*/ 7776056 w 9144000"/>
              <a:gd name="connsiteY13-2608" fmla="*/ 840297 h 2635034"/>
              <a:gd name="connsiteX14-2609" fmla="*/ 7922590 w 9144000"/>
              <a:gd name="connsiteY14-2610" fmla="*/ 1167422 h 2635034"/>
              <a:gd name="connsiteX15-2611" fmla="*/ 7877937 w 9144000"/>
              <a:gd name="connsiteY15-2612" fmla="*/ 1945576 h 2635034"/>
              <a:gd name="connsiteX16-2613" fmla="*/ 7658100 w 9144000"/>
              <a:gd name="connsiteY16-2614" fmla="*/ 2635034 h 2635034"/>
              <a:gd name="connsiteX17-2615" fmla="*/ 9144000 w 9144000"/>
              <a:gd name="connsiteY17-2616" fmla="*/ 2635034 h 2635034"/>
              <a:gd name="connsiteX0-2617" fmla="*/ 0 w 9144000"/>
              <a:gd name="connsiteY0-2618" fmla="*/ 2625509 h 2635034"/>
              <a:gd name="connsiteX1-2619" fmla="*/ 6592062 w 9144000"/>
              <a:gd name="connsiteY1-2620" fmla="*/ 2632825 h 2635034"/>
              <a:gd name="connsiteX2-2621" fmla="*/ 6591300 w 9144000"/>
              <a:gd name="connsiteY2-2622" fmla="*/ 2387384 h 2635034"/>
              <a:gd name="connsiteX3-2623" fmla="*/ 6000750 w 9144000"/>
              <a:gd name="connsiteY3-2624" fmla="*/ 1320584 h 2635034"/>
              <a:gd name="connsiteX4-2625" fmla="*/ 6197726 w 9144000"/>
              <a:gd name="connsiteY4-2626" fmla="*/ 1152105 h 2635034"/>
              <a:gd name="connsiteX5-2627" fmla="*/ 6619875 w 9144000"/>
              <a:gd name="connsiteY5-2628" fmla="*/ 1634909 h 2635034"/>
              <a:gd name="connsiteX6-2629" fmla="*/ 6562725 w 9144000"/>
              <a:gd name="connsiteY6-2630" fmla="*/ 168059 h 2635034"/>
              <a:gd name="connsiteX7-2631" fmla="*/ 6838950 w 9144000"/>
              <a:gd name="connsiteY7-2632" fmla="*/ 177584 h 2635034"/>
              <a:gd name="connsiteX8-2633" fmla="*/ 6905625 w 9144000"/>
              <a:gd name="connsiteY8-2634" fmla="*/ 1149134 h 2635034"/>
              <a:gd name="connsiteX9-2635" fmla="*/ 7040879 w 9144000"/>
              <a:gd name="connsiteY9-2636" fmla="*/ 796405 h 2635034"/>
              <a:gd name="connsiteX10-2637" fmla="*/ 7260945 w 9144000"/>
              <a:gd name="connsiteY10-2638" fmla="*/ 1152791 h 2635034"/>
              <a:gd name="connsiteX11-2639" fmla="*/ 7399324 w 9144000"/>
              <a:gd name="connsiteY11-2640" fmla="*/ 792748 h 2635034"/>
              <a:gd name="connsiteX12-2641" fmla="*/ 7622210 w 9144000"/>
              <a:gd name="connsiteY12-2642" fmla="*/ 1178395 h 2635034"/>
              <a:gd name="connsiteX13-2643" fmla="*/ 7776056 w 9144000"/>
              <a:gd name="connsiteY13-2644" fmla="*/ 840297 h 2635034"/>
              <a:gd name="connsiteX14-2645" fmla="*/ 7922590 w 9144000"/>
              <a:gd name="connsiteY14-2646" fmla="*/ 1167422 h 2635034"/>
              <a:gd name="connsiteX15-2647" fmla="*/ 7877937 w 9144000"/>
              <a:gd name="connsiteY15-2648" fmla="*/ 1945576 h 2635034"/>
              <a:gd name="connsiteX16-2649" fmla="*/ 7658100 w 9144000"/>
              <a:gd name="connsiteY16-2650" fmla="*/ 2635034 h 2635034"/>
              <a:gd name="connsiteX17-2651" fmla="*/ 9144000 w 9144000"/>
              <a:gd name="connsiteY17-2652" fmla="*/ 2635034 h 2635034"/>
              <a:gd name="connsiteX0-2653" fmla="*/ 0 w 9144000"/>
              <a:gd name="connsiteY0-2654" fmla="*/ 2625509 h 2635034"/>
              <a:gd name="connsiteX1-2655" fmla="*/ 6592062 w 9144000"/>
              <a:gd name="connsiteY1-2656" fmla="*/ 2632825 h 2635034"/>
              <a:gd name="connsiteX2-2657" fmla="*/ 6591300 w 9144000"/>
              <a:gd name="connsiteY2-2658" fmla="*/ 2387384 h 2635034"/>
              <a:gd name="connsiteX3-2659" fmla="*/ 6000750 w 9144000"/>
              <a:gd name="connsiteY3-2660" fmla="*/ 1320584 h 2635034"/>
              <a:gd name="connsiteX4-2661" fmla="*/ 6197726 w 9144000"/>
              <a:gd name="connsiteY4-2662" fmla="*/ 1152105 h 2635034"/>
              <a:gd name="connsiteX5-2663" fmla="*/ 6619875 w 9144000"/>
              <a:gd name="connsiteY5-2664" fmla="*/ 1634909 h 2635034"/>
              <a:gd name="connsiteX6-2665" fmla="*/ 6562725 w 9144000"/>
              <a:gd name="connsiteY6-2666" fmla="*/ 168059 h 2635034"/>
              <a:gd name="connsiteX7-2667" fmla="*/ 6838950 w 9144000"/>
              <a:gd name="connsiteY7-2668" fmla="*/ 177584 h 2635034"/>
              <a:gd name="connsiteX8-2669" fmla="*/ 6905625 w 9144000"/>
              <a:gd name="connsiteY8-2670" fmla="*/ 1149134 h 2635034"/>
              <a:gd name="connsiteX9-2671" fmla="*/ 7040879 w 9144000"/>
              <a:gd name="connsiteY9-2672" fmla="*/ 796405 h 2635034"/>
              <a:gd name="connsiteX10-2673" fmla="*/ 7260945 w 9144000"/>
              <a:gd name="connsiteY10-2674" fmla="*/ 1152791 h 2635034"/>
              <a:gd name="connsiteX11-2675" fmla="*/ 7399324 w 9144000"/>
              <a:gd name="connsiteY11-2676" fmla="*/ 792748 h 2635034"/>
              <a:gd name="connsiteX12-2677" fmla="*/ 7622210 w 9144000"/>
              <a:gd name="connsiteY12-2678" fmla="*/ 1178395 h 2635034"/>
              <a:gd name="connsiteX13-2679" fmla="*/ 7776056 w 9144000"/>
              <a:gd name="connsiteY13-2680" fmla="*/ 840297 h 2635034"/>
              <a:gd name="connsiteX14-2681" fmla="*/ 7922590 w 9144000"/>
              <a:gd name="connsiteY14-2682" fmla="*/ 1167422 h 2635034"/>
              <a:gd name="connsiteX15-2683" fmla="*/ 7877937 w 9144000"/>
              <a:gd name="connsiteY15-2684" fmla="*/ 1945576 h 2635034"/>
              <a:gd name="connsiteX16-2685" fmla="*/ 7658100 w 9144000"/>
              <a:gd name="connsiteY16-2686" fmla="*/ 2635034 h 2635034"/>
              <a:gd name="connsiteX17-2687" fmla="*/ 9144000 w 9144000"/>
              <a:gd name="connsiteY17-2688" fmla="*/ 2635034 h 2635034"/>
              <a:gd name="connsiteX0-2689" fmla="*/ 0 w 9144000"/>
              <a:gd name="connsiteY0-2690" fmla="*/ 2625509 h 2635034"/>
              <a:gd name="connsiteX1-2691" fmla="*/ 6592062 w 9144000"/>
              <a:gd name="connsiteY1-2692" fmla="*/ 2632825 h 2635034"/>
              <a:gd name="connsiteX2-2693" fmla="*/ 6591300 w 9144000"/>
              <a:gd name="connsiteY2-2694" fmla="*/ 2387384 h 2635034"/>
              <a:gd name="connsiteX3-2695" fmla="*/ 6000750 w 9144000"/>
              <a:gd name="connsiteY3-2696" fmla="*/ 1320584 h 2635034"/>
              <a:gd name="connsiteX4-2697" fmla="*/ 6197726 w 9144000"/>
              <a:gd name="connsiteY4-2698" fmla="*/ 1152105 h 2635034"/>
              <a:gd name="connsiteX5-2699" fmla="*/ 6619875 w 9144000"/>
              <a:gd name="connsiteY5-2700" fmla="*/ 1634909 h 2635034"/>
              <a:gd name="connsiteX6-2701" fmla="*/ 6562725 w 9144000"/>
              <a:gd name="connsiteY6-2702" fmla="*/ 168059 h 2635034"/>
              <a:gd name="connsiteX7-2703" fmla="*/ 6838950 w 9144000"/>
              <a:gd name="connsiteY7-2704" fmla="*/ 177584 h 2635034"/>
              <a:gd name="connsiteX8-2705" fmla="*/ 6905625 w 9144000"/>
              <a:gd name="connsiteY8-2706" fmla="*/ 1149134 h 2635034"/>
              <a:gd name="connsiteX9-2707" fmla="*/ 7040879 w 9144000"/>
              <a:gd name="connsiteY9-2708" fmla="*/ 796405 h 2635034"/>
              <a:gd name="connsiteX10-2709" fmla="*/ 7260945 w 9144000"/>
              <a:gd name="connsiteY10-2710" fmla="*/ 1152791 h 2635034"/>
              <a:gd name="connsiteX11-2711" fmla="*/ 7399324 w 9144000"/>
              <a:gd name="connsiteY11-2712" fmla="*/ 792748 h 2635034"/>
              <a:gd name="connsiteX12-2713" fmla="*/ 7622210 w 9144000"/>
              <a:gd name="connsiteY12-2714" fmla="*/ 1178395 h 2635034"/>
              <a:gd name="connsiteX13-2715" fmla="*/ 7776056 w 9144000"/>
              <a:gd name="connsiteY13-2716" fmla="*/ 840297 h 2635034"/>
              <a:gd name="connsiteX14-2717" fmla="*/ 7922590 w 9144000"/>
              <a:gd name="connsiteY14-2718" fmla="*/ 1167422 h 2635034"/>
              <a:gd name="connsiteX15-2719" fmla="*/ 7877937 w 9144000"/>
              <a:gd name="connsiteY15-2720" fmla="*/ 1945576 h 2635034"/>
              <a:gd name="connsiteX16-2721" fmla="*/ 7658100 w 9144000"/>
              <a:gd name="connsiteY16-2722" fmla="*/ 2635034 h 2635034"/>
              <a:gd name="connsiteX17-2723" fmla="*/ 9144000 w 9144000"/>
              <a:gd name="connsiteY17-2724" fmla="*/ 2635034 h 2635034"/>
              <a:gd name="connsiteX0-2725" fmla="*/ 0 w 9144000"/>
              <a:gd name="connsiteY0-2726" fmla="*/ 2625509 h 2635034"/>
              <a:gd name="connsiteX1-2727" fmla="*/ 6592062 w 9144000"/>
              <a:gd name="connsiteY1-2728" fmla="*/ 2632825 h 2635034"/>
              <a:gd name="connsiteX2-2729" fmla="*/ 6591300 w 9144000"/>
              <a:gd name="connsiteY2-2730" fmla="*/ 2387384 h 2635034"/>
              <a:gd name="connsiteX3-2731" fmla="*/ 6000750 w 9144000"/>
              <a:gd name="connsiteY3-2732" fmla="*/ 1320584 h 2635034"/>
              <a:gd name="connsiteX4-2733" fmla="*/ 6197726 w 9144000"/>
              <a:gd name="connsiteY4-2734" fmla="*/ 1152105 h 2635034"/>
              <a:gd name="connsiteX5-2735" fmla="*/ 6619875 w 9144000"/>
              <a:gd name="connsiteY5-2736" fmla="*/ 1634909 h 2635034"/>
              <a:gd name="connsiteX6-2737" fmla="*/ 6562725 w 9144000"/>
              <a:gd name="connsiteY6-2738" fmla="*/ 168059 h 2635034"/>
              <a:gd name="connsiteX7-2739" fmla="*/ 6838950 w 9144000"/>
              <a:gd name="connsiteY7-2740" fmla="*/ 177584 h 2635034"/>
              <a:gd name="connsiteX8-2741" fmla="*/ 6905625 w 9144000"/>
              <a:gd name="connsiteY8-2742" fmla="*/ 1149134 h 2635034"/>
              <a:gd name="connsiteX9-2743" fmla="*/ 7040879 w 9144000"/>
              <a:gd name="connsiteY9-2744" fmla="*/ 796405 h 2635034"/>
              <a:gd name="connsiteX10-2745" fmla="*/ 7260945 w 9144000"/>
              <a:gd name="connsiteY10-2746" fmla="*/ 1152791 h 2635034"/>
              <a:gd name="connsiteX11-2747" fmla="*/ 7421270 w 9144000"/>
              <a:gd name="connsiteY11-2748" fmla="*/ 763487 h 2635034"/>
              <a:gd name="connsiteX12-2749" fmla="*/ 7622210 w 9144000"/>
              <a:gd name="connsiteY12-2750" fmla="*/ 1178395 h 2635034"/>
              <a:gd name="connsiteX13-2751" fmla="*/ 7776056 w 9144000"/>
              <a:gd name="connsiteY13-2752" fmla="*/ 840297 h 2635034"/>
              <a:gd name="connsiteX14-2753" fmla="*/ 7922590 w 9144000"/>
              <a:gd name="connsiteY14-2754" fmla="*/ 1167422 h 2635034"/>
              <a:gd name="connsiteX15-2755" fmla="*/ 7877937 w 9144000"/>
              <a:gd name="connsiteY15-2756" fmla="*/ 1945576 h 2635034"/>
              <a:gd name="connsiteX16-2757" fmla="*/ 7658100 w 9144000"/>
              <a:gd name="connsiteY16-2758" fmla="*/ 2635034 h 2635034"/>
              <a:gd name="connsiteX17-2759" fmla="*/ 9144000 w 9144000"/>
              <a:gd name="connsiteY17-2760" fmla="*/ 2635034 h 2635034"/>
              <a:gd name="connsiteX0-2761" fmla="*/ 0 w 9144000"/>
              <a:gd name="connsiteY0-2762" fmla="*/ 2625509 h 2635034"/>
              <a:gd name="connsiteX1-2763" fmla="*/ 6592062 w 9144000"/>
              <a:gd name="connsiteY1-2764" fmla="*/ 2632825 h 2635034"/>
              <a:gd name="connsiteX2-2765" fmla="*/ 6591300 w 9144000"/>
              <a:gd name="connsiteY2-2766" fmla="*/ 2387384 h 2635034"/>
              <a:gd name="connsiteX3-2767" fmla="*/ 6000750 w 9144000"/>
              <a:gd name="connsiteY3-2768" fmla="*/ 1320584 h 2635034"/>
              <a:gd name="connsiteX4-2769" fmla="*/ 6197726 w 9144000"/>
              <a:gd name="connsiteY4-2770" fmla="*/ 1152105 h 2635034"/>
              <a:gd name="connsiteX5-2771" fmla="*/ 6619875 w 9144000"/>
              <a:gd name="connsiteY5-2772" fmla="*/ 1634909 h 2635034"/>
              <a:gd name="connsiteX6-2773" fmla="*/ 6562725 w 9144000"/>
              <a:gd name="connsiteY6-2774" fmla="*/ 168059 h 2635034"/>
              <a:gd name="connsiteX7-2775" fmla="*/ 6838950 w 9144000"/>
              <a:gd name="connsiteY7-2776" fmla="*/ 177584 h 2635034"/>
              <a:gd name="connsiteX8-2777" fmla="*/ 6905625 w 9144000"/>
              <a:gd name="connsiteY8-2778" fmla="*/ 1149134 h 2635034"/>
              <a:gd name="connsiteX9-2779" fmla="*/ 7040879 w 9144000"/>
              <a:gd name="connsiteY9-2780" fmla="*/ 796405 h 2635034"/>
              <a:gd name="connsiteX10-2781" fmla="*/ 7260945 w 9144000"/>
              <a:gd name="connsiteY10-2782" fmla="*/ 1152791 h 2635034"/>
              <a:gd name="connsiteX11-2783" fmla="*/ 7421270 w 9144000"/>
              <a:gd name="connsiteY11-2784" fmla="*/ 763487 h 2635034"/>
              <a:gd name="connsiteX12-2785" fmla="*/ 7622210 w 9144000"/>
              <a:gd name="connsiteY12-2786" fmla="*/ 1178395 h 2635034"/>
              <a:gd name="connsiteX13-2787" fmla="*/ 7776056 w 9144000"/>
              <a:gd name="connsiteY13-2788" fmla="*/ 840297 h 2635034"/>
              <a:gd name="connsiteX14-2789" fmla="*/ 7922590 w 9144000"/>
              <a:gd name="connsiteY14-2790" fmla="*/ 1167422 h 2635034"/>
              <a:gd name="connsiteX15-2791" fmla="*/ 7877937 w 9144000"/>
              <a:gd name="connsiteY15-2792" fmla="*/ 1945576 h 2635034"/>
              <a:gd name="connsiteX16-2793" fmla="*/ 7658100 w 9144000"/>
              <a:gd name="connsiteY16-2794" fmla="*/ 2635034 h 2635034"/>
              <a:gd name="connsiteX17-2795" fmla="*/ 9144000 w 9144000"/>
              <a:gd name="connsiteY17-2796" fmla="*/ 2635034 h 2635034"/>
              <a:gd name="connsiteX0-2797" fmla="*/ 0 w 9144000"/>
              <a:gd name="connsiteY0-2798" fmla="*/ 2625509 h 2635034"/>
              <a:gd name="connsiteX1-2799" fmla="*/ 6592062 w 9144000"/>
              <a:gd name="connsiteY1-2800" fmla="*/ 2632825 h 2635034"/>
              <a:gd name="connsiteX2-2801" fmla="*/ 6591300 w 9144000"/>
              <a:gd name="connsiteY2-2802" fmla="*/ 2387384 h 2635034"/>
              <a:gd name="connsiteX3-2803" fmla="*/ 6000750 w 9144000"/>
              <a:gd name="connsiteY3-2804" fmla="*/ 1320584 h 2635034"/>
              <a:gd name="connsiteX4-2805" fmla="*/ 6197726 w 9144000"/>
              <a:gd name="connsiteY4-2806" fmla="*/ 1152105 h 2635034"/>
              <a:gd name="connsiteX5-2807" fmla="*/ 6619875 w 9144000"/>
              <a:gd name="connsiteY5-2808" fmla="*/ 1634909 h 2635034"/>
              <a:gd name="connsiteX6-2809" fmla="*/ 6562725 w 9144000"/>
              <a:gd name="connsiteY6-2810" fmla="*/ 168059 h 2635034"/>
              <a:gd name="connsiteX7-2811" fmla="*/ 6838950 w 9144000"/>
              <a:gd name="connsiteY7-2812" fmla="*/ 177584 h 2635034"/>
              <a:gd name="connsiteX8-2813" fmla="*/ 6905625 w 9144000"/>
              <a:gd name="connsiteY8-2814" fmla="*/ 1149134 h 2635034"/>
              <a:gd name="connsiteX9-2815" fmla="*/ 7040879 w 9144000"/>
              <a:gd name="connsiteY9-2816" fmla="*/ 796405 h 2635034"/>
              <a:gd name="connsiteX10-2817" fmla="*/ 7260945 w 9144000"/>
              <a:gd name="connsiteY10-2818" fmla="*/ 1152791 h 2635034"/>
              <a:gd name="connsiteX11-2819" fmla="*/ 7421270 w 9144000"/>
              <a:gd name="connsiteY11-2820" fmla="*/ 763487 h 2635034"/>
              <a:gd name="connsiteX12-2821" fmla="*/ 7622210 w 9144000"/>
              <a:gd name="connsiteY12-2822" fmla="*/ 1178395 h 2635034"/>
              <a:gd name="connsiteX13-2823" fmla="*/ 7776056 w 9144000"/>
              <a:gd name="connsiteY13-2824" fmla="*/ 840297 h 2635034"/>
              <a:gd name="connsiteX14-2825" fmla="*/ 7922590 w 9144000"/>
              <a:gd name="connsiteY14-2826" fmla="*/ 1167422 h 2635034"/>
              <a:gd name="connsiteX15-2827" fmla="*/ 7877937 w 9144000"/>
              <a:gd name="connsiteY15-2828" fmla="*/ 1945576 h 2635034"/>
              <a:gd name="connsiteX16-2829" fmla="*/ 7658100 w 9144000"/>
              <a:gd name="connsiteY16-2830" fmla="*/ 2635034 h 2635034"/>
              <a:gd name="connsiteX17-2831" fmla="*/ 9144000 w 9144000"/>
              <a:gd name="connsiteY17-2832" fmla="*/ 2635034 h 2635034"/>
              <a:gd name="connsiteX0-2833" fmla="*/ 0 w 9144000"/>
              <a:gd name="connsiteY0-2834" fmla="*/ 2625509 h 2635034"/>
              <a:gd name="connsiteX1-2835" fmla="*/ 6592062 w 9144000"/>
              <a:gd name="connsiteY1-2836" fmla="*/ 2632825 h 2635034"/>
              <a:gd name="connsiteX2-2837" fmla="*/ 6591300 w 9144000"/>
              <a:gd name="connsiteY2-2838" fmla="*/ 2387384 h 2635034"/>
              <a:gd name="connsiteX3-2839" fmla="*/ 6000750 w 9144000"/>
              <a:gd name="connsiteY3-2840" fmla="*/ 1320584 h 2635034"/>
              <a:gd name="connsiteX4-2841" fmla="*/ 6197726 w 9144000"/>
              <a:gd name="connsiteY4-2842" fmla="*/ 1152105 h 2635034"/>
              <a:gd name="connsiteX5-2843" fmla="*/ 6619875 w 9144000"/>
              <a:gd name="connsiteY5-2844" fmla="*/ 1634909 h 2635034"/>
              <a:gd name="connsiteX6-2845" fmla="*/ 6562725 w 9144000"/>
              <a:gd name="connsiteY6-2846" fmla="*/ 168059 h 2635034"/>
              <a:gd name="connsiteX7-2847" fmla="*/ 6838950 w 9144000"/>
              <a:gd name="connsiteY7-2848" fmla="*/ 177584 h 2635034"/>
              <a:gd name="connsiteX8-2849" fmla="*/ 6905625 w 9144000"/>
              <a:gd name="connsiteY8-2850" fmla="*/ 1149134 h 2635034"/>
              <a:gd name="connsiteX9-2851" fmla="*/ 7040879 w 9144000"/>
              <a:gd name="connsiteY9-2852" fmla="*/ 796405 h 2635034"/>
              <a:gd name="connsiteX10-2853" fmla="*/ 7260945 w 9144000"/>
              <a:gd name="connsiteY10-2854" fmla="*/ 1152791 h 2635034"/>
              <a:gd name="connsiteX11-2855" fmla="*/ 7421270 w 9144000"/>
              <a:gd name="connsiteY11-2856" fmla="*/ 763487 h 2635034"/>
              <a:gd name="connsiteX12-2857" fmla="*/ 7622210 w 9144000"/>
              <a:gd name="connsiteY12-2858" fmla="*/ 1178395 h 2635034"/>
              <a:gd name="connsiteX13-2859" fmla="*/ 7776056 w 9144000"/>
              <a:gd name="connsiteY13-2860" fmla="*/ 840297 h 2635034"/>
              <a:gd name="connsiteX14-2861" fmla="*/ 7922590 w 9144000"/>
              <a:gd name="connsiteY14-2862" fmla="*/ 1167422 h 2635034"/>
              <a:gd name="connsiteX15-2863" fmla="*/ 7877937 w 9144000"/>
              <a:gd name="connsiteY15-2864" fmla="*/ 1945576 h 2635034"/>
              <a:gd name="connsiteX16-2865" fmla="*/ 7658100 w 9144000"/>
              <a:gd name="connsiteY16-2866" fmla="*/ 2635034 h 2635034"/>
              <a:gd name="connsiteX17-2867" fmla="*/ 9144000 w 9144000"/>
              <a:gd name="connsiteY17-2868" fmla="*/ 2635034 h 2635034"/>
              <a:gd name="connsiteX0-2869" fmla="*/ 0 w 9144000"/>
              <a:gd name="connsiteY0-2870" fmla="*/ 2625509 h 2635034"/>
              <a:gd name="connsiteX1-2871" fmla="*/ 6592062 w 9144000"/>
              <a:gd name="connsiteY1-2872" fmla="*/ 2632825 h 2635034"/>
              <a:gd name="connsiteX2-2873" fmla="*/ 6591300 w 9144000"/>
              <a:gd name="connsiteY2-2874" fmla="*/ 2387384 h 2635034"/>
              <a:gd name="connsiteX3-2875" fmla="*/ 6000750 w 9144000"/>
              <a:gd name="connsiteY3-2876" fmla="*/ 1320584 h 2635034"/>
              <a:gd name="connsiteX4-2877" fmla="*/ 6197726 w 9144000"/>
              <a:gd name="connsiteY4-2878" fmla="*/ 1152105 h 2635034"/>
              <a:gd name="connsiteX5-2879" fmla="*/ 6619875 w 9144000"/>
              <a:gd name="connsiteY5-2880" fmla="*/ 1634909 h 2635034"/>
              <a:gd name="connsiteX6-2881" fmla="*/ 6562725 w 9144000"/>
              <a:gd name="connsiteY6-2882" fmla="*/ 168059 h 2635034"/>
              <a:gd name="connsiteX7-2883" fmla="*/ 6838950 w 9144000"/>
              <a:gd name="connsiteY7-2884" fmla="*/ 177584 h 2635034"/>
              <a:gd name="connsiteX8-2885" fmla="*/ 6905625 w 9144000"/>
              <a:gd name="connsiteY8-2886" fmla="*/ 1149134 h 2635034"/>
              <a:gd name="connsiteX9-2887" fmla="*/ 7040879 w 9144000"/>
              <a:gd name="connsiteY9-2888" fmla="*/ 796405 h 2635034"/>
              <a:gd name="connsiteX10-2889" fmla="*/ 7260945 w 9144000"/>
              <a:gd name="connsiteY10-2890" fmla="*/ 1152791 h 2635034"/>
              <a:gd name="connsiteX11-2891" fmla="*/ 7421270 w 9144000"/>
              <a:gd name="connsiteY11-2892" fmla="*/ 763487 h 2635034"/>
              <a:gd name="connsiteX12-2893" fmla="*/ 7622210 w 9144000"/>
              <a:gd name="connsiteY12-2894" fmla="*/ 1178395 h 2635034"/>
              <a:gd name="connsiteX13-2895" fmla="*/ 7776056 w 9144000"/>
              <a:gd name="connsiteY13-2896" fmla="*/ 840297 h 2635034"/>
              <a:gd name="connsiteX14-2897" fmla="*/ 7922590 w 9144000"/>
              <a:gd name="connsiteY14-2898" fmla="*/ 1167422 h 2635034"/>
              <a:gd name="connsiteX15-2899" fmla="*/ 7877937 w 9144000"/>
              <a:gd name="connsiteY15-2900" fmla="*/ 1945576 h 2635034"/>
              <a:gd name="connsiteX16-2901" fmla="*/ 7658100 w 9144000"/>
              <a:gd name="connsiteY16-2902" fmla="*/ 2635034 h 2635034"/>
              <a:gd name="connsiteX17-2903" fmla="*/ 9144000 w 9144000"/>
              <a:gd name="connsiteY17-2904" fmla="*/ 2635034 h 2635034"/>
              <a:gd name="connsiteX0-2905" fmla="*/ 0 w 9144000"/>
              <a:gd name="connsiteY0-2906" fmla="*/ 2625509 h 2635034"/>
              <a:gd name="connsiteX1-2907" fmla="*/ 6592062 w 9144000"/>
              <a:gd name="connsiteY1-2908" fmla="*/ 2632825 h 2635034"/>
              <a:gd name="connsiteX2-2909" fmla="*/ 6591300 w 9144000"/>
              <a:gd name="connsiteY2-2910" fmla="*/ 2387384 h 2635034"/>
              <a:gd name="connsiteX3-2911" fmla="*/ 6000750 w 9144000"/>
              <a:gd name="connsiteY3-2912" fmla="*/ 1320584 h 2635034"/>
              <a:gd name="connsiteX4-2913" fmla="*/ 6197726 w 9144000"/>
              <a:gd name="connsiteY4-2914" fmla="*/ 1152105 h 2635034"/>
              <a:gd name="connsiteX5-2915" fmla="*/ 6619875 w 9144000"/>
              <a:gd name="connsiteY5-2916" fmla="*/ 1634909 h 2635034"/>
              <a:gd name="connsiteX6-2917" fmla="*/ 6562725 w 9144000"/>
              <a:gd name="connsiteY6-2918" fmla="*/ 168059 h 2635034"/>
              <a:gd name="connsiteX7-2919" fmla="*/ 6838950 w 9144000"/>
              <a:gd name="connsiteY7-2920" fmla="*/ 177584 h 2635034"/>
              <a:gd name="connsiteX8-2921" fmla="*/ 6905625 w 9144000"/>
              <a:gd name="connsiteY8-2922" fmla="*/ 1149134 h 2635034"/>
              <a:gd name="connsiteX9-2923" fmla="*/ 7040879 w 9144000"/>
              <a:gd name="connsiteY9-2924" fmla="*/ 796405 h 2635034"/>
              <a:gd name="connsiteX10-2925" fmla="*/ 7260945 w 9144000"/>
              <a:gd name="connsiteY10-2926" fmla="*/ 1152791 h 2635034"/>
              <a:gd name="connsiteX11-2927" fmla="*/ 7421270 w 9144000"/>
              <a:gd name="connsiteY11-2928" fmla="*/ 763487 h 2635034"/>
              <a:gd name="connsiteX12-2929" fmla="*/ 7622210 w 9144000"/>
              <a:gd name="connsiteY12-2930" fmla="*/ 1178395 h 2635034"/>
              <a:gd name="connsiteX13-2931" fmla="*/ 7776056 w 9144000"/>
              <a:gd name="connsiteY13-2932" fmla="*/ 840297 h 2635034"/>
              <a:gd name="connsiteX14-2933" fmla="*/ 7922590 w 9144000"/>
              <a:gd name="connsiteY14-2934" fmla="*/ 1167422 h 2635034"/>
              <a:gd name="connsiteX15-2935" fmla="*/ 7877937 w 9144000"/>
              <a:gd name="connsiteY15-2936" fmla="*/ 1945576 h 2635034"/>
              <a:gd name="connsiteX16-2937" fmla="*/ 7658100 w 9144000"/>
              <a:gd name="connsiteY16-2938" fmla="*/ 2635034 h 2635034"/>
              <a:gd name="connsiteX17-2939" fmla="*/ 9144000 w 9144000"/>
              <a:gd name="connsiteY17-2940" fmla="*/ 2635034 h 2635034"/>
              <a:gd name="connsiteX0-2941" fmla="*/ 0 w 9144000"/>
              <a:gd name="connsiteY0-2942" fmla="*/ 2625509 h 2635034"/>
              <a:gd name="connsiteX1-2943" fmla="*/ 6592062 w 9144000"/>
              <a:gd name="connsiteY1-2944" fmla="*/ 2632825 h 2635034"/>
              <a:gd name="connsiteX2-2945" fmla="*/ 6591300 w 9144000"/>
              <a:gd name="connsiteY2-2946" fmla="*/ 2387384 h 2635034"/>
              <a:gd name="connsiteX3-2947" fmla="*/ 6000750 w 9144000"/>
              <a:gd name="connsiteY3-2948" fmla="*/ 1320584 h 2635034"/>
              <a:gd name="connsiteX4-2949" fmla="*/ 6197726 w 9144000"/>
              <a:gd name="connsiteY4-2950" fmla="*/ 1152105 h 2635034"/>
              <a:gd name="connsiteX5-2951" fmla="*/ 6619875 w 9144000"/>
              <a:gd name="connsiteY5-2952" fmla="*/ 1634909 h 2635034"/>
              <a:gd name="connsiteX6-2953" fmla="*/ 6562725 w 9144000"/>
              <a:gd name="connsiteY6-2954" fmla="*/ 168059 h 2635034"/>
              <a:gd name="connsiteX7-2955" fmla="*/ 6838950 w 9144000"/>
              <a:gd name="connsiteY7-2956" fmla="*/ 177584 h 2635034"/>
              <a:gd name="connsiteX8-2957" fmla="*/ 6905625 w 9144000"/>
              <a:gd name="connsiteY8-2958" fmla="*/ 1149134 h 2635034"/>
              <a:gd name="connsiteX9-2959" fmla="*/ 7040879 w 9144000"/>
              <a:gd name="connsiteY9-2960" fmla="*/ 796405 h 2635034"/>
              <a:gd name="connsiteX10-2961" fmla="*/ 7260945 w 9144000"/>
              <a:gd name="connsiteY10-2962" fmla="*/ 1152791 h 2635034"/>
              <a:gd name="connsiteX11-2963" fmla="*/ 7421270 w 9144000"/>
              <a:gd name="connsiteY11-2964" fmla="*/ 763487 h 2635034"/>
              <a:gd name="connsiteX12-2965" fmla="*/ 7622210 w 9144000"/>
              <a:gd name="connsiteY12-2966" fmla="*/ 1178395 h 2635034"/>
              <a:gd name="connsiteX13-2967" fmla="*/ 7776056 w 9144000"/>
              <a:gd name="connsiteY13-2968" fmla="*/ 840297 h 2635034"/>
              <a:gd name="connsiteX14-2969" fmla="*/ 7922590 w 9144000"/>
              <a:gd name="connsiteY14-2970" fmla="*/ 1167422 h 2635034"/>
              <a:gd name="connsiteX15-2971" fmla="*/ 7877937 w 9144000"/>
              <a:gd name="connsiteY15-2972" fmla="*/ 1945576 h 2635034"/>
              <a:gd name="connsiteX16-2973" fmla="*/ 7658100 w 9144000"/>
              <a:gd name="connsiteY16-2974" fmla="*/ 2635034 h 2635034"/>
              <a:gd name="connsiteX17-2975" fmla="*/ 9144000 w 9144000"/>
              <a:gd name="connsiteY17-2976" fmla="*/ 2635034 h 2635034"/>
              <a:gd name="connsiteX0-2977" fmla="*/ 0 w 9144000"/>
              <a:gd name="connsiteY0-2978" fmla="*/ 2625509 h 2635034"/>
              <a:gd name="connsiteX1-2979" fmla="*/ 6592062 w 9144000"/>
              <a:gd name="connsiteY1-2980" fmla="*/ 2632825 h 2635034"/>
              <a:gd name="connsiteX2-2981" fmla="*/ 6591300 w 9144000"/>
              <a:gd name="connsiteY2-2982" fmla="*/ 2387384 h 2635034"/>
              <a:gd name="connsiteX3-2983" fmla="*/ 6000750 w 9144000"/>
              <a:gd name="connsiteY3-2984" fmla="*/ 1320584 h 2635034"/>
              <a:gd name="connsiteX4-2985" fmla="*/ 6197726 w 9144000"/>
              <a:gd name="connsiteY4-2986" fmla="*/ 1152105 h 2635034"/>
              <a:gd name="connsiteX5-2987" fmla="*/ 6619875 w 9144000"/>
              <a:gd name="connsiteY5-2988" fmla="*/ 1634909 h 2635034"/>
              <a:gd name="connsiteX6-2989" fmla="*/ 6562725 w 9144000"/>
              <a:gd name="connsiteY6-2990" fmla="*/ 168059 h 2635034"/>
              <a:gd name="connsiteX7-2991" fmla="*/ 6838950 w 9144000"/>
              <a:gd name="connsiteY7-2992" fmla="*/ 177584 h 2635034"/>
              <a:gd name="connsiteX8-2993" fmla="*/ 6905625 w 9144000"/>
              <a:gd name="connsiteY8-2994" fmla="*/ 1149134 h 2635034"/>
              <a:gd name="connsiteX9-2995" fmla="*/ 7040879 w 9144000"/>
              <a:gd name="connsiteY9-2996" fmla="*/ 796405 h 2635034"/>
              <a:gd name="connsiteX10-2997" fmla="*/ 7260945 w 9144000"/>
              <a:gd name="connsiteY10-2998" fmla="*/ 1152791 h 2635034"/>
              <a:gd name="connsiteX11-2999" fmla="*/ 7421270 w 9144000"/>
              <a:gd name="connsiteY11-3000" fmla="*/ 763487 h 2635034"/>
              <a:gd name="connsiteX12-3001" fmla="*/ 7622210 w 9144000"/>
              <a:gd name="connsiteY12-3002" fmla="*/ 1178395 h 2635034"/>
              <a:gd name="connsiteX13-3003" fmla="*/ 7776056 w 9144000"/>
              <a:gd name="connsiteY13-3004" fmla="*/ 840297 h 2635034"/>
              <a:gd name="connsiteX14-3005" fmla="*/ 7922590 w 9144000"/>
              <a:gd name="connsiteY14-3006" fmla="*/ 1167422 h 2635034"/>
              <a:gd name="connsiteX15-3007" fmla="*/ 7877937 w 9144000"/>
              <a:gd name="connsiteY15-3008" fmla="*/ 1945576 h 2635034"/>
              <a:gd name="connsiteX16-3009" fmla="*/ 7658100 w 9144000"/>
              <a:gd name="connsiteY16-3010" fmla="*/ 2635034 h 2635034"/>
              <a:gd name="connsiteX17-3011" fmla="*/ 9144000 w 9144000"/>
              <a:gd name="connsiteY17-3012" fmla="*/ 2635034 h 2635034"/>
              <a:gd name="connsiteX0-3013" fmla="*/ 0 w 9144000"/>
              <a:gd name="connsiteY0-3014" fmla="*/ 2625509 h 2635034"/>
              <a:gd name="connsiteX1-3015" fmla="*/ 6592062 w 9144000"/>
              <a:gd name="connsiteY1-3016" fmla="*/ 2632825 h 2635034"/>
              <a:gd name="connsiteX2-3017" fmla="*/ 6591300 w 9144000"/>
              <a:gd name="connsiteY2-3018" fmla="*/ 2387384 h 2635034"/>
              <a:gd name="connsiteX3-3019" fmla="*/ 6000750 w 9144000"/>
              <a:gd name="connsiteY3-3020" fmla="*/ 1320584 h 2635034"/>
              <a:gd name="connsiteX4-3021" fmla="*/ 6197726 w 9144000"/>
              <a:gd name="connsiteY4-3022" fmla="*/ 1152105 h 2635034"/>
              <a:gd name="connsiteX5-3023" fmla="*/ 6619875 w 9144000"/>
              <a:gd name="connsiteY5-3024" fmla="*/ 1634909 h 2635034"/>
              <a:gd name="connsiteX6-3025" fmla="*/ 6562725 w 9144000"/>
              <a:gd name="connsiteY6-3026" fmla="*/ 168059 h 2635034"/>
              <a:gd name="connsiteX7-3027" fmla="*/ 6838950 w 9144000"/>
              <a:gd name="connsiteY7-3028" fmla="*/ 177584 h 2635034"/>
              <a:gd name="connsiteX8-3029" fmla="*/ 6905625 w 9144000"/>
              <a:gd name="connsiteY8-3030" fmla="*/ 1149134 h 2635034"/>
              <a:gd name="connsiteX9-3031" fmla="*/ 7040879 w 9144000"/>
              <a:gd name="connsiteY9-3032" fmla="*/ 796405 h 2635034"/>
              <a:gd name="connsiteX10-3033" fmla="*/ 7260945 w 9144000"/>
              <a:gd name="connsiteY10-3034" fmla="*/ 1152791 h 2635034"/>
              <a:gd name="connsiteX11-3035" fmla="*/ 7421270 w 9144000"/>
              <a:gd name="connsiteY11-3036" fmla="*/ 763487 h 2635034"/>
              <a:gd name="connsiteX12-3037" fmla="*/ 7622210 w 9144000"/>
              <a:gd name="connsiteY12-3038" fmla="*/ 1178395 h 2635034"/>
              <a:gd name="connsiteX13-3039" fmla="*/ 7776056 w 9144000"/>
              <a:gd name="connsiteY13-3040" fmla="*/ 840297 h 2635034"/>
              <a:gd name="connsiteX14-3041" fmla="*/ 7922590 w 9144000"/>
              <a:gd name="connsiteY14-3042" fmla="*/ 1167422 h 2635034"/>
              <a:gd name="connsiteX15-3043" fmla="*/ 7877937 w 9144000"/>
              <a:gd name="connsiteY15-3044" fmla="*/ 1945576 h 2635034"/>
              <a:gd name="connsiteX16-3045" fmla="*/ 7658100 w 9144000"/>
              <a:gd name="connsiteY16-3046" fmla="*/ 2635034 h 2635034"/>
              <a:gd name="connsiteX17-3047" fmla="*/ 9144000 w 9144000"/>
              <a:gd name="connsiteY17-3048" fmla="*/ 2635034 h 2635034"/>
              <a:gd name="connsiteX0-3049" fmla="*/ 0 w 9144000"/>
              <a:gd name="connsiteY0-3050" fmla="*/ 2625509 h 2635034"/>
              <a:gd name="connsiteX1-3051" fmla="*/ 6592062 w 9144000"/>
              <a:gd name="connsiteY1-3052" fmla="*/ 2632825 h 2635034"/>
              <a:gd name="connsiteX2-3053" fmla="*/ 6591300 w 9144000"/>
              <a:gd name="connsiteY2-3054" fmla="*/ 2387384 h 2635034"/>
              <a:gd name="connsiteX3-3055" fmla="*/ 6000750 w 9144000"/>
              <a:gd name="connsiteY3-3056" fmla="*/ 1320584 h 2635034"/>
              <a:gd name="connsiteX4-3057" fmla="*/ 6197726 w 9144000"/>
              <a:gd name="connsiteY4-3058" fmla="*/ 1152105 h 2635034"/>
              <a:gd name="connsiteX5-3059" fmla="*/ 6619875 w 9144000"/>
              <a:gd name="connsiteY5-3060" fmla="*/ 1634909 h 2635034"/>
              <a:gd name="connsiteX6-3061" fmla="*/ 6562725 w 9144000"/>
              <a:gd name="connsiteY6-3062" fmla="*/ 168059 h 2635034"/>
              <a:gd name="connsiteX7-3063" fmla="*/ 6838950 w 9144000"/>
              <a:gd name="connsiteY7-3064" fmla="*/ 177584 h 2635034"/>
              <a:gd name="connsiteX8-3065" fmla="*/ 6905625 w 9144000"/>
              <a:gd name="connsiteY8-3066" fmla="*/ 1149134 h 2635034"/>
              <a:gd name="connsiteX9-3067" fmla="*/ 7092085 w 9144000"/>
              <a:gd name="connsiteY9-3068" fmla="*/ 796405 h 2635034"/>
              <a:gd name="connsiteX10-3069" fmla="*/ 7260945 w 9144000"/>
              <a:gd name="connsiteY10-3070" fmla="*/ 1152791 h 2635034"/>
              <a:gd name="connsiteX11-3071" fmla="*/ 7421270 w 9144000"/>
              <a:gd name="connsiteY11-3072" fmla="*/ 763487 h 2635034"/>
              <a:gd name="connsiteX12-3073" fmla="*/ 7622210 w 9144000"/>
              <a:gd name="connsiteY12-3074" fmla="*/ 1178395 h 2635034"/>
              <a:gd name="connsiteX13-3075" fmla="*/ 7776056 w 9144000"/>
              <a:gd name="connsiteY13-3076" fmla="*/ 840297 h 2635034"/>
              <a:gd name="connsiteX14-3077" fmla="*/ 7922590 w 9144000"/>
              <a:gd name="connsiteY14-3078" fmla="*/ 1167422 h 2635034"/>
              <a:gd name="connsiteX15-3079" fmla="*/ 7877937 w 9144000"/>
              <a:gd name="connsiteY15-3080" fmla="*/ 1945576 h 2635034"/>
              <a:gd name="connsiteX16-3081" fmla="*/ 7658100 w 9144000"/>
              <a:gd name="connsiteY16-3082" fmla="*/ 2635034 h 2635034"/>
              <a:gd name="connsiteX17-3083" fmla="*/ 9144000 w 9144000"/>
              <a:gd name="connsiteY17-3084" fmla="*/ 2635034 h 2635034"/>
              <a:gd name="connsiteX0-3085" fmla="*/ 0 w 9144000"/>
              <a:gd name="connsiteY0-3086" fmla="*/ 2625509 h 2635034"/>
              <a:gd name="connsiteX1-3087" fmla="*/ 6592062 w 9144000"/>
              <a:gd name="connsiteY1-3088" fmla="*/ 2632825 h 2635034"/>
              <a:gd name="connsiteX2-3089" fmla="*/ 6591300 w 9144000"/>
              <a:gd name="connsiteY2-3090" fmla="*/ 2387384 h 2635034"/>
              <a:gd name="connsiteX3-3091" fmla="*/ 6000750 w 9144000"/>
              <a:gd name="connsiteY3-3092" fmla="*/ 1320584 h 2635034"/>
              <a:gd name="connsiteX4-3093" fmla="*/ 6197726 w 9144000"/>
              <a:gd name="connsiteY4-3094" fmla="*/ 1152105 h 2635034"/>
              <a:gd name="connsiteX5-3095" fmla="*/ 6619875 w 9144000"/>
              <a:gd name="connsiteY5-3096" fmla="*/ 1634909 h 2635034"/>
              <a:gd name="connsiteX6-3097" fmla="*/ 6562725 w 9144000"/>
              <a:gd name="connsiteY6-3098" fmla="*/ 168059 h 2635034"/>
              <a:gd name="connsiteX7-3099" fmla="*/ 6838950 w 9144000"/>
              <a:gd name="connsiteY7-3100" fmla="*/ 177584 h 2635034"/>
              <a:gd name="connsiteX8-3101" fmla="*/ 6905625 w 9144000"/>
              <a:gd name="connsiteY8-3102" fmla="*/ 1149134 h 2635034"/>
              <a:gd name="connsiteX9-3103" fmla="*/ 7092085 w 9144000"/>
              <a:gd name="connsiteY9-3104" fmla="*/ 796405 h 2635034"/>
              <a:gd name="connsiteX10-3105" fmla="*/ 7260945 w 9144000"/>
              <a:gd name="connsiteY10-3106" fmla="*/ 1152791 h 2635034"/>
              <a:gd name="connsiteX11-3107" fmla="*/ 7421270 w 9144000"/>
              <a:gd name="connsiteY11-3108" fmla="*/ 763487 h 2635034"/>
              <a:gd name="connsiteX12-3109" fmla="*/ 7622210 w 9144000"/>
              <a:gd name="connsiteY12-3110" fmla="*/ 1178395 h 2635034"/>
              <a:gd name="connsiteX13-3111" fmla="*/ 7776056 w 9144000"/>
              <a:gd name="connsiteY13-3112" fmla="*/ 840297 h 2635034"/>
              <a:gd name="connsiteX14-3113" fmla="*/ 7922590 w 9144000"/>
              <a:gd name="connsiteY14-3114" fmla="*/ 1167422 h 2635034"/>
              <a:gd name="connsiteX15-3115" fmla="*/ 7877937 w 9144000"/>
              <a:gd name="connsiteY15-3116" fmla="*/ 1945576 h 2635034"/>
              <a:gd name="connsiteX16-3117" fmla="*/ 7658100 w 9144000"/>
              <a:gd name="connsiteY16-3118" fmla="*/ 2635034 h 2635034"/>
              <a:gd name="connsiteX17-3119" fmla="*/ 9144000 w 9144000"/>
              <a:gd name="connsiteY17-3120" fmla="*/ 2635034 h 2635034"/>
              <a:gd name="connsiteX0-3121" fmla="*/ 0 w 9144000"/>
              <a:gd name="connsiteY0-3122" fmla="*/ 2625509 h 2635034"/>
              <a:gd name="connsiteX1-3123" fmla="*/ 6592062 w 9144000"/>
              <a:gd name="connsiteY1-3124" fmla="*/ 2632825 h 2635034"/>
              <a:gd name="connsiteX2-3125" fmla="*/ 6591300 w 9144000"/>
              <a:gd name="connsiteY2-3126" fmla="*/ 2387384 h 2635034"/>
              <a:gd name="connsiteX3-3127" fmla="*/ 6000750 w 9144000"/>
              <a:gd name="connsiteY3-3128" fmla="*/ 1320584 h 2635034"/>
              <a:gd name="connsiteX4-3129" fmla="*/ 6197726 w 9144000"/>
              <a:gd name="connsiteY4-3130" fmla="*/ 1152105 h 2635034"/>
              <a:gd name="connsiteX5-3131" fmla="*/ 6619875 w 9144000"/>
              <a:gd name="connsiteY5-3132" fmla="*/ 1634909 h 2635034"/>
              <a:gd name="connsiteX6-3133" fmla="*/ 6562725 w 9144000"/>
              <a:gd name="connsiteY6-3134" fmla="*/ 168059 h 2635034"/>
              <a:gd name="connsiteX7-3135" fmla="*/ 6838950 w 9144000"/>
              <a:gd name="connsiteY7-3136" fmla="*/ 177584 h 2635034"/>
              <a:gd name="connsiteX8-3137" fmla="*/ 6905625 w 9144000"/>
              <a:gd name="connsiteY8-3138" fmla="*/ 1149134 h 2635034"/>
              <a:gd name="connsiteX9-3139" fmla="*/ 7092085 w 9144000"/>
              <a:gd name="connsiteY9-3140" fmla="*/ 796405 h 2635034"/>
              <a:gd name="connsiteX10-3141" fmla="*/ 7260945 w 9144000"/>
              <a:gd name="connsiteY10-3142" fmla="*/ 1152791 h 2635034"/>
              <a:gd name="connsiteX11-3143" fmla="*/ 7421270 w 9144000"/>
              <a:gd name="connsiteY11-3144" fmla="*/ 763487 h 2635034"/>
              <a:gd name="connsiteX12-3145" fmla="*/ 7622210 w 9144000"/>
              <a:gd name="connsiteY12-3146" fmla="*/ 1178395 h 2635034"/>
              <a:gd name="connsiteX13-3147" fmla="*/ 7776056 w 9144000"/>
              <a:gd name="connsiteY13-3148" fmla="*/ 840297 h 2635034"/>
              <a:gd name="connsiteX14-3149" fmla="*/ 7922590 w 9144000"/>
              <a:gd name="connsiteY14-3150" fmla="*/ 1167422 h 2635034"/>
              <a:gd name="connsiteX15-3151" fmla="*/ 7877937 w 9144000"/>
              <a:gd name="connsiteY15-3152" fmla="*/ 1945576 h 2635034"/>
              <a:gd name="connsiteX16-3153" fmla="*/ 7658100 w 9144000"/>
              <a:gd name="connsiteY16-3154" fmla="*/ 2635034 h 2635034"/>
              <a:gd name="connsiteX17-3155" fmla="*/ 9144000 w 9144000"/>
              <a:gd name="connsiteY17-3156" fmla="*/ 2635034 h 2635034"/>
              <a:gd name="connsiteX0-3157" fmla="*/ 0 w 9144000"/>
              <a:gd name="connsiteY0-3158" fmla="*/ 2625509 h 2635034"/>
              <a:gd name="connsiteX1-3159" fmla="*/ 6592062 w 9144000"/>
              <a:gd name="connsiteY1-3160" fmla="*/ 2632825 h 2635034"/>
              <a:gd name="connsiteX2-3161" fmla="*/ 6591300 w 9144000"/>
              <a:gd name="connsiteY2-3162" fmla="*/ 2387384 h 2635034"/>
              <a:gd name="connsiteX3-3163" fmla="*/ 6000750 w 9144000"/>
              <a:gd name="connsiteY3-3164" fmla="*/ 1320584 h 2635034"/>
              <a:gd name="connsiteX4-3165" fmla="*/ 6197726 w 9144000"/>
              <a:gd name="connsiteY4-3166" fmla="*/ 1152105 h 2635034"/>
              <a:gd name="connsiteX5-3167" fmla="*/ 6619875 w 9144000"/>
              <a:gd name="connsiteY5-3168" fmla="*/ 1634909 h 2635034"/>
              <a:gd name="connsiteX6-3169" fmla="*/ 6562725 w 9144000"/>
              <a:gd name="connsiteY6-3170" fmla="*/ 168059 h 2635034"/>
              <a:gd name="connsiteX7-3171" fmla="*/ 6838950 w 9144000"/>
              <a:gd name="connsiteY7-3172" fmla="*/ 177584 h 2635034"/>
              <a:gd name="connsiteX8-3173" fmla="*/ 6905625 w 9144000"/>
              <a:gd name="connsiteY8-3174" fmla="*/ 1149134 h 2635034"/>
              <a:gd name="connsiteX9-3175" fmla="*/ 7088427 w 9144000"/>
              <a:gd name="connsiteY9-3176" fmla="*/ 730568 h 2635034"/>
              <a:gd name="connsiteX10-3177" fmla="*/ 7260945 w 9144000"/>
              <a:gd name="connsiteY10-3178" fmla="*/ 1152791 h 2635034"/>
              <a:gd name="connsiteX11-3179" fmla="*/ 7421270 w 9144000"/>
              <a:gd name="connsiteY11-3180" fmla="*/ 763487 h 2635034"/>
              <a:gd name="connsiteX12-3181" fmla="*/ 7622210 w 9144000"/>
              <a:gd name="connsiteY12-3182" fmla="*/ 1178395 h 2635034"/>
              <a:gd name="connsiteX13-3183" fmla="*/ 7776056 w 9144000"/>
              <a:gd name="connsiteY13-3184" fmla="*/ 840297 h 2635034"/>
              <a:gd name="connsiteX14-3185" fmla="*/ 7922590 w 9144000"/>
              <a:gd name="connsiteY14-3186" fmla="*/ 1167422 h 2635034"/>
              <a:gd name="connsiteX15-3187" fmla="*/ 7877937 w 9144000"/>
              <a:gd name="connsiteY15-3188" fmla="*/ 1945576 h 2635034"/>
              <a:gd name="connsiteX16-3189" fmla="*/ 7658100 w 9144000"/>
              <a:gd name="connsiteY16-3190" fmla="*/ 2635034 h 2635034"/>
              <a:gd name="connsiteX17-3191" fmla="*/ 9144000 w 9144000"/>
              <a:gd name="connsiteY17-3192" fmla="*/ 2635034 h 2635034"/>
              <a:gd name="connsiteX0-3193" fmla="*/ 0 w 9144000"/>
              <a:gd name="connsiteY0-3194" fmla="*/ 2625509 h 2635034"/>
              <a:gd name="connsiteX1-3195" fmla="*/ 6592062 w 9144000"/>
              <a:gd name="connsiteY1-3196" fmla="*/ 2632825 h 2635034"/>
              <a:gd name="connsiteX2-3197" fmla="*/ 6591300 w 9144000"/>
              <a:gd name="connsiteY2-3198" fmla="*/ 2387384 h 2635034"/>
              <a:gd name="connsiteX3-3199" fmla="*/ 6000750 w 9144000"/>
              <a:gd name="connsiteY3-3200" fmla="*/ 1320584 h 2635034"/>
              <a:gd name="connsiteX4-3201" fmla="*/ 6197726 w 9144000"/>
              <a:gd name="connsiteY4-3202" fmla="*/ 1152105 h 2635034"/>
              <a:gd name="connsiteX5-3203" fmla="*/ 6619875 w 9144000"/>
              <a:gd name="connsiteY5-3204" fmla="*/ 1634909 h 2635034"/>
              <a:gd name="connsiteX6-3205" fmla="*/ 6562725 w 9144000"/>
              <a:gd name="connsiteY6-3206" fmla="*/ 168059 h 2635034"/>
              <a:gd name="connsiteX7-3207" fmla="*/ 6838950 w 9144000"/>
              <a:gd name="connsiteY7-3208" fmla="*/ 177584 h 2635034"/>
              <a:gd name="connsiteX8-3209" fmla="*/ 6905625 w 9144000"/>
              <a:gd name="connsiteY8-3210" fmla="*/ 1149134 h 2635034"/>
              <a:gd name="connsiteX9-3211" fmla="*/ 7088427 w 9144000"/>
              <a:gd name="connsiteY9-3212" fmla="*/ 730568 h 2635034"/>
              <a:gd name="connsiteX10-3213" fmla="*/ 7260945 w 9144000"/>
              <a:gd name="connsiteY10-3214" fmla="*/ 1152791 h 2635034"/>
              <a:gd name="connsiteX11-3215" fmla="*/ 7421270 w 9144000"/>
              <a:gd name="connsiteY11-3216" fmla="*/ 763487 h 2635034"/>
              <a:gd name="connsiteX12-3217" fmla="*/ 7622210 w 9144000"/>
              <a:gd name="connsiteY12-3218" fmla="*/ 1178395 h 2635034"/>
              <a:gd name="connsiteX13-3219" fmla="*/ 7776056 w 9144000"/>
              <a:gd name="connsiteY13-3220" fmla="*/ 840297 h 2635034"/>
              <a:gd name="connsiteX14-3221" fmla="*/ 7922590 w 9144000"/>
              <a:gd name="connsiteY14-3222" fmla="*/ 1167422 h 2635034"/>
              <a:gd name="connsiteX15-3223" fmla="*/ 7877937 w 9144000"/>
              <a:gd name="connsiteY15-3224" fmla="*/ 1945576 h 2635034"/>
              <a:gd name="connsiteX16-3225" fmla="*/ 7658100 w 9144000"/>
              <a:gd name="connsiteY16-3226" fmla="*/ 2635034 h 2635034"/>
              <a:gd name="connsiteX17-3227" fmla="*/ 9144000 w 9144000"/>
              <a:gd name="connsiteY17-3228" fmla="*/ 2635034 h 2635034"/>
              <a:gd name="connsiteX0-3229" fmla="*/ 0 w 9144000"/>
              <a:gd name="connsiteY0-3230" fmla="*/ 2625509 h 2635034"/>
              <a:gd name="connsiteX1-3231" fmla="*/ 6592062 w 9144000"/>
              <a:gd name="connsiteY1-3232" fmla="*/ 2632825 h 2635034"/>
              <a:gd name="connsiteX2-3233" fmla="*/ 6591300 w 9144000"/>
              <a:gd name="connsiteY2-3234" fmla="*/ 2387384 h 2635034"/>
              <a:gd name="connsiteX3-3235" fmla="*/ 6000750 w 9144000"/>
              <a:gd name="connsiteY3-3236" fmla="*/ 1320584 h 2635034"/>
              <a:gd name="connsiteX4-3237" fmla="*/ 6197726 w 9144000"/>
              <a:gd name="connsiteY4-3238" fmla="*/ 1152105 h 2635034"/>
              <a:gd name="connsiteX5-3239" fmla="*/ 6619875 w 9144000"/>
              <a:gd name="connsiteY5-3240" fmla="*/ 1634909 h 2635034"/>
              <a:gd name="connsiteX6-3241" fmla="*/ 6562725 w 9144000"/>
              <a:gd name="connsiteY6-3242" fmla="*/ 168059 h 2635034"/>
              <a:gd name="connsiteX7-3243" fmla="*/ 6838950 w 9144000"/>
              <a:gd name="connsiteY7-3244" fmla="*/ 177584 h 2635034"/>
              <a:gd name="connsiteX8-3245" fmla="*/ 6905625 w 9144000"/>
              <a:gd name="connsiteY8-3246" fmla="*/ 1149134 h 2635034"/>
              <a:gd name="connsiteX9-3247" fmla="*/ 7088427 w 9144000"/>
              <a:gd name="connsiteY9-3248" fmla="*/ 730568 h 2635034"/>
              <a:gd name="connsiteX10-3249" fmla="*/ 7260945 w 9144000"/>
              <a:gd name="connsiteY10-3250" fmla="*/ 1152791 h 2635034"/>
              <a:gd name="connsiteX11-3251" fmla="*/ 7421270 w 9144000"/>
              <a:gd name="connsiteY11-3252" fmla="*/ 763487 h 2635034"/>
              <a:gd name="connsiteX12-3253" fmla="*/ 7622210 w 9144000"/>
              <a:gd name="connsiteY12-3254" fmla="*/ 1178395 h 2635034"/>
              <a:gd name="connsiteX13-3255" fmla="*/ 7776056 w 9144000"/>
              <a:gd name="connsiteY13-3256" fmla="*/ 840297 h 2635034"/>
              <a:gd name="connsiteX14-3257" fmla="*/ 7922590 w 9144000"/>
              <a:gd name="connsiteY14-3258" fmla="*/ 1167422 h 2635034"/>
              <a:gd name="connsiteX15-3259" fmla="*/ 7877937 w 9144000"/>
              <a:gd name="connsiteY15-3260" fmla="*/ 1945576 h 2635034"/>
              <a:gd name="connsiteX16-3261" fmla="*/ 7658100 w 9144000"/>
              <a:gd name="connsiteY16-3262" fmla="*/ 2635034 h 2635034"/>
              <a:gd name="connsiteX17-3263" fmla="*/ 9144000 w 9144000"/>
              <a:gd name="connsiteY17-3264" fmla="*/ 2635034 h 2635034"/>
              <a:gd name="connsiteX0-3265" fmla="*/ 0 w 9144000"/>
              <a:gd name="connsiteY0-3266" fmla="*/ 2625509 h 2635034"/>
              <a:gd name="connsiteX1-3267" fmla="*/ 6592062 w 9144000"/>
              <a:gd name="connsiteY1-3268" fmla="*/ 2632825 h 2635034"/>
              <a:gd name="connsiteX2-3269" fmla="*/ 6591300 w 9144000"/>
              <a:gd name="connsiteY2-3270" fmla="*/ 2387384 h 2635034"/>
              <a:gd name="connsiteX3-3271" fmla="*/ 6000750 w 9144000"/>
              <a:gd name="connsiteY3-3272" fmla="*/ 1320584 h 2635034"/>
              <a:gd name="connsiteX4-3273" fmla="*/ 6197726 w 9144000"/>
              <a:gd name="connsiteY4-3274" fmla="*/ 1152105 h 2635034"/>
              <a:gd name="connsiteX5-3275" fmla="*/ 6619875 w 9144000"/>
              <a:gd name="connsiteY5-3276" fmla="*/ 1634909 h 2635034"/>
              <a:gd name="connsiteX6-3277" fmla="*/ 6562725 w 9144000"/>
              <a:gd name="connsiteY6-3278" fmla="*/ 168059 h 2635034"/>
              <a:gd name="connsiteX7-3279" fmla="*/ 6838950 w 9144000"/>
              <a:gd name="connsiteY7-3280" fmla="*/ 177584 h 2635034"/>
              <a:gd name="connsiteX8-3281" fmla="*/ 6905625 w 9144000"/>
              <a:gd name="connsiteY8-3282" fmla="*/ 1149134 h 2635034"/>
              <a:gd name="connsiteX9-3283" fmla="*/ 7088427 w 9144000"/>
              <a:gd name="connsiteY9-3284" fmla="*/ 730568 h 2635034"/>
              <a:gd name="connsiteX10-3285" fmla="*/ 7260945 w 9144000"/>
              <a:gd name="connsiteY10-3286" fmla="*/ 1152791 h 2635034"/>
              <a:gd name="connsiteX11-3287" fmla="*/ 7421270 w 9144000"/>
              <a:gd name="connsiteY11-3288" fmla="*/ 763487 h 2635034"/>
              <a:gd name="connsiteX12-3289" fmla="*/ 7622210 w 9144000"/>
              <a:gd name="connsiteY12-3290" fmla="*/ 1178395 h 2635034"/>
              <a:gd name="connsiteX13-3291" fmla="*/ 7776056 w 9144000"/>
              <a:gd name="connsiteY13-3292" fmla="*/ 840297 h 2635034"/>
              <a:gd name="connsiteX14-3293" fmla="*/ 7922590 w 9144000"/>
              <a:gd name="connsiteY14-3294" fmla="*/ 1167422 h 2635034"/>
              <a:gd name="connsiteX15-3295" fmla="*/ 7877937 w 9144000"/>
              <a:gd name="connsiteY15-3296" fmla="*/ 1945576 h 2635034"/>
              <a:gd name="connsiteX16-3297" fmla="*/ 7658100 w 9144000"/>
              <a:gd name="connsiteY16-3298" fmla="*/ 2635034 h 2635034"/>
              <a:gd name="connsiteX17-3299" fmla="*/ 9144000 w 9144000"/>
              <a:gd name="connsiteY17-3300" fmla="*/ 2635034 h 2635034"/>
              <a:gd name="connsiteX0-3301" fmla="*/ 0 w 9144000"/>
              <a:gd name="connsiteY0-3302" fmla="*/ 2625509 h 2635034"/>
              <a:gd name="connsiteX1-3303" fmla="*/ 6592062 w 9144000"/>
              <a:gd name="connsiteY1-3304" fmla="*/ 2632825 h 2635034"/>
              <a:gd name="connsiteX2-3305" fmla="*/ 6591300 w 9144000"/>
              <a:gd name="connsiteY2-3306" fmla="*/ 2387384 h 2635034"/>
              <a:gd name="connsiteX3-3307" fmla="*/ 6000750 w 9144000"/>
              <a:gd name="connsiteY3-3308" fmla="*/ 1320584 h 2635034"/>
              <a:gd name="connsiteX4-3309" fmla="*/ 6197726 w 9144000"/>
              <a:gd name="connsiteY4-3310" fmla="*/ 1152105 h 2635034"/>
              <a:gd name="connsiteX5-3311" fmla="*/ 6619875 w 9144000"/>
              <a:gd name="connsiteY5-3312" fmla="*/ 1634909 h 2635034"/>
              <a:gd name="connsiteX6-3313" fmla="*/ 6562725 w 9144000"/>
              <a:gd name="connsiteY6-3314" fmla="*/ 168059 h 2635034"/>
              <a:gd name="connsiteX7-3315" fmla="*/ 6838950 w 9144000"/>
              <a:gd name="connsiteY7-3316" fmla="*/ 177584 h 2635034"/>
              <a:gd name="connsiteX8-3317" fmla="*/ 6905625 w 9144000"/>
              <a:gd name="connsiteY8-3318" fmla="*/ 1149134 h 2635034"/>
              <a:gd name="connsiteX9-3319" fmla="*/ 7088427 w 9144000"/>
              <a:gd name="connsiteY9-3320" fmla="*/ 730568 h 2635034"/>
              <a:gd name="connsiteX10-3321" fmla="*/ 7260945 w 9144000"/>
              <a:gd name="connsiteY10-3322" fmla="*/ 1152791 h 2635034"/>
              <a:gd name="connsiteX11-3323" fmla="*/ 7421270 w 9144000"/>
              <a:gd name="connsiteY11-3324" fmla="*/ 763487 h 2635034"/>
              <a:gd name="connsiteX12-3325" fmla="*/ 7622210 w 9144000"/>
              <a:gd name="connsiteY12-3326" fmla="*/ 1178395 h 2635034"/>
              <a:gd name="connsiteX13-3327" fmla="*/ 7776056 w 9144000"/>
              <a:gd name="connsiteY13-3328" fmla="*/ 840297 h 2635034"/>
              <a:gd name="connsiteX14-3329" fmla="*/ 7922590 w 9144000"/>
              <a:gd name="connsiteY14-3330" fmla="*/ 1167422 h 2635034"/>
              <a:gd name="connsiteX15-3331" fmla="*/ 7877937 w 9144000"/>
              <a:gd name="connsiteY15-3332" fmla="*/ 1945576 h 2635034"/>
              <a:gd name="connsiteX16-3333" fmla="*/ 7658100 w 9144000"/>
              <a:gd name="connsiteY16-3334" fmla="*/ 2635034 h 2635034"/>
              <a:gd name="connsiteX17-3335" fmla="*/ 9144000 w 9144000"/>
              <a:gd name="connsiteY17-3336" fmla="*/ 2635034 h 2635034"/>
              <a:gd name="connsiteX0-3337" fmla="*/ 0 w 9144000"/>
              <a:gd name="connsiteY0-3338" fmla="*/ 2625509 h 2635034"/>
              <a:gd name="connsiteX1-3339" fmla="*/ 6592062 w 9144000"/>
              <a:gd name="connsiteY1-3340" fmla="*/ 2632825 h 2635034"/>
              <a:gd name="connsiteX2-3341" fmla="*/ 6591300 w 9144000"/>
              <a:gd name="connsiteY2-3342" fmla="*/ 2387384 h 2635034"/>
              <a:gd name="connsiteX3-3343" fmla="*/ 6000750 w 9144000"/>
              <a:gd name="connsiteY3-3344" fmla="*/ 1320584 h 2635034"/>
              <a:gd name="connsiteX4-3345" fmla="*/ 6197726 w 9144000"/>
              <a:gd name="connsiteY4-3346" fmla="*/ 1152105 h 2635034"/>
              <a:gd name="connsiteX5-3347" fmla="*/ 6619875 w 9144000"/>
              <a:gd name="connsiteY5-3348" fmla="*/ 1634909 h 2635034"/>
              <a:gd name="connsiteX6-3349" fmla="*/ 6562725 w 9144000"/>
              <a:gd name="connsiteY6-3350" fmla="*/ 168059 h 2635034"/>
              <a:gd name="connsiteX7-3351" fmla="*/ 6838950 w 9144000"/>
              <a:gd name="connsiteY7-3352" fmla="*/ 177584 h 2635034"/>
              <a:gd name="connsiteX8-3353" fmla="*/ 6905625 w 9144000"/>
              <a:gd name="connsiteY8-3354" fmla="*/ 1149134 h 2635034"/>
              <a:gd name="connsiteX9-3355" fmla="*/ 7088427 w 9144000"/>
              <a:gd name="connsiteY9-3356" fmla="*/ 730568 h 2635034"/>
              <a:gd name="connsiteX10-3357" fmla="*/ 7260945 w 9144000"/>
              <a:gd name="connsiteY10-3358" fmla="*/ 1152791 h 2635034"/>
              <a:gd name="connsiteX11-3359" fmla="*/ 7421270 w 9144000"/>
              <a:gd name="connsiteY11-3360" fmla="*/ 763487 h 2635034"/>
              <a:gd name="connsiteX12-3361" fmla="*/ 7622210 w 9144000"/>
              <a:gd name="connsiteY12-3362" fmla="*/ 1178395 h 2635034"/>
              <a:gd name="connsiteX13-3363" fmla="*/ 7776056 w 9144000"/>
              <a:gd name="connsiteY13-3364" fmla="*/ 840297 h 2635034"/>
              <a:gd name="connsiteX14-3365" fmla="*/ 7922590 w 9144000"/>
              <a:gd name="connsiteY14-3366" fmla="*/ 1167422 h 2635034"/>
              <a:gd name="connsiteX15-3367" fmla="*/ 7877937 w 9144000"/>
              <a:gd name="connsiteY15-3368" fmla="*/ 1945576 h 2635034"/>
              <a:gd name="connsiteX16-3369" fmla="*/ 7658100 w 9144000"/>
              <a:gd name="connsiteY16-3370" fmla="*/ 2635034 h 2635034"/>
              <a:gd name="connsiteX17-3371" fmla="*/ 9144000 w 9144000"/>
              <a:gd name="connsiteY17-3372" fmla="*/ 2635034 h 2635034"/>
              <a:gd name="connsiteX0-3373" fmla="*/ 0 w 9144000"/>
              <a:gd name="connsiteY0-3374" fmla="*/ 2625509 h 2635034"/>
              <a:gd name="connsiteX1-3375" fmla="*/ 6592062 w 9144000"/>
              <a:gd name="connsiteY1-3376" fmla="*/ 2632825 h 2635034"/>
              <a:gd name="connsiteX2-3377" fmla="*/ 6591300 w 9144000"/>
              <a:gd name="connsiteY2-3378" fmla="*/ 2387384 h 2635034"/>
              <a:gd name="connsiteX3-3379" fmla="*/ 6000750 w 9144000"/>
              <a:gd name="connsiteY3-3380" fmla="*/ 1320584 h 2635034"/>
              <a:gd name="connsiteX4-3381" fmla="*/ 6197726 w 9144000"/>
              <a:gd name="connsiteY4-3382" fmla="*/ 1152105 h 2635034"/>
              <a:gd name="connsiteX5-3383" fmla="*/ 6619875 w 9144000"/>
              <a:gd name="connsiteY5-3384" fmla="*/ 1634909 h 2635034"/>
              <a:gd name="connsiteX6-3385" fmla="*/ 6562725 w 9144000"/>
              <a:gd name="connsiteY6-3386" fmla="*/ 168059 h 2635034"/>
              <a:gd name="connsiteX7-3387" fmla="*/ 6838950 w 9144000"/>
              <a:gd name="connsiteY7-3388" fmla="*/ 177584 h 2635034"/>
              <a:gd name="connsiteX8-3389" fmla="*/ 6905625 w 9144000"/>
              <a:gd name="connsiteY8-3390" fmla="*/ 1149134 h 2635034"/>
              <a:gd name="connsiteX9-3391" fmla="*/ 7088427 w 9144000"/>
              <a:gd name="connsiteY9-3392" fmla="*/ 730568 h 2635034"/>
              <a:gd name="connsiteX10-3393" fmla="*/ 7260945 w 9144000"/>
              <a:gd name="connsiteY10-3394" fmla="*/ 1152791 h 2635034"/>
              <a:gd name="connsiteX11-3395" fmla="*/ 7421270 w 9144000"/>
              <a:gd name="connsiteY11-3396" fmla="*/ 763487 h 2635034"/>
              <a:gd name="connsiteX12-3397" fmla="*/ 7622210 w 9144000"/>
              <a:gd name="connsiteY12-3398" fmla="*/ 1178395 h 2635034"/>
              <a:gd name="connsiteX13-3399" fmla="*/ 7776056 w 9144000"/>
              <a:gd name="connsiteY13-3400" fmla="*/ 840297 h 2635034"/>
              <a:gd name="connsiteX14-3401" fmla="*/ 7922590 w 9144000"/>
              <a:gd name="connsiteY14-3402" fmla="*/ 1167422 h 2635034"/>
              <a:gd name="connsiteX15-3403" fmla="*/ 7877937 w 9144000"/>
              <a:gd name="connsiteY15-3404" fmla="*/ 1945576 h 2635034"/>
              <a:gd name="connsiteX16-3405" fmla="*/ 7658100 w 9144000"/>
              <a:gd name="connsiteY16-3406" fmla="*/ 2635034 h 2635034"/>
              <a:gd name="connsiteX17-3407" fmla="*/ 9144000 w 9144000"/>
              <a:gd name="connsiteY17-3408" fmla="*/ 2635034 h 2635034"/>
              <a:gd name="connsiteX0-3409" fmla="*/ 0 w 9144000"/>
              <a:gd name="connsiteY0-3410" fmla="*/ 2625509 h 2635034"/>
              <a:gd name="connsiteX1-3411" fmla="*/ 6592062 w 9144000"/>
              <a:gd name="connsiteY1-3412" fmla="*/ 2632825 h 2635034"/>
              <a:gd name="connsiteX2-3413" fmla="*/ 6591300 w 9144000"/>
              <a:gd name="connsiteY2-3414" fmla="*/ 2387384 h 2635034"/>
              <a:gd name="connsiteX3-3415" fmla="*/ 6000750 w 9144000"/>
              <a:gd name="connsiteY3-3416" fmla="*/ 1320584 h 2635034"/>
              <a:gd name="connsiteX4-3417" fmla="*/ 6197726 w 9144000"/>
              <a:gd name="connsiteY4-3418" fmla="*/ 1152105 h 2635034"/>
              <a:gd name="connsiteX5-3419" fmla="*/ 6619875 w 9144000"/>
              <a:gd name="connsiteY5-3420" fmla="*/ 1634909 h 2635034"/>
              <a:gd name="connsiteX6-3421" fmla="*/ 6562725 w 9144000"/>
              <a:gd name="connsiteY6-3422" fmla="*/ 168059 h 2635034"/>
              <a:gd name="connsiteX7-3423" fmla="*/ 6838950 w 9144000"/>
              <a:gd name="connsiteY7-3424" fmla="*/ 177584 h 2635034"/>
              <a:gd name="connsiteX8-3425" fmla="*/ 6905625 w 9144000"/>
              <a:gd name="connsiteY8-3426" fmla="*/ 1149134 h 2635034"/>
              <a:gd name="connsiteX9-3427" fmla="*/ 7088427 w 9144000"/>
              <a:gd name="connsiteY9-3428" fmla="*/ 730568 h 2635034"/>
              <a:gd name="connsiteX10-3429" fmla="*/ 7260945 w 9144000"/>
              <a:gd name="connsiteY10-3430" fmla="*/ 1152791 h 2635034"/>
              <a:gd name="connsiteX11-3431" fmla="*/ 7421270 w 9144000"/>
              <a:gd name="connsiteY11-3432" fmla="*/ 763487 h 2635034"/>
              <a:gd name="connsiteX12-3433" fmla="*/ 7622210 w 9144000"/>
              <a:gd name="connsiteY12-3434" fmla="*/ 1178395 h 2635034"/>
              <a:gd name="connsiteX13-3435" fmla="*/ 7776056 w 9144000"/>
              <a:gd name="connsiteY13-3436" fmla="*/ 840297 h 2635034"/>
              <a:gd name="connsiteX14-3437" fmla="*/ 7922590 w 9144000"/>
              <a:gd name="connsiteY14-3438" fmla="*/ 1167422 h 2635034"/>
              <a:gd name="connsiteX15-3439" fmla="*/ 7877937 w 9144000"/>
              <a:gd name="connsiteY15-3440" fmla="*/ 1945576 h 2635034"/>
              <a:gd name="connsiteX16-3441" fmla="*/ 7658100 w 9144000"/>
              <a:gd name="connsiteY16-3442" fmla="*/ 2635034 h 2635034"/>
              <a:gd name="connsiteX17-3443" fmla="*/ 9144000 w 9144000"/>
              <a:gd name="connsiteY17-3444" fmla="*/ 2635034 h 2635034"/>
              <a:gd name="connsiteX0-3445" fmla="*/ 0 w 9144000"/>
              <a:gd name="connsiteY0-3446" fmla="*/ 2625509 h 2635034"/>
              <a:gd name="connsiteX1-3447" fmla="*/ 6592062 w 9144000"/>
              <a:gd name="connsiteY1-3448" fmla="*/ 2632825 h 2635034"/>
              <a:gd name="connsiteX2-3449" fmla="*/ 6591300 w 9144000"/>
              <a:gd name="connsiteY2-3450" fmla="*/ 2387384 h 2635034"/>
              <a:gd name="connsiteX3-3451" fmla="*/ 6000750 w 9144000"/>
              <a:gd name="connsiteY3-3452" fmla="*/ 1320584 h 2635034"/>
              <a:gd name="connsiteX4-3453" fmla="*/ 6197726 w 9144000"/>
              <a:gd name="connsiteY4-3454" fmla="*/ 1152105 h 2635034"/>
              <a:gd name="connsiteX5-3455" fmla="*/ 6619875 w 9144000"/>
              <a:gd name="connsiteY5-3456" fmla="*/ 1634909 h 2635034"/>
              <a:gd name="connsiteX6-3457" fmla="*/ 6562725 w 9144000"/>
              <a:gd name="connsiteY6-3458" fmla="*/ 168059 h 2635034"/>
              <a:gd name="connsiteX7-3459" fmla="*/ 6838950 w 9144000"/>
              <a:gd name="connsiteY7-3460" fmla="*/ 177584 h 2635034"/>
              <a:gd name="connsiteX8-3461" fmla="*/ 6905625 w 9144000"/>
              <a:gd name="connsiteY8-3462" fmla="*/ 1149134 h 2635034"/>
              <a:gd name="connsiteX9-3463" fmla="*/ 7088427 w 9144000"/>
              <a:gd name="connsiteY9-3464" fmla="*/ 730568 h 2635034"/>
              <a:gd name="connsiteX10-3465" fmla="*/ 7260945 w 9144000"/>
              <a:gd name="connsiteY10-3466" fmla="*/ 1152791 h 2635034"/>
              <a:gd name="connsiteX11-3467" fmla="*/ 7421270 w 9144000"/>
              <a:gd name="connsiteY11-3468" fmla="*/ 763487 h 2635034"/>
              <a:gd name="connsiteX12-3469" fmla="*/ 7622210 w 9144000"/>
              <a:gd name="connsiteY12-3470" fmla="*/ 1178395 h 2635034"/>
              <a:gd name="connsiteX13-3471" fmla="*/ 7776056 w 9144000"/>
              <a:gd name="connsiteY13-3472" fmla="*/ 840297 h 2635034"/>
              <a:gd name="connsiteX14-3473" fmla="*/ 7922590 w 9144000"/>
              <a:gd name="connsiteY14-3474" fmla="*/ 1167422 h 2635034"/>
              <a:gd name="connsiteX15-3475" fmla="*/ 7877937 w 9144000"/>
              <a:gd name="connsiteY15-3476" fmla="*/ 1945576 h 2635034"/>
              <a:gd name="connsiteX16-3477" fmla="*/ 7658100 w 9144000"/>
              <a:gd name="connsiteY16-3478" fmla="*/ 2635034 h 2635034"/>
              <a:gd name="connsiteX17-3479" fmla="*/ 9144000 w 9144000"/>
              <a:gd name="connsiteY17-3480" fmla="*/ 2635034 h 2635034"/>
              <a:gd name="connsiteX0-3481" fmla="*/ 0 w 9144000"/>
              <a:gd name="connsiteY0-3482" fmla="*/ 2625509 h 2635034"/>
              <a:gd name="connsiteX1-3483" fmla="*/ 6592062 w 9144000"/>
              <a:gd name="connsiteY1-3484" fmla="*/ 2632825 h 2635034"/>
              <a:gd name="connsiteX2-3485" fmla="*/ 6591300 w 9144000"/>
              <a:gd name="connsiteY2-3486" fmla="*/ 2387384 h 2635034"/>
              <a:gd name="connsiteX3-3487" fmla="*/ 6000750 w 9144000"/>
              <a:gd name="connsiteY3-3488" fmla="*/ 1320584 h 2635034"/>
              <a:gd name="connsiteX4-3489" fmla="*/ 6197726 w 9144000"/>
              <a:gd name="connsiteY4-3490" fmla="*/ 1152105 h 2635034"/>
              <a:gd name="connsiteX5-3491" fmla="*/ 6619875 w 9144000"/>
              <a:gd name="connsiteY5-3492" fmla="*/ 1634909 h 2635034"/>
              <a:gd name="connsiteX6-3493" fmla="*/ 6562725 w 9144000"/>
              <a:gd name="connsiteY6-3494" fmla="*/ 168059 h 2635034"/>
              <a:gd name="connsiteX7-3495" fmla="*/ 6838950 w 9144000"/>
              <a:gd name="connsiteY7-3496" fmla="*/ 177584 h 2635034"/>
              <a:gd name="connsiteX8-3497" fmla="*/ 6905625 w 9144000"/>
              <a:gd name="connsiteY8-3498" fmla="*/ 1149134 h 2635034"/>
              <a:gd name="connsiteX9-3499" fmla="*/ 7088427 w 9144000"/>
              <a:gd name="connsiteY9-3500" fmla="*/ 730568 h 2635034"/>
              <a:gd name="connsiteX10-3501" fmla="*/ 7260945 w 9144000"/>
              <a:gd name="connsiteY10-3502" fmla="*/ 1152791 h 2635034"/>
              <a:gd name="connsiteX11-3503" fmla="*/ 7421270 w 9144000"/>
              <a:gd name="connsiteY11-3504" fmla="*/ 763487 h 2635034"/>
              <a:gd name="connsiteX12-3505" fmla="*/ 7622210 w 9144000"/>
              <a:gd name="connsiteY12-3506" fmla="*/ 1178395 h 2635034"/>
              <a:gd name="connsiteX13-3507" fmla="*/ 7776056 w 9144000"/>
              <a:gd name="connsiteY13-3508" fmla="*/ 840297 h 2635034"/>
              <a:gd name="connsiteX14-3509" fmla="*/ 7922590 w 9144000"/>
              <a:gd name="connsiteY14-3510" fmla="*/ 1167422 h 2635034"/>
              <a:gd name="connsiteX15-3511" fmla="*/ 7877937 w 9144000"/>
              <a:gd name="connsiteY15-3512" fmla="*/ 1945576 h 2635034"/>
              <a:gd name="connsiteX16-3513" fmla="*/ 7658100 w 9144000"/>
              <a:gd name="connsiteY16-3514" fmla="*/ 2635034 h 2635034"/>
              <a:gd name="connsiteX17-3515" fmla="*/ 9144000 w 9144000"/>
              <a:gd name="connsiteY17-3516" fmla="*/ 2635034 h 2635034"/>
              <a:gd name="connsiteX0-3517" fmla="*/ 0 w 9144000"/>
              <a:gd name="connsiteY0-3518" fmla="*/ 2625509 h 2635034"/>
              <a:gd name="connsiteX1-3519" fmla="*/ 6592062 w 9144000"/>
              <a:gd name="connsiteY1-3520" fmla="*/ 2632825 h 2635034"/>
              <a:gd name="connsiteX2-3521" fmla="*/ 6591300 w 9144000"/>
              <a:gd name="connsiteY2-3522" fmla="*/ 2387384 h 2635034"/>
              <a:gd name="connsiteX3-3523" fmla="*/ 6000750 w 9144000"/>
              <a:gd name="connsiteY3-3524" fmla="*/ 1320584 h 2635034"/>
              <a:gd name="connsiteX4-3525" fmla="*/ 6197726 w 9144000"/>
              <a:gd name="connsiteY4-3526" fmla="*/ 1152105 h 2635034"/>
              <a:gd name="connsiteX5-3527" fmla="*/ 6619875 w 9144000"/>
              <a:gd name="connsiteY5-3528" fmla="*/ 1634909 h 2635034"/>
              <a:gd name="connsiteX6-3529" fmla="*/ 6562725 w 9144000"/>
              <a:gd name="connsiteY6-3530" fmla="*/ 168059 h 2635034"/>
              <a:gd name="connsiteX7-3531" fmla="*/ 6838950 w 9144000"/>
              <a:gd name="connsiteY7-3532" fmla="*/ 177584 h 2635034"/>
              <a:gd name="connsiteX8-3533" fmla="*/ 6905625 w 9144000"/>
              <a:gd name="connsiteY8-3534" fmla="*/ 1149134 h 2635034"/>
              <a:gd name="connsiteX9-3535" fmla="*/ 7088427 w 9144000"/>
              <a:gd name="connsiteY9-3536" fmla="*/ 730568 h 2635034"/>
              <a:gd name="connsiteX10-3537" fmla="*/ 7260945 w 9144000"/>
              <a:gd name="connsiteY10-3538" fmla="*/ 1152791 h 2635034"/>
              <a:gd name="connsiteX11-3539" fmla="*/ 7421270 w 9144000"/>
              <a:gd name="connsiteY11-3540" fmla="*/ 763487 h 2635034"/>
              <a:gd name="connsiteX12-3541" fmla="*/ 7622210 w 9144000"/>
              <a:gd name="connsiteY12-3542" fmla="*/ 1178395 h 2635034"/>
              <a:gd name="connsiteX13-3543" fmla="*/ 7776056 w 9144000"/>
              <a:gd name="connsiteY13-3544" fmla="*/ 840297 h 2635034"/>
              <a:gd name="connsiteX14-3545" fmla="*/ 7922590 w 9144000"/>
              <a:gd name="connsiteY14-3546" fmla="*/ 1167422 h 2635034"/>
              <a:gd name="connsiteX15-3547" fmla="*/ 7877937 w 9144000"/>
              <a:gd name="connsiteY15-3548" fmla="*/ 1945576 h 2635034"/>
              <a:gd name="connsiteX16-3549" fmla="*/ 7658100 w 9144000"/>
              <a:gd name="connsiteY16-3550" fmla="*/ 2635034 h 2635034"/>
              <a:gd name="connsiteX17-3551" fmla="*/ 9144000 w 9144000"/>
              <a:gd name="connsiteY17-3552" fmla="*/ 2635034 h 2635034"/>
              <a:gd name="connsiteX0-3553" fmla="*/ 0 w 9144000"/>
              <a:gd name="connsiteY0-3554" fmla="*/ 2625509 h 2635034"/>
              <a:gd name="connsiteX1-3555" fmla="*/ 6592062 w 9144000"/>
              <a:gd name="connsiteY1-3556" fmla="*/ 2632825 h 2635034"/>
              <a:gd name="connsiteX2-3557" fmla="*/ 6591300 w 9144000"/>
              <a:gd name="connsiteY2-3558" fmla="*/ 2387384 h 2635034"/>
              <a:gd name="connsiteX3-3559" fmla="*/ 6000750 w 9144000"/>
              <a:gd name="connsiteY3-3560" fmla="*/ 1320584 h 2635034"/>
              <a:gd name="connsiteX4-3561" fmla="*/ 6197726 w 9144000"/>
              <a:gd name="connsiteY4-3562" fmla="*/ 1152105 h 2635034"/>
              <a:gd name="connsiteX5-3563" fmla="*/ 6619875 w 9144000"/>
              <a:gd name="connsiteY5-3564" fmla="*/ 1634909 h 2635034"/>
              <a:gd name="connsiteX6-3565" fmla="*/ 6562725 w 9144000"/>
              <a:gd name="connsiteY6-3566" fmla="*/ 168059 h 2635034"/>
              <a:gd name="connsiteX7-3567" fmla="*/ 6838950 w 9144000"/>
              <a:gd name="connsiteY7-3568" fmla="*/ 177584 h 2635034"/>
              <a:gd name="connsiteX8-3569" fmla="*/ 6905625 w 9144000"/>
              <a:gd name="connsiteY8-3570" fmla="*/ 1149134 h 2635034"/>
              <a:gd name="connsiteX9-3571" fmla="*/ 7088427 w 9144000"/>
              <a:gd name="connsiteY9-3572" fmla="*/ 730568 h 2635034"/>
              <a:gd name="connsiteX10-3573" fmla="*/ 7260945 w 9144000"/>
              <a:gd name="connsiteY10-3574" fmla="*/ 1152791 h 2635034"/>
              <a:gd name="connsiteX11-3575" fmla="*/ 7421270 w 9144000"/>
              <a:gd name="connsiteY11-3576" fmla="*/ 763487 h 2635034"/>
              <a:gd name="connsiteX12-3577" fmla="*/ 7622210 w 9144000"/>
              <a:gd name="connsiteY12-3578" fmla="*/ 1178395 h 2635034"/>
              <a:gd name="connsiteX13-3579" fmla="*/ 7776056 w 9144000"/>
              <a:gd name="connsiteY13-3580" fmla="*/ 840297 h 2635034"/>
              <a:gd name="connsiteX14-3581" fmla="*/ 7922590 w 9144000"/>
              <a:gd name="connsiteY14-3582" fmla="*/ 1167422 h 2635034"/>
              <a:gd name="connsiteX15-3583" fmla="*/ 7877937 w 9144000"/>
              <a:gd name="connsiteY15-3584" fmla="*/ 1945576 h 2635034"/>
              <a:gd name="connsiteX16-3585" fmla="*/ 7658100 w 9144000"/>
              <a:gd name="connsiteY16-3586" fmla="*/ 2635034 h 2635034"/>
              <a:gd name="connsiteX17-3587" fmla="*/ 9144000 w 9144000"/>
              <a:gd name="connsiteY17-3588" fmla="*/ 2635034 h 2635034"/>
              <a:gd name="connsiteX0-3589" fmla="*/ 0 w 9144000"/>
              <a:gd name="connsiteY0-3590" fmla="*/ 2625509 h 2635034"/>
              <a:gd name="connsiteX1-3591" fmla="*/ 6592062 w 9144000"/>
              <a:gd name="connsiteY1-3592" fmla="*/ 2632825 h 2635034"/>
              <a:gd name="connsiteX2-3593" fmla="*/ 6591300 w 9144000"/>
              <a:gd name="connsiteY2-3594" fmla="*/ 2387384 h 2635034"/>
              <a:gd name="connsiteX3-3595" fmla="*/ 6000750 w 9144000"/>
              <a:gd name="connsiteY3-3596" fmla="*/ 1320584 h 2635034"/>
              <a:gd name="connsiteX4-3597" fmla="*/ 6197726 w 9144000"/>
              <a:gd name="connsiteY4-3598" fmla="*/ 1152105 h 2635034"/>
              <a:gd name="connsiteX5-3599" fmla="*/ 6619875 w 9144000"/>
              <a:gd name="connsiteY5-3600" fmla="*/ 1634909 h 2635034"/>
              <a:gd name="connsiteX6-3601" fmla="*/ 6562725 w 9144000"/>
              <a:gd name="connsiteY6-3602" fmla="*/ 168059 h 2635034"/>
              <a:gd name="connsiteX7-3603" fmla="*/ 6838950 w 9144000"/>
              <a:gd name="connsiteY7-3604" fmla="*/ 177584 h 2635034"/>
              <a:gd name="connsiteX8-3605" fmla="*/ 6905625 w 9144000"/>
              <a:gd name="connsiteY8-3606" fmla="*/ 1149134 h 2635034"/>
              <a:gd name="connsiteX9-3607" fmla="*/ 7088427 w 9144000"/>
              <a:gd name="connsiteY9-3608" fmla="*/ 730568 h 2635034"/>
              <a:gd name="connsiteX10-3609" fmla="*/ 7260945 w 9144000"/>
              <a:gd name="connsiteY10-3610" fmla="*/ 1152791 h 2635034"/>
              <a:gd name="connsiteX11-3611" fmla="*/ 7446873 w 9144000"/>
              <a:gd name="connsiteY11-3612" fmla="*/ 763487 h 2635034"/>
              <a:gd name="connsiteX12-3613" fmla="*/ 7622210 w 9144000"/>
              <a:gd name="connsiteY12-3614" fmla="*/ 1178395 h 2635034"/>
              <a:gd name="connsiteX13-3615" fmla="*/ 7776056 w 9144000"/>
              <a:gd name="connsiteY13-3616" fmla="*/ 840297 h 2635034"/>
              <a:gd name="connsiteX14-3617" fmla="*/ 7922590 w 9144000"/>
              <a:gd name="connsiteY14-3618" fmla="*/ 1167422 h 2635034"/>
              <a:gd name="connsiteX15-3619" fmla="*/ 7877937 w 9144000"/>
              <a:gd name="connsiteY15-3620" fmla="*/ 1945576 h 2635034"/>
              <a:gd name="connsiteX16-3621" fmla="*/ 7658100 w 9144000"/>
              <a:gd name="connsiteY16-3622" fmla="*/ 2635034 h 2635034"/>
              <a:gd name="connsiteX17-3623" fmla="*/ 9144000 w 9144000"/>
              <a:gd name="connsiteY17-3624" fmla="*/ 2635034 h 2635034"/>
              <a:gd name="connsiteX0-3625" fmla="*/ 0 w 9144000"/>
              <a:gd name="connsiteY0-3626" fmla="*/ 2625509 h 2635034"/>
              <a:gd name="connsiteX1-3627" fmla="*/ 6592062 w 9144000"/>
              <a:gd name="connsiteY1-3628" fmla="*/ 2632825 h 2635034"/>
              <a:gd name="connsiteX2-3629" fmla="*/ 6591300 w 9144000"/>
              <a:gd name="connsiteY2-3630" fmla="*/ 2387384 h 2635034"/>
              <a:gd name="connsiteX3-3631" fmla="*/ 6000750 w 9144000"/>
              <a:gd name="connsiteY3-3632" fmla="*/ 1320584 h 2635034"/>
              <a:gd name="connsiteX4-3633" fmla="*/ 6197726 w 9144000"/>
              <a:gd name="connsiteY4-3634" fmla="*/ 1152105 h 2635034"/>
              <a:gd name="connsiteX5-3635" fmla="*/ 6619875 w 9144000"/>
              <a:gd name="connsiteY5-3636" fmla="*/ 1634909 h 2635034"/>
              <a:gd name="connsiteX6-3637" fmla="*/ 6562725 w 9144000"/>
              <a:gd name="connsiteY6-3638" fmla="*/ 168059 h 2635034"/>
              <a:gd name="connsiteX7-3639" fmla="*/ 6838950 w 9144000"/>
              <a:gd name="connsiteY7-3640" fmla="*/ 177584 h 2635034"/>
              <a:gd name="connsiteX8-3641" fmla="*/ 6905625 w 9144000"/>
              <a:gd name="connsiteY8-3642" fmla="*/ 1149134 h 2635034"/>
              <a:gd name="connsiteX9-3643" fmla="*/ 7088427 w 9144000"/>
              <a:gd name="connsiteY9-3644" fmla="*/ 730568 h 2635034"/>
              <a:gd name="connsiteX10-3645" fmla="*/ 7260945 w 9144000"/>
              <a:gd name="connsiteY10-3646" fmla="*/ 1152791 h 2635034"/>
              <a:gd name="connsiteX11-3647" fmla="*/ 7446873 w 9144000"/>
              <a:gd name="connsiteY11-3648" fmla="*/ 763487 h 2635034"/>
              <a:gd name="connsiteX12-3649" fmla="*/ 7622210 w 9144000"/>
              <a:gd name="connsiteY12-3650" fmla="*/ 1178395 h 2635034"/>
              <a:gd name="connsiteX13-3651" fmla="*/ 7776056 w 9144000"/>
              <a:gd name="connsiteY13-3652" fmla="*/ 840297 h 2635034"/>
              <a:gd name="connsiteX14-3653" fmla="*/ 7922590 w 9144000"/>
              <a:gd name="connsiteY14-3654" fmla="*/ 1167422 h 2635034"/>
              <a:gd name="connsiteX15-3655" fmla="*/ 7877937 w 9144000"/>
              <a:gd name="connsiteY15-3656" fmla="*/ 1945576 h 2635034"/>
              <a:gd name="connsiteX16-3657" fmla="*/ 7658100 w 9144000"/>
              <a:gd name="connsiteY16-3658" fmla="*/ 2635034 h 2635034"/>
              <a:gd name="connsiteX17-3659" fmla="*/ 9144000 w 9144000"/>
              <a:gd name="connsiteY17-3660" fmla="*/ 2635034 h 2635034"/>
              <a:gd name="connsiteX0-3661" fmla="*/ 0 w 9144000"/>
              <a:gd name="connsiteY0-3662" fmla="*/ 2625509 h 2635034"/>
              <a:gd name="connsiteX1-3663" fmla="*/ 6592062 w 9144000"/>
              <a:gd name="connsiteY1-3664" fmla="*/ 2632825 h 2635034"/>
              <a:gd name="connsiteX2-3665" fmla="*/ 6591300 w 9144000"/>
              <a:gd name="connsiteY2-3666" fmla="*/ 2387384 h 2635034"/>
              <a:gd name="connsiteX3-3667" fmla="*/ 6000750 w 9144000"/>
              <a:gd name="connsiteY3-3668" fmla="*/ 1320584 h 2635034"/>
              <a:gd name="connsiteX4-3669" fmla="*/ 6197726 w 9144000"/>
              <a:gd name="connsiteY4-3670" fmla="*/ 1152105 h 2635034"/>
              <a:gd name="connsiteX5-3671" fmla="*/ 6619875 w 9144000"/>
              <a:gd name="connsiteY5-3672" fmla="*/ 1634909 h 2635034"/>
              <a:gd name="connsiteX6-3673" fmla="*/ 6562725 w 9144000"/>
              <a:gd name="connsiteY6-3674" fmla="*/ 168059 h 2635034"/>
              <a:gd name="connsiteX7-3675" fmla="*/ 6838950 w 9144000"/>
              <a:gd name="connsiteY7-3676" fmla="*/ 177584 h 2635034"/>
              <a:gd name="connsiteX8-3677" fmla="*/ 6905625 w 9144000"/>
              <a:gd name="connsiteY8-3678" fmla="*/ 1149134 h 2635034"/>
              <a:gd name="connsiteX9-3679" fmla="*/ 7088427 w 9144000"/>
              <a:gd name="connsiteY9-3680" fmla="*/ 730568 h 2635034"/>
              <a:gd name="connsiteX10-3681" fmla="*/ 7260945 w 9144000"/>
              <a:gd name="connsiteY10-3682" fmla="*/ 1152791 h 2635034"/>
              <a:gd name="connsiteX11-3683" fmla="*/ 7446873 w 9144000"/>
              <a:gd name="connsiteY11-3684" fmla="*/ 763487 h 2635034"/>
              <a:gd name="connsiteX12-3685" fmla="*/ 7622210 w 9144000"/>
              <a:gd name="connsiteY12-3686" fmla="*/ 1178395 h 2635034"/>
              <a:gd name="connsiteX13-3687" fmla="*/ 7776056 w 9144000"/>
              <a:gd name="connsiteY13-3688" fmla="*/ 840297 h 2635034"/>
              <a:gd name="connsiteX14-3689" fmla="*/ 7922590 w 9144000"/>
              <a:gd name="connsiteY14-3690" fmla="*/ 1167422 h 2635034"/>
              <a:gd name="connsiteX15-3691" fmla="*/ 7877937 w 9144000"/>
              <a:gd name="connsiteY15-3692" fmla="*/ 1945576 h 2635034"/>
              <a:gd name="connsiteX16-3693" fmla="*/ 7658100 w 9144000"/>
              <a:gd name="connsiteY16-3694" fmla="*/ 2635034 h 2635034"/>
              <a:gd name="connsiteX17-3695" fmla="*/ 9144000 w 9144000"/>
              <a:gd name="connsiteY17-3696" fmla="*/ 2635034 h 2635034"/>
              <a:gd name="connsiteX0-3697" fmla="*/ 0 w 9144000"/>
              <a:gd name="connsiteY0-3698" fmla="*/ 2625509 h 2635034"/>
              <a:gd name="connsiteX1-3699" fmla="*/ 6592062 w 9144000"/>
              <a:gd name="connsiteY1-3700" fmla="*/ 2632825 h 2635034"/>
              <a:gd name="connsiteX2-3701" fmla="*/ 6591300 w 9144000"/>
              <a:gd name="connsiteY2-3702" fmla="*/ 2387384 h 2635034"/>
              <a:gd name="connsiteX3-3703" fmla="*/ 6000750 w 9144000"/>
              <a:gd name="connsiteY3-3704" fmla="*/ 1320584 h 2635034"/>
              <a:gd name="connsiteX4-3705" fmla="*/ 6197726 w 9144000"/>
              <a:gd name="connsiteY4-3706" fmla="*/ 1152105 h 2635034"/>
              <a:gd name="connsiteX5-3707" fmla="*/ 6619875 w 9144000"/>
              <a:gd name="connsiteY5-3708" fmla="*/ 1634909 h 2635034"/>
              <a:gd name="connsiteX6-3709" fmla="*/ 6562725 w 9144000"/>
              <a:gd name="connsiteY6-3710" fmla="*/ 168059 h 2635034"/>
              <a:gd name="connsiteX7-3711" fmla="*/ 6838950 w 9144000"/>
              <a:gd name="connsiteY7-3712" fmla="*/ 177584 h 2635034"/>
              <a:gd name="connsiteX8-3713" fmla="*/ 6905625 w 9144000"/>
              <a:gd name="connsiteY8-3714" fmla="*/ 1149134 h 2635034"/>
              <a:gd name="connsiteX9-3715" fmla="*/ 7106715 w 9144000"/>
              <a:gd name="connsiteY9-3716" fmla="*/ 730568 h 2635034"/>
              <a:gd name="connsiteX10-3717" fmla="*/ 7260945 w 9144000"/>
              <a:gd name="connsiteY10-3718" fmla="*/ 1152791 h 2635034"/>
              <a:gd name="connsiteX11-3719" fmla="*/ 7446873 w 9144000"/>
              <a:gd name="connsiteY11-3720" fmla="*/ 763487 h 2635034"/>
              <a:gd name="connsiteX12-3721" fmla="*/ 7622210 w 9144000"/>
              <a:gd name="connsiteY12-3722" fmla="*/ 1178395 h 2635034"/>
              <a:gd name="connsiteX13-3723" fmla="*/ 7776056 w 9144000"/>
              <a:gd name="connsiteY13-3724" fmla="*/ 840297 h 2635034"/>
              <a:gd name="connsiteX14-3725" fmla="*/ 7922590 w 9144000"/>
              <a:gd name="connsiteY14-3726" fmla="*/ 1167422 h 2635034"/>
              <a:gd name="connsiteX15-3727" fmla="*/ 7877937 w 9144000"/>
              <a:gd name="connsiteY15-3728" fmla="*/ 1945576 h 2635034"/>
              <a:gd name="connsiteX16-3729" fmla="*/ 7658100 w 9144000"/>
              <a:gd name="connsiteY16-3730" fmla="*/ 2635034 h 2635034"/>
              <a:gd name="connsiteX17-3731" fmla="*/ 9144000 w 9144000"/>
              <a:gd name="connsiteY17-3732" fmla="*/ 2635034 h 2635034"/>
              <a:gd name="connsiteX0-3733" fmla="*/ 0 w 9144000"/>
              <a:gd name="connsiteY0-3734" fmla="*/ 2625509 h 2635034"/>
              <a:gd name="connsiteX1-3735" fmla="*/ 6592062 w 9144000"/>
              <a:gd name="connsiteY1-3736" fmla="*/ 2632825 h 2635034"/>
              <a:gd name="connsiteX2-3737" fmla="*/ 6591300 w 9144000"/>
              <a:gd name="connsiteY2-3738" fmla="*/ 2387384 h 2635034"/>
              <a:gd name="connsiteX3-3739" fmla="*/ 6000750 w 9144000"/>
              <a:gd name="connsiteY3-3740" fmla="*/ 1320584 h 2635034"/>
              <a:gd name="connsiteX4-3741" fmla="*/ 6197726 w 9144000"/>
              <a:gd name="connsiteY4-3742" fmla="*/ 1152105 h 2635034"/>
              <a:gd name="connsiteX5-3743" fmla="*/ 6619875 w 9144000"/>
              <a:gd name="connsiteY5-3744" fmla="*/ 1634909 h 2635034"/>
              <a:gd name="connsiteX6-3745" fmla="*/ 6562725 w 9144000"/>
              <a:gd name="connsiteY6-3746" fmla="*/ 168059 h 2635034"/>
              <a:gd name="connsiteX7-3747" fmla="*/ 6838950 w 9144000"/>
              <a:gd name="connsiteY7-3748" fmla="*/ 177584 h 2635034"/>
              <a:gd name="connsiteX8-3749" fmla="*/ 6905625 w 9144000"/>
              <a:gd name="connsiteY8-3750" fmla="*/ 1149134 h 2635034"/>
              <a:gd name="connsiteX9-3751" fmla="*/ 7092084 w 9144000"/>
              <a:gd name="connsiteY9-3752" fmla="*/ 723252 h 2635034"/>
              <a:gd name="connsiteX10-3753" fmla="*/ 7260945 w 9144000"/>
              <a:gd name="connsiteY10-3754" fmla="*/ 1152791 h 2635034"/>
              <a:gd name="connsiteX11-3755" fmla="*/ 7446873 w 9144000"/>
              <a:gd name="connsiteY11-3756" fmla="*/ 763487 h 2635034"/>
              <a:gd name="connsiteX12-3757" fmla="*/ 7622210 w 9144000"/>
              <a:gd name="connsiteY12-3758" fmla="*/ 1178395 h 2635034"/>
              <a:gd name="connsiteX13-3759" fmla="*/ 7776056 w 9144000"/>
              <a:gd name="connsiteY13-3760" fmla="*/ 840297 h 2635034"/>
              <a:gd name="connsiteX14-3761" fmla="*/ 7922590 w 9144000"/>
              <a:gd name="connsiteY14-3762" fmla="*/ 1167422 h 2635034"/>
              <a:gd name="connsiteX15-3763" fmla="*/ 7877937 w 9144000"/>
              <a:gd name="connsiteY15-3764" fmla="*/ 1945576 h 2635034"/>
              <a:gd name="connsiteX16-3765" fmla="*/ 7658100 w 9144000"/>
              <a:gd name="connsiteY16-3766" fmla="*/ 2635034 h 2635034"/>
              <a:gd name="connsiteX17-3767" fmla="*/ 9144000 w 9144000"/>
              <a:gd name="connsiteY17-3768" fmla="*/ 2635034 h 2635034"/>
              <a:gd name="connsiteX0-3769" fmla="*/ 0 w 9144000"/>
              <a:gd name="connsiteY0-3770" fmla="*/ 2625509 h 2635034"/>
              <a:gd name="connsiteX1-3771" fmla="*/ 6592062 w 9144000"/>
              <a:gd name="connsiteY1-3772" fmla="*/ 2632825 h 2635034"/>
              <a:gd name="connsiteX2-3773" fmla="*/ 6591300 w 9144000"/>
              <a:gd name="connsiteY2-3774" fmla="*/ 2387384 h 2635034"/>
              <a:gd name="connsiteX3-3775" fmla="*/ 6000750 w 9144000"/>
              <a:gd name="connsiteY3-3776" fmla="*/ 1320584 h 2635034"/>
              <a:gd name="connsiteX4-3777" fmla="*/ 6197726 w 9144000"/>
              <a:gd name="connsiteY4-3778" fmla="*/ 1152105 h 2635034"/>
              <a:gd name="connsiteX5-3779" fmla="*/ 6619875 w 9144000"/>
              <a:gd name="connsiteY5-3780" fmla="*/ 1634909 h 2635034"/>
              <a:gd name="connsiteX6-3781" fmla="*/ 6562725 w 9144000"/>
              <a:gd name="connsiteY6-3782" fmla="*/ 168059 h 2635034"/>
              <a:gd name="connsiteX7-3783" fmla="*/ 6838950 w 9144000"/>
              <a:gd name="connsiteY7-3784" fmla="*/ 177584 h 2635034"/>
              <a:gd name="connsiteX8-3785" fmla="*/ 6905625 w 9144000"/>
              <a:gd name="connsiteY8-3786" fmla="*/ 1149134 h 2635034"/>
              <a:gd name="connsiteX9-3787" fmla="*/ 7092084 w 9144000"/>
              <a:gd name="connsiteY9-3788" fmla="*/ 723252 h 2635034"/>
              <a:gd name="connsiteX10-3789" fmla="*/ 7260945 w 9144000"/>
              <a:gd name="connsiteY10-3790" fmla="*/ 1152791 h 2635034"/>
              <a:gd name="connsiteX11-3791" fmla="*/ 7446873 w 9144000"/>
              <a:gd name="connsiteY11-3792" fmla="*/ 763487 h 2635034"/>
              <a:gd name="connsiteX12-3793" fmla="*/ 7622210 w 9144000"/>
              <a:gd name="connsiteY12-3794" fmla="*/ 1178395 h 2635034"/>
              <a:gd name="connsiteX13-3795" fmla="*/ 7776056 w 9144000"/>
              <a:gd name="connsiteY13-3796" fmla="*/ 840297 h 2635034"/>
              <a:gd name="connsiteX14-3797" fmla="*/ 7922590 w 9144000"/>
              <a:gd name="connsiteY14-3798" fmla="*/ 1167422 h 2635034"/>
              <a:gd name="connsiteX15-3799" fmla="*/ 7877937 w 9144000"/>
              <a:gd name="connsiteY15-3800" fmla="*/ 1945576 h 2635034"/>
              <a:gd name="connsiteX16-3801" fmla="*/ 7658100 w 9144000"/>
              <a:gd name="connsiteY16-3802" fmla="*/ 2635034 h 2635034"/>
              <a:gd name="connsiteX17-3803" fmla="*/ 9144000 w 9144000"/>
              <a:gd name="connsiteY17-3804" fmla="*/ 2635034 h 2635034"/>
              <a:gd name="connsiteX0-3805" fmla="*/ 0 w 9144000"/>
              <a:gd name="connsiteY0-3806" fmla="*/ 2625509 h 2635034"/>
              <a:gd name="connsiteX1-3807" fmla="*/ 6592062 w 9144000"/>
              <a:gd name="connsiteY1-3808" fmla="*/ 2632825 h 2635034"/>
              <a:gd name="connsiteX2-3809" fmla="*/ 6591300 w 9144000"/>
              <a:gd name="connsiteY2-3810" fmla="*/ 2387384 h 2635034"/>
              <a:gd name="connsiteX3-3811" fmla="*/ 6000750 w 9144000"/>
              <a:gd name="connsiteY3-3812" fmla="*/ 1320584 h 2635034"/>
              <a:gd name="connsiteX4-3813" fmla="*/ 6197726 w 9144000"/>
              <a:gd name="connsiteY4-3814" fmla="*/ 1152105 h 2635034"/>
              <a:gd name="connsiteX5-3815" fmla="*/ 6619875 w 9144000"/>
              <a:gd name="connsiteY5-3816" fmla="*/ 1634909 h 2635034"/>
              <a:gd name="connsiteX6-3817" fmla="*/ 6562725 w 9144000"/>
              <a:gd name="connsiteY6-3818" fmla="*/ 168059 h 2635034"/>
              <a:gd name="connsiteX7-3819" fmla="*/ 6838950 w 9144000"/>
              <a:gd name="connsiteY7-3820" fmla="*/ 177584 h 2635034"/>
              <a:gd name="connsiteX8-3821" fmla="*/ 6905625 w 9144000"/>
              <a:gd name="connsiteY8-3822" fmla="*/ 1149134 h 2635034"/>
              <a:gd name="connsiteX9-3823" fmla="*/ 7092084 w 9144000"/>
              <a:gd name="connsiteY9-3824" fmla="*/ 723252 h 2635034"/>
              <a:gd name="connsiteX10-3825" fmla="*/ 7260945 w 9144000"/>
              <a:gd name="connsiteY10-3826" fmla="*/ 1152791 h 2635034"/>
              <a:gd name="connsiteX11-3827" fmla="*/ 7446873 w 9144000"/>
              <a:gd name="connsiteY11-3828" fmla="*/ 763487 h 2635034"/>
              <a:gd name="connsiteX12-3829" fmla="*/ 7622210 w 9144000"/>
              <a:gd name="connsiteY12-3830" fmla="*/ 1178395 h 2635034"/>
              <a:gd name="connsiteX13-3831" fmla="*/ 7776056 w 9144000"/>
              <a:gd name="connsiteY13-3832" fmla="*/ 840297 h 2635034"/>
              <a:gd name="connsiteX14-3833" fmla="*/ 7922590 w 9144000"/>
              <a:gd name="connsiteY14-3834" fmla="*/ 1167422 h 2635034"/>
              <a:gd name="connsiteX15-3835" fmla="*/ 7877937 w 9144000"/>
              <a:gd name="connsiteY15-3836" fmla="*/ 1945576 h 2635034"/>
              <a:gd name="connsiteX16-3837" fmla="*/ 7658100 w 9144000"/>
              <a:gd name="connsiteY16-3838" fmla="*/ 2635034 h 2635034"/>
              <a:gd name="connsiteX17-3839" fmla="*/ 9144000 w 9144000"/>
              <a:gd name="connsiteY17-3840" fmla="*/ 2635034 h 2635034"/>
              <a:gd name="connsiteX0-3841" fmla="*/ 0 w 9144000"/>
              <a:gd name="connsiteY0-3842" fmla="*/ 2625509 h 2635034"/>
              <a:gd name="connsiteX1-3843" fmla="*/ 6592062 w 9144000"/>
              <a:gd name="connsiteY1-3844" fmla="*/ 2632825 h 2635034"/>
              <a:gd name="connsiteX2-3845" fmla="*/ 6591300 w 9144000"/>
              <a:gd name="connsiteY2-3846" fmla="*/ 2387384 h 2635034"/>
              <a:gd name="connsiteX3-3847" fmla="*/ 6000750 w 9144000"/>
              <a:gd name="connsiteY3-3848" fmla="*/ 1320584 h 2635034"/>
              <a:gd name="connsiteX4-3849" fmla="*/ 6197726 w 9144000"/>
              <a:gd name="connsiteY4-3850" fmla="*/ 1152105 h 2635034"/>
              <a:gd name="connsiteX5-3851" fmla="*/ 6619875 w 9144000"/>
              <a:gd name="connsiteY5-3852" fmla="*/ 1634909 h 2635034"/>
              <a:gd name="connsiteX6-3853" fmla="*/ 6562725 w 9144000"/>
              <a:gd name="connsiteY6-3854" fmla="*/ 168059 h 2635034"/>
              <a:gd name="connsiteX7-3855" fmla="*/ 6838950 w 9144000"/>
              <a:gd name="connsiteY7-3856" fmla="*/ 177584 h 2635034"/>
              <a:gd name="connsiteX8-3857" fmla="*/ 6905625 w 9144000"/>
              <a:gd name="connsiteY8-3858" fmla="*/ 1149134 h 2635034"/>
              <a:gd name="connsiteX9-3859" fmla="*/ 7092084 w 9144000"/>
              <a:gd name="connsiteY9-3860" fmla="*/ 723252 h 2635034"/>
              <a:gd name="connsiteX10-3861" fmla="*/ 7260945 w 9144000"/>
              <a:gd name="connsiteY10-3862" fmla="*/ 1152791 h 2635034"/>
              <a:gd name="connsiteX11-3863" fmla="*/ 7446873 w 9144000"/>
              <a:gd name="connsiteY11-3864" fmla="*/ 763487 h 2635034"/>
              <a:gd name="connsiteX12-3865" fmla="*/ 7622210 w 9144000"/>
              <a:gd name="connsiteY12-3866" fmla="*/ 1178395 h 2635034"/>
              <a:gd name="connsiteX13-3867" fmla="*/ 7776056 w 9144000"/>
              <a:gd name="connsiteY13-3868" fmla="*/ 840297 h 2635034"/>
              <a:gd name="connsiteX14-3869" fmla="*/ 7922590 w 9144000"/>
              <a:gd name="connsiteY14-3870" fmla="*/ 1167422 h 2635034"/>
              <a:gd name="connsiteX15-3871" fmla="*/ 7877937 w 9144000"/>
              <a:gd name="connsiteY15-3872" fmla="*/ 1945576 h 2635034"/>
              <a:gd name="connsiteX16-3873" fmla="*/ 7658100 w 9144000"/>
              <a:gd name="connsiteY16-3874" fmla="*/ 2635034 h 2635034"/>
              <a:gd name="connsiteX17-3875" fmla="*/ 9144000 w 9144000"/>
              <a:gd name="connsiteY17-3876" fmla="*/ 2635034 h 2635034"/>
              <a:gd name="connsiteX0-3877" fmla="*/ 0 w 9144000"/>
              <a:gd name="connsiteY0-3878" fmla="*/ 2625509 h 2635034"/>
              <a:gd name="connsiteX1-3879" fmla="*/ 6592062 w 9144000"/>
              <a:gd name="connsiteY1-3880" fmla="*/ 2632825 h 2635034"/>
              <a:gd name="connsiteX2-3881" fmla="*/ 6591300 w 9144000"/>
              <a:gd name="connsiteY2-3882" fmla="*/ 2387384 h 2635034"/>
              <a:gd name="connsiteX3-3883" fmla="*/ 6000750 w 9144000"/>
              <a:gd name="connsiteY3-3884" fmla="*/ 1320584 h 2635034"/>
              <a:gd name="connsiteX4-3885" fmla="*/ 6197726 w 9144000"/>
              <a:gd name="connsiteY4-3886" fmla="*/ 1152105 h 2635034"/>
              <a:gd name="connsiteX5-3887" fmla="*/ 6619875 w 9144000"/>
              <a:gd name="connsiteY5-3888" fmla="*/ 1634909 h 2635034"/>
              <a:gd name="connsiteX6-3889" fmla="*/ 6562725 w 9144000"/>
              <a:gd name="connsiteY6-3890" fmla="*/ 168059 h 2635034"/>
              <a:gd name="connsiteX7-3891" fmla="*/ 6838950 w 9144000"/>
              <a:gd name="connsiteY7-3892" fmla="*/ 177584 h 2635034"/>
              <a:gd name="connsiteX8-3893" fmla="*/ 6905625 w 9144000"/>
              <a:gd name="connsiteY8-3894" fmla="*/ 1149134 h 2635034"/>
              <a:gd name="connsiteX9-3895" fmla="*/ 7092084 w 9144000"/>
              <a:gd name="connsiteY9-3896" fmla="*/ 723252 h 2635034"/>
              <a:gd name="connsiteX10-3897" fmla="*/ 7260945 w 9144000"/>
              <a:gd name="connsiteY10-3898" fmla="*/ 1152791 h 2635034"/>
              <a:gd name="connsiteX11-3899" fmla="*/ 7446873 w 9144000"/>
              <a:gd name="connsiteY11-3900" fmla="*/ 763487 h 2635034"/>
              <a:gd name="connsiteX12-3901" fmla="*/ 7622210 w 9144000"/>
              <a:gd name="connsiteY12-3902" fmla="*/ 1178395 h 2635034"/>
              <a:gd name="connsiteX13-3903" fmla="*/ 7776056 w 9144000"/>
              <a:gd name="connsiteY13-3904" fmla="*/ 840297 h 2635034"/>
              <a:gd name="connsiteX14-3905" fmla="*/ 7922590 w 9144000"/>
              <a:gd name="connsiteY14-3906" fmla="*/ 1167422 h 2635034"/>
              <a:gd name="connsiteX15-3907" fmla="*/ 7877937 w 9144000"/>
              <a:gd name="connsiteY15-3908" fmla="*/ 1945576 h 2635034"/>
              <a:gd name="connsiteX16-3909" fmla="*/ 7658100 w 9144000"/>
              <a:gd name="connsiteY16-3910" fmla="*/ 2635034 h 2635034"/>
              <a:gd name="connsiteX17-3911" fmla="*/ 9144000 w 9144000"/>
              <a:gd name="connsiteY17-3912" fmla="*/ 2635034 h 2635034"/>
              <a:gd name="connsiteX0-3913" fmla="*/ 0 w 9144000"/>
              <a:gd name="connsiteY0-3914" fmla="*/ 2625509 h 2635034"/>
              <a:gd name="connsiteX1-3915" fmla="*/ 6592062 w 9144000"/>
              <a:gd name="connsiteY1-3916" fmla="*/ 2632825 h 2635034"/>
              <a:gd name="connsiteX2-3917" fmla="*/ 6591300 w 9144000"/>
              <a:gd name="connsiteY2-3918" fmla="*/ 2387384 h 2635034"/>
              <a:gd name="connsiteX3-3919" fmla="*/ 6000750 w 9144000"/>
              <a:gd name="connsiteY3-3920" fmla="*/ 1320584 h 2635034"/>
              <a:gd name="connsiteX4-3921" fmla="*/ 6197726 w 9144000"/>
              <a:gd name="connsiteY4-3922" fmla="*/ 1152105 h 2635034"/>
              <a:gd name="connsiteX5-3923" fmla="*/ 6619875 w 9144000"/>
              <a:gd name="connsiteY5-3924" fmla="*/ 1634909 h 2635034"/>
              <a:gd name="connsiteX6-3925" fmla="*/ 6562725 w 9144000"/>
              <a:gd name="connsiteY6-3926" fmla="*/ 168059 h 2635034"/>
              <a:gd name="connsiteX7-3927" fmla="*/ 6838950 w 9144000"/>
              <a:gd name="connsiteY7-3928" fmla="*/ 177584 h 2635034"/>
              <a:gd name="connsiteX8-3929" fmla="*/ 6905625 w 9144000"/>
              <a:gd name="connsiteY8-3930" fmla="*/ 1149134 h 2635034"/>
              <a:gd name="connsiteX9-3931" fmla="*/ 7092084 w 9144000"/>
              <a:gd name="connsiteY9-3932" fmla="*/ 723252 h 2635034"/>
              <a:gd name="connsiteX10-3933" fmla="*/ 7260945 w 9144000"/>
              <a:gd name="connsiteY10-3934" fmla="*/ 1152791 h 2635034"/>
              <a:gd name="connsiteX11-3935" fmla="*/ 7446873 w 9144000"/>
              <a:gd name="connsiteY11-3936" fmla="*/ 763487 h 2635034"/>
              <a:gd name="connsiteX12-3937" fmla="*/ 7622210 w 9144000"/>
              <a:gd name="connsiteY12-3938" fmla="*/ 1178395 h 2635034"/>
              <a:gd name="connsiteX13-3939" fmla="*/ 7776056 w 9144000"/>
              <a:gd name="connsiteY13-3940" fmla="*/ 840297 h 2635034"/>
              <a:gd name="connsiteX14-3941" fmla="*/ 7922590 w 9144000"/>
              <a:gd name="connsiteY14-3942" fmla="*/ 1167422 h 2635034"/>
              <a:gd name="connsiteX15-3943" fmla="*/ 7914513 w 9144000"/>
              <a:gd name="connsiteY15-3944" fmla="*/ 1945576 h 2635034"/>
              <a:gd name="connsiteX16-3945" fmla="*/ 7658100 w 9144000"/>
              <a:gd name="connsiteY16-3946" fmla="*/ 2635034 h 2635034"/>
              <a:gd name="connsiteX17-3947" fmla="*/ 9144000 w 9144000"/>
              <a:gd name="connsiteY17-3948" fmla="*/ 2635034 h 2635034"/>
              <a:gd name="connsiteX0-3949" fmla="*/ 0 w 9144000"/>
              <a:gd name="connsiteY0-3950" fmla="*/ 2625509 h 2635034"/>
              <a:gd name="connsiteX1-3951" fmla="*/ 6592062 w 9144000"/>
              <a:gd name="connsiteY1-3952" fmla="*/ 2632825 h 2635034"/>
              <a:gd name="connsiteX2-3953" fmla="*/ 6591300 w 9144000"/>
              <a:gd name="connsiteY2-3954" fmla="*/ 2387384 h 2635034"/>
              <a:gd name="connsiteX3-3955" fmla="*/ 6000750 w 9144000"/>
              <a:gd name="connsiteY3-3956" fmla="*/ 1320584 h 2635034"/>
              <a:gd name="connsiteX4-3957" fmla="*/ 6197726 w 9144000"/>
              <a:gd name="connsiteY4-3958" fmla="*/ 1152105 h 2635034"/>
              <a:gd name="connsiteX5-3959" fmla="*/ 6619875 w 9144000"/>
              <a:gd name="connsiteY5-3960" fmla="*/ 1634909 h 2635034"/>
              <a:gd name="connsiteX6-3961" fmla="*/ 6562725 w 9144000"/>
              <a:gd name="connsiteY6-3962" fmla="*/ 168059 h 2635034"/>
              <a:gd name="connsiteX7-3963" fmla="*/ 6838950 w 9144000"/>
              <a:gd name="connsiteY7-3964" fmla="*/ 177584 h 2635034"/>
              <a:gd name="connsiteX8-3965" fmla="*/ 6905625 w 9144000"/>
              <a:gd name="connsiteY8-3966" fmla="*/ 1149134 h 2635034"/>
              <a:gd name="connsiteX9-3967" fmla="*/ 7092084 w 9144000"/>
              <a:gd name="connsiteY9-3968" fmla="*/ 723252 h 2635034"/>
              <a:gd name="connsiteX10-3969" fmla="*/ 7260945 w 9144000"/>
              <a:gd name="connsiteY10-3970" fmla="*/ 1152791 h 2635034"/>
              <a:gd name="connsiteX11-3971" fmla="*/ 7446873 w 9144000"/>
              <a:gd name="connsiteY11-3972" fmla="*/ 763487 h 2635034"/>
              <a:gd name="connsiteX12-3973" fmla="*/ 7622210 w 9144000"/>
              <a:gd name="connsiteY12-3974" fmla="*/ 1178395 h 2635034"/>
              <a:gd name="connsiteX13-3975" fmla="*/ 7776056 w 9144000"/>
              <a:gd name="connsiteY13-3976" fmla="*/ 840297 h 2635034"/>
              <a:gd name="connsiteX14-3977" fmla="*/ 7922590 w 9144000"/>
              <a:gd name="connsiteY14-3978" fmla="*/ 1167422 h 2635034"/>
              <a:gd name="connsiteX15-3979" fmla="*/ 7914513 w 9144000"/>
              <a:gd name="connsiteY15-3980" fmla="*/ 1945576 h 2635034"/>
              <a:gd name="connsiteX16-3981" fmla="*/ 7658100 w 9144000"/>
              <a:gd name="connsiteY16-3982" fmla="*/ 2635034 h 2635034"/>
              <a:gd name="connsiteX17-3983" fmla="*/ 9144000 w 9144000"/>
              <a:gd name="connsiteY17-3984" fmla="*/ 2635034 h 2635034"/>
              <a:gd name="connsiteX0-3985" fmla="*/ 0 w 9144000"/>
              <a:gd name="connsiteY0-3986" fmla="*/ 2625509 h 2635034"/>
              <a:gd name="connsiteX1-3987" fmla="*/ 6592062 w 9144000"/>
              <a:gd name="connsiteY1-3988" fmla="*/ 2632825 h 2635034"/>
              <a:gd name="connsiteX2-3989" fmla="*/ 6591300 w 9144000"/>
              <a:gd name="connsiteY2-3990" fmla="*/ 2387384 h 2635034"/>
              <a:gd name="connsiteX3-3991" fmla="*/ 6000750 w 9144000"/>
              <a:gd name="connsiteY3-3992" fmla="*/ 1320584 h 2635034"/>
              <a:gd name="connsiteX4-3993" fmla="*/ 6197726 w 9144000"/>
              <a:gd name="connsiteY4-3994" fmla="*/ 1152105 h 2635034"/>
              <a:gd name="connsiteX5-3995" fmla="*/ 6619875 w 9144000"/>
              <a:gd name="connsiteY5-3996" fmla="*/ 1634909 h 2635034"/>
              <a:gd name="connsiteX6-3997" fmla="*/ 6562725 w 9144000"/>
              <a:gd name="connsiteY6-3998" fmla="*/ 168059 h 2635034"/>
              <a:gd name="connsiteX7-3999" fmla="*/ 6838950 w 9144000"/>
              <a:gd name="connsiteY7-4000" fmla="*/ 177584 h 2635034"/>
              <a:gd name="connsiteX8-4001" fmla="*/ 6905625 w 9144000"/>
              <a:gd name="connsiteY8-4002" fmla="*/ 1149134 h 2635034"/>
              <a:gd name="connsiteX9-4003" fmla="*/ 7092084 w 9144000"/>
              <a:gd name="connsiteY9-4004" fmla="*/ 723252 h 2635034"/>
              <a:gd name="connsiteX10-4005" fmla="*/ 7260945 w 9144000"/>
              <a:gd name="connsiteY10-4006" fmla="*/ 1152791 h 2635034"/>
              <a:gd name="connsiteX11-4007" fmla="*/ 7446873 w 9144000"/>
              <a:gd name="connsiteY11-4008" fmla="*/ 763487 h 2635034"/>
              <a:gd name="connsiteX12-4009" fmla="*/ 7622210 w 9144000"/>
              <a:gd name="connsiteY12-4010" fmla="*/ 1178395 h 2635034"/>
              <a:gd name="connsiteX13-4011" fmla="*/ 7776056 w 9144000"/>
              <a:gd name="connsiteY13-4012" fmla="*/ 840297 h 2635034"/>
              <a:gd name="connsiteX14-4013" fmla="*/ 7922590 w 9144000"/>
              <a:gd name="connsiteY14-4014" fmla="*/ 1167422 h 2635034"/>
              <a:gd name="connsiteX15-4015" fmla="*/ 7914513 w 9144000"/>
              <a:gd name="connsiteY15-4016" fmla="*/ 1945576 h 2635034"/>
              <a:gd name="connsiteX16-4017" fmla="*/ 7658100 w 9144000"/>
              <a:gd name="connsiteY16-4018" fmla="*/ 2635034 h 2635034"/>
              <a:gd name="connsiteX17-4019" fmla="*/ 9144000 w 9144000"/>
              <a:gd name="connsiteY17-4020" fmla="*/ 2635034 h 2635034"/>
              <a:gd name="connsiteX0-4021" fmla="*/ 0 w 9144000"/>
              <a:gd name="connsiteY0-4022" fmla="*/ 2625509 h 2635034"/>
              <a:gd name="connsiteX1-4023" fmla="*/ 6592062 w 9144000"/>
              <a:gd name="connsiteY1-4024" fmla="*/ 2632825 h 2635034"/>
              <a:gd name="connsiteX2-4025" fmla="*/ 6591300 w 9144000"/>
              <a:gd name="connsiteY2-4026" fmla="*/ 2387384 h 2635034"/>
              <a:gd name="connsiteX3-4027" fmla="*/ 6000750 w 9144000"/>
              <a:gd name="connsiteY3-4028" fmla="*/ 1320584 h 2635034"/>
              <a:gd name="connsiteX4-4029" fmla="*/ 6197726 w 9144000"/>
              <a:gd name="connsiteY4-4030" fmla="*/ 1152105 h 2635034"/>
              <a:gd name="connsiteX5-4031" fmla="*/ 6619875 w 9144000"/>
              <a:gd name="connsiteY5-4032" fmla="*/ 1634909 h 2635034"/>
              <a:gd name="connsiteX6-4033" fmla="*/ 6562725 w 9144000"/>
              <a:gd name="connsiteY6-4034" fmla="*/ 168059 h 2635034"/>
              <a:gd name="connsiteX7-4035" fmla="*/ 6838950 w 9144000"/>
              <a:gd name="connsiteY7-4036" fmla="*/ 177584 h 2635034"/>
              <a:gd name="connsiteX8-4037" fmla="*/ 6905625 w 9144000"/>
              <a:gd name="connsiteY8-4038" fmla="*/ 1149134 h 2635034"/>
              <a:gd name="connsiteX9-4039" fmla="*/ 7092084 w 9144000"/>
              <a:gd name="connsiteY9-4040" fmla="*/ 723252 h 2635034"/>
              <a:gd name="connsiteX10-4041" fmla="*/ 7260945 w 9144000"/>
              <a:gd name="connsiteY10-4042" fmla="*/ 1152791 h 2635034"/>
              <a:gd name="connsiteX11-4043" fmla="*/ 7446873 w 9144000"/>
              <a:gd name="connsiteY11-4044" fmla="*/ 763487 h 2635034"/>
              <a:gd name="connsiteX12-4045" fmla="*/ 7622210 w 9144000"/>
              <a:gd name="connsiteY12-4046" fmla="*/ 1178395 h 2635034"/>
              <a:gd name="connsiteX13-4047" fmla="*/ 7776056 w 9144000"/>
              <a:gd name="connsiteY13-4048" fmla="*/ 840297 h 2635034"/>
              <a:gd name="connsiteX14-4049" fmla="*/ 7922590 w 9144000"/>
              <a:gd name="connsiteY14-4050" fmla="*/ 1167422 h 2635034"/>
              <a:gd name="connsiteX15-4051" fmla="*/ 7914513 w 9144000"/>
              <a:gd name="connsiteY15-4052" fmla="*/ 1945576 h 2635034"/>
              <a:gd name="connsiteX16-4053" fmla="*/ 7658100 w 9144000"/>
              <a:gd name="connsiteY16-4054" fmla="*/ 2635034 h 2635034"/>
              <a:gd name="connsiteX17-4055" fmla="*/ 9144000 w 9144000"/>
              <a:gd name="connsiteY17-4056" fmla="*/ 2635034 h 2635034"/>
              <a:gd name="connsiteX0-4057" fmla="*/ 0 w 9144000"/>
              <a:gd name="connsiteY0-4058" fmla="*/ 2625509 h 2635034"/>
              <a:gd name="connsiteX1-4059" fmla="*/ 6592062 w 9144000"/>
              <a:gd name="connsiteY1-4060" fmla="*/ 2632825 h 2635034"/>
              <a:gd name="connsiteX2-4061" fmla="*/ 6591300 w 9144000"/>
              <a:gd name="connsiteY2-4062" fmla="*/ 2387384 h 2635034"/>
              <a:gd name="connsiteX3-4063" fmla="*/ 6000750 w 9144000"/>
              <a:gd name="connsiteY3-4064" fmla="*/ 1320584 h 2635034"/>
              <a:gd name="connsiteX4-4065" fmla="*/ 6197726 w 9144000"/>
              <a:gd name="connsiteY4-4066" fmla="*/ 1152105 h 2635034"/>
              <a:gd name="connsiteX5-4067" fmla="*/ 6619875 w 9144000"/>
              <a:gd name="connsiteY5-4068" fmla="*/ 1634909 h 2635034"/>
              <a:gd name="connsiteX6-4069" fmla="*/ 6562725 w 9144000"/>
              <a:gd name="connsiteY6-4070" fmla="*/ 168059 h 2635034"/>
              <a:gd name="connsiteX7-4071" fmla="*/ 6838950 w 9144000"/>
              <a:gd name="connsiteY7-4072" fmla="*/ 177584 h 2635034"/>
              <a:gd name="connsiteX8-4073" fmla="*/ 6905625 w 9144000"/>
              <a:gd name="connsiteY8-4074" fmla="*/ 1149134 h 2635034"/>
              <a:gd name="connsiteX9-4075" fmla="*/ 7092084 w 9144000"/>
              <a:gd name="connsiteY9-4076" fmla="*/ 723252 h 2635034"/>
              <a:gd name="connsiteX10-4077" fmla="*/ 7260945 w 9144000"/>
              <a:gd name="connsiteY10-4078" fmla="*/ 1152791 h 2635034"/>
              <a:gd name="connsiteX11-4079" fmla="*/ 7446873 w 9144000"/>
              <a:gd name="connsiteY11-4080" fmla="*/ 763487 h 2635034"/>
              <a:gd name="connsiteX12-4081" fmla="*/ 7622210 w 9144000"/>
              <a:gd name="connsiteY12-4082" fmla="*/ 1178395 h 2635034"/>
              <a:gd name="connsiteX13-4083" fmla="*/ 7776056 w 9144000"/>
              <a:gd name="connsiteY13-4084" fmla="*/ 840297 h 2635034"/>
              <a:gd name="connsiteX14-4085" fmla="*/ 7922590 w 9144000"/>
              <a:gd name="connsiteY14-4086" fmla="*/ 1167422 h 2635034"/>
              <a:gd name="connsiteX15-4087" fmla="*/ 7914513 w 9144000"/>
              <a:gd name="connsiteY15-4088" fmla="*/ 1945576 h 2635034"/>
              <a:gd name="connsiteX16-4089" fmla="*/ 7798002 w 9144000"/>
              <a:gd name="connsiteY16-4090" fmla="*/ 2383804 h 2635034"/>
              <a:gd name="connsiteX17-4091" fmla="*/ 7658100 w 9144000"/>
              <a:gd name="connsiteY17-4092" fmla="*/ 2635034 h 2635034"/>
              <a:gd name="connsiteX18" fmla="*/ 9144000 w 9144000"/>
              <a:gd name="connsiteY18" fmla="*/ 2635034 h 2635034"/>
              <a:gd name="connsiteX0-4093" fmla="*/ 0 w 9144000"/>
              <a:gd name="connsiteY0-4094" fmla="*/ 2625509 h 2635034"/>
              <a:gd name="connsiteX1-4095" fmla="*/ 6592062 w 9144000"/>
              <a:gd name="connsiteY1-4096" fmla="*/ 2632825 h 2635034"/>
              <a:gd name="connsiteX2-4097" fmla="*/ 6591300 w 9144000"/>
              <a:gd name="connsiteY2-4098" fmla="*/ 2387384 h 2635034"/>
              <a:gd name="connsiteX3-4099" fmla="*/ 6000750 w 9144000"/>
              <a:gd name="connsiteY3-4100" fmla="*/ 1320584 h 2635034"/>
              <a:gd name="connsiteX4-4101" fmla="*/ 6197726 w 9144000"/>
              <a:gd name="connsiteY4-4102" fmla="*/ 1152105 h 2635034"/>
              <a:gd name="connsiteX5-4103" fmla="*/ 6619875 w 9144000"/>
              <a:gd name="connsiteY5-4104" fmla="*/ 1634909 h 2635034"/>
              <a:gd name="connsiteX6-4105" fmla="*/ 6562725 w 9144000"/>
              <a:gd name="connsiteY6-4106" fmla="*/ 168059 h 2635034"/>
              <a:gd name="connsiteX7-4107" fmla="*/ 6838950 w 9144000"/>
              <a:gd name="connsiteY7-4108" fmla="*/ 177584 h 2635034"/>
              <a:gd name="connsiteX8-4109" fmla="*/ 6905625 w 9144000"/>
              <a:gd name="connsiteY8-4110" fmla="*/ 1149134 h 2635034"/>
              <a:gd name="connsiteX9-4111" fmla="*/ 7092084 w 9144000"/>
              <a:gd name="connsiteY9-4112" fmla="*/ 723252 h 2635034"/>
              <a:gd name="connsiteX10-4113" fmla="*/ 7260945 w 9144000"/>
              <a:gd name="connsiteY10-4114" fmla="*/ 1152791 h 2635034"/>
              <a:gd name="connsiteX11-4115" fmla="*/ 7446873 w 9144000"/>
              <a:gd name="connsiteY11-4116" fmla="*/ 763487 h 2635034"/>
              <a:gd name="connsiteX12-4117" fmla="*/ 7622210 w 9144000"/>
              <a:gd name="connsiteY12-4118" fmla="*/ 1178395 h 2635034"/>
              <a:gd name="connsiteX13-4119" fmla="*/ 7776056 w 9144000"/>
              <a:gd name="connsiteY13-4120" fmla="*/ 840297 h 2635034"/>
              <a:gd name="connsiteX14-4121" fmla="*/ 7922590 w 9144000"/>
              <a:gd name="connsiteY14-4122" fmla="*/ 1167422 h 2635034"/>
              <a:gd name="connsiteX15-4123" fmla="*/ 7914513 w 9144000"/>
              <a:gd name="connsiteY15-4124" fmla="*/ 1945576 h 2635034"/>
              <a:gd name="connsiteX16-4125" fmla="*/ 7798002 w 9144000"/>
              <a:gd name="connsiteY16-4126" fmla="*/ 2383804 h 2635034"/>
              <a:gd name="connsiteX17-4127" fmla="*/ 7658100 w 9144000"/>
              <a:gd name="connsiteY17-4128" fmla="*/ 2635034 h 2635034"/>
              <a:gd name="connsiteX18-4129" fmla="*/ 9144000 w 9144000"/>
              <a:gd name="connsiteY18-4130" fmla="*/ 2635034 h 2635034"/>
              <a:gd name="connsiteX0-4131" fmla="*/ 0 w 9144000"/>
              <a:gd name="connsiteY0-4132" fmla="*/ 2625509 h 2635034"/>
              <a:gd name="connsiteX1-4133" fmla="*/ 6592062 w 9144000"/>
              <a:gd name="connsiteY1-4134" fmla="*/ 2632825 h 2635034"/>
              <a:gd name="connsiteX2-4135" fmla="*/ 6591300 w 9144000"/>
              <a:gd name="connsiteY2-4136" fmla="*/ 2387384 h 2635034"/>
              <a:gd name="connsiteX3-4137" fmla="*/ 6000750 w 9144000"/>
              <a:gd name="connsiteY3-4138" fmla="*/ 1320584 h 2635034"/>
              <a:gd name="connsiteX4-4139" fmla="*/ 6197726 w 9144000"/>
              <a:gd name="connsiteY4-4140" fmla="*/ 1152105 h 2635034"/>
              <a:gd name="connsiteX5-4141" fmla="*/ 6619875 w 9144000"/>
              <a:gd name="connsiteY5-4142" fmla="*/ 1634909 h 2635034"/>
              <a:gd name="connsiteX6-4143" fmla="*/ 6562725 w 9144000"/>
              <a:gd name="connsiteY6-4144" fmla="*/ 168059 h 2635034"/>
              <a:gd name="connsiteX7-4145" fmla="*/ 6838950 w 9144000"/>
              <a:gd name="connsiteY7-4146" fmla="*/ 177584 h 2635034"/>
              <a:gd name="connsiteX8-4147" fmla="*/ 6905625 w 9144000"/>
              <a:gd name="connsiteY8-4148" fmla="*/ 1149134 h 2635034"/>
              <a:gd name="connsiteX9-4149" fmla="*/ 7092084 w 9144000"/>
              <a:gd name="connsiteY9-4150" fmla="*/ 723252 h 2635034"/>
              <a:gd name="connsiteX10-4151" fmla="*/ 7260945 w 9144000"/>
              <a:gd name="connsiteY10-4152" fmla="*/ 1152791 h 2635034"/>
              <a:gd name="connsiteX11-4153" fmla="*/ 7446873 w 9144000"/>
              <a:gd name="connsiteY11-4154" fmla="*/ 763487 h 2635034"/>
              <a:gd name="connsiteX12-4155" fmla="*/ 7622210 w 9144000"/>
              <a:gd name="connsiteY12-4156" fmla="*/ 1178395 h 2635034"/>
              <a:gd name="connsiteX13-4157" fmla="*/ 7776056 w 9144000"/>
              <a:gd name="connsiteY13-4158" fmla="*/ 840297 h 2635034"/>
              <a:gd name="connsiteX14-4159" fmla="*/ 7922590 w 9144000"/>
              <a:gd name="connsiteY14-4160" fmla="*/ 1167422 h 2635034"/>
              <a:gd name="connsiteX15-4161" fmla="*/ 7914513 w 9144000"/>
              <a:gd name="connsiteY15-4162" fmla="*/ 1945576 h 2635034"/>
              <a:gd name="connsiteX16-4163" fmla="*/ 7798002 w 9144000"/>
              <a:gd name="connsiteY16-4164" fmla="*/ 2383804 h 2635034"/>
              <a:gd name="connsiteX17-4165" fmla="*/ 7658100 w 9144000"/>
              <a:gd name="connsiteY17-4166" fmla="*/ 2635034 h 2635034"/>
              <a:gd name="connsiteX18-4167" fmla="*/ 9144000 w 9144000"/>
              <a:gd name="connsiteY18-4168" fmla="*/ 2635034 h 2635034"/>
              <a:gd name="connsiteX0-4169" fmla="*/ 0 w 9144000"/>
              <a:gd name="connsiteY0-4170" fmla="*/ 2625509 h 2635034"/>
              <a:gd name="connsiteX1-4171" fmla="*/ 6592062 w 9144000"/>
              <a:gd name="connsiteY1-4172" fmla="*/ 2632825 h 2635034"/>
              <a:gd name="connsiteX2-4173" fmla="*/ 6591300 w 9144000"/>
              <a:gd name="connsiteY2-4174" fmla="*/ 2387384 h 2635034"/>
              <a:gd name="connsiteX3-4175" fmla="*/ 6000750 w 9144000"/>
              <a:gd name="connsiteY3-4176" fmla="*/ 1320584 h 2635034"/>
              <a:gd name="connsiteX4-4177" fmla="*/ 6197726 w 9144000"/>
              <a:gd name="connsiteY4-4178" fmla="*/ 1152105 h 2635034"/>
              <a:gd name="connsiteX5-4179" fmla="*/ 6619875 w 9144000"/>
              <a:gd name="connsiteY5-4180" fmla="*/ 1634909 h 2635034"/>
              <a:gd name="connsiteX6-4181" fmla="*/ 6562725 w 9144000"/>
              <a:gd name="connsiteY6-4182" fmla="*/ 168059 h 2635034"/>
              <a:gd name="connsiteX7-4183" fmla="*/ 6838950 w 9144000"/>
              <a:gd name="connsiteY7-4184" fmla="*/ 177584 h 2635034"/>
              <a:gd name="connsiteX8-4185" fmla="*/ 6905625 w 9144000"/>
              <a:gd name="connsiteY8-4186" fmla="*/ 1149134 h 2635034"/>
              <a:gd name="connsiteX9-4187" fmla="*/ 7092084 w 9144000"/>
              <a:gd name="connsiteY9-4188" fmla="*/ 723252 h 2635034"/>
              <a:gd name="connsiteX10-4189" fmla="*/ 7260945 w 9144000"/>
              <a:gd name="connsiteY10-4190" fmla="*/ 1152791 h 2635034"/>
              <a:gd name="connsiteX11-4191" fmla="*/ 7446873 w 9144000"/>
              <a:gd name="connsiteY11-4192" fmla="*/ 763487 h 2635034"/>
              <a:gd name="connsiteX12-4193" fmla="*/ 7622210 w 9144000"/>
              <a:gd name="connsiteY12-4194" fmla="*/ 1178395 h 2635034"/>
              <a:gd name="connsiteX13-4195" fmla="*/ 7776056 w 9144000"/>
              <a:gd name="connsiteY13-4196" fmla="*/ 840297 h 2635034"/>
              <a:gd name="connsiteX14-4197" fmla="*/ 7922590 w 9144000"/>
              <a:gd name="connsiteY14-4198" fmla="*/ 1167422 h 2635034"/>
              <a:gd name="connsiteX15-4199" fmla="*/ 7914513 w 9144000"/>
              <a:gd name="connsiteY15-4200" fmla="*/ 1945576 h 2635034"/>
              <a:gd name="connsiteX16-4201" fmla="*/ 7798002 w 9144000"/>
              <a:gd name="connsiteY16-4202" fmla="*/ 2317968 h 2635034"/>
              <a:gd name="connsiteX17-4203" fmla="*/ 7658100 w 9144000"/>
              <a:gd name="connsiteY17-4204" fmla="*/ 2635034 h 2635034"/>
              <a:gd name="connsiteX18-4205" fmla="*/ 9144000 w 9144000"/>
              <a:gd name="connsiteY18-4206" fmla="*/ 2635034 h 2635034"/>
              <a:gd name="connsiteX0-4207" fmla="*/ 0 w 9144000"/>
              <a:gd name="connsiteY0-4208" fmla="*/ 2625509 h 2635034"/>
              <a:gd name="connsiteX1-4209" fmla="*/ 6592062 w 9144000"/>
              <a:gd name="connsiteY1-4210" fmla="*/ 2632825 h 2635034"/>
              <a:gd name="connsiteX2-4211" fmla="*/ 6591300 w 9144000"/>
              <a:gd name="connsiteY2-4212" fmla="*/ 2387384 h 2635034"/>
              <a:gd name="connsiteX3-4213" fmla="*/ 6000750 w 9144000"/>
              <a:gd name="connsiteY3-4214" fmla="*/ 1320584 h 2635034"/>
              <a:gd name="connsiteX4-4215" fmla="*/ 6197726 w 9144000"/>
              <a:gd name="connsiteY4-4216" fmla="*/ 1152105 h 2635034"/>
              <a:gd name="connsiteX5-4217" fmla="*/ 6619875 w 9144000"/>
              <a:gd name="connsiteY5-4218" fmla="*/ 1634909 h 2635034"/>
              <a:gd name="connsiteX6-4219" fmla="*/ 6562725 w 9144000"/>
              <a:gd name="connsiteY6-4220" fmla="*/ 168059 h 2635034"/>
              <a:gd name="connsiteX7-4221" fmla="*/ 6838950 w 9144000"/>
              <a:gd name="connsiteY7-4222" fmla="*/ 177584 h 2635034"/>
              <a:gd name="connsiteX8-4223" fmla="*/ 6905625 w 9144000"/>
              <a:gd name="connsiteY8-4224" fmla="*/ 1149134 h 2635034"/>
              <a:gd name="connsiteX9-4225" fmla="*/ 7092084 w 9144000"/>
              <a:gd name="connsiteY9-4226" fmla="*/ 723252 h 2635034"/>
              <a:gd name="connsiteX10-4227" fmla="*/ 7260945 w 9144000"/>
              <a:gd name="connsiteY10-4228" fmla="*/ 1152791 h 2635034"/>
              <a:gd name="connsiteX11-4229" fmla="*/ 7446873 w 9144000"/>
              <a:gd name="connsiteY11-4230" fmla="*/ 763487 h 2635034"/>
              <a:gd name="connsiteX12-4231" fmla="*/ 7622210 w 9144000"/>
              <a:gd name="connsiteY12-4232" fmla="*/ 1178395 h 2635034"/>
              <a:gd name="connsiteX13-4233" fmla="*/ 7776056 w 9144000"/>
              <a:gd name="connsiteY13-4234" fmla="*/ 840297 h 2635034"/>
              <a:gd name="connsiteX14-4235" fmla="*/ 7922590 w 9144000"/>
              <a:gd name="connsiteY14-4236" fmla="*/ 1167422 h 2635034"/>
              <a:gd name="connsiteX15-4237" fmla="*/ 7914513 w 9144000"/>
              <a:gd name="connsiteY15-4238" fmla="*/ 1945576 h 2635034"/>
              <a:gd name="connsiteX16-4239" fmla="*/ 7798002 w 9144000"/>
              <a:gd name="connsiteY16-4240" fmla="*/ 2317968 h 2635034"/>
              <a:gd name="connsiteX17-4241" fmla="*/ 7658100 w 9144000"/>
              <a:gd name="connsiteY17-4242" fmla="*/ 2635034 h 2635034"/>
              <a:gd name="connsiteX18-4243" fmla="*/ 9144000 w 9144000"/>
              <a:gd name="connsiteY18-4244" fmla="*/ 2635034 h 2635034"/>
              <a:gd name="connsiteX0-4245" fmla="*/ 0 w 9144000"/>
              <a:gd name="connsiteY0-4246" fmla="*/ 2625509 h 2635034"/>
              <a:gd name="connsiteX1-4247" fmla="*/ 6592062 w 9144000"/>
              <a:gd name="connsiteY1-4248" fmla="*/ 2632825 h 2635034"/>
              <a:gd name="connsiteX2-4249" fmla="*/ 6591300 w 9144000"/>
              <a:gd name="connsiteY2-4250" fmla="*/ 2387384 h 2635034"/>
              <a:gd name="connsiteX3-4251" fmla="*/ 6000750 w 9144000"/>
              <a:gd name="connsiteY3-4252" fmla="*/ 1320584 h 2635034"/>
              <a:gd name="connsiteX4-4253" fmla="*/ 6197726 w 9144000"/>
              <a:gd name="connsiteY4-4254" fmla="*/ 1152105 h 2635034"/>
              <a:gd name="connsiteX5-4255" fmla="*/ 6619875 w 9144000"/>
              <a:gd name="connsiteY5-4256" fmla="*/ 1634909 h 2635034"/>
              <a:gd name="connsiteX6-4257" fmla="*/ 6562725 w 9144000"/>
              <a:gd name="connsiteY6-4258" fmla="*/ 168059 h 2635034"/>
              <a:gd name="connsiteX7-4259" fmla="*/ 6838950 w 9144000"/>
              <a:gd name="connsiteY7-4260" fmla="*/ 177584 h 2635034"/>
              <a:gd name="connsiteX8-4261" fmla="*/ 6905625 w 9144000"/>
              <a:gd name="connsiteY8-4262" fmla="*/ 1149134 h 2635034"/>
              <a:gd name="connsiteX9-4263" fmla="*/ 7092084 w 9144000"/>
              <a:gd name="connsiteY9-4264" fmla="*/ 723252 h 2635034"/>
              <a:gd name="connsiteX10-4265" fmla="*/ 7260945 w 9144000"/>
              <a:gd name="connsiteY10-4266" fmla="*/ 1152791 h 2635034"/>
              <a:gd name="connsiteX11-4267" fmla="*/ 7446873 w 9144000"/>
              <a:gd name="connsiteY11-4268" fmla="*/ 763487 h 2635034"/>
              <a:gd name="connsiteX12-4269" fmla="*/ 7622210 w 9144000"/>
              <a:gd name="connsiteY12-4270" fmla="*/ 1178395 h 2635034"/>
              <a:gd name="connsiteX13-4271" fmla="*/ 7776056 w 9144000"/>
              <a:gd name="connsiteY13-4272" fmla="*/ 840297 h 2635034"/>
              <a:gd name="connsiteX14-4273" fmla="*/ 7922590 w 9144000"/>
              <a:gd name="connsiteY14-4274" fmla="*/ 1167422 h 2635034"/>
              <a:gd name="connsiteX15-4275" fmla="*/ 7914513 w 9144000"/>
              <a:gd name="connsiteY15-4276" fmla="*/ 1945576 h 2635034"/>
              <a:gd name="connsiteX16-4277" fmla="*/ 7798002 w 9144000"/>
              <a:gd name="connsiteY16-4278" fmla="*/ 2317968 h 2635034"/>
              <a:gd name="connsiteX17-4279" fmla="*/ 7723937 w 9144000"/>
              <a:gd name="connsiteY17-4280" fmla="*/ 2635034 h 2635034"/>
              <a:gd name="connsiteX18-4281" fmla="*/ 9144000 w 9144000"/>
              <a:gd name="connsiteY18-4282" fmla="*/ 2635034 h 2635034"/>
              <a:gd name="connsiteX0-4283" fmla="*/ 0 w 9144000"/>
              <a:gd name="connsiteY0-4284" fmla="*/ 2625509 h 2635034"/>
              <a:gd name="connsiteX1-4285" fmla="*/ 6592062 w 9144000"/>
              <a:gd name="connsiteY1-4286" fmla="*/ 2632825 h 2635034"/>
              <a:gd name="connsiteX2-4287" fmla="*/ 6591300 w 9144000"/>
              <a:gd name="connsiteY2-4288" fmla="*/ 2387384 h 2635034"/>
              <a:gd name="connsiteX3-4289" fmla="*/ 6000750 w 9144000"/>
              <a:gd name="connsiteY3-4290" fmla="*/ 1320584 h 2635034"/>
              <a:gd name="connsiteX4-4291" fmla="*/ 6197726 w 9144000"/>
              <a:gd name="connsiteY4-4292" fmla="*/ 1152105 h 2635034"/>
              <a:gd name="connsiteX5-4293" fmla="*/ 6619875 w 9144000"/>
              <a:gd name="connsiteY5-4294" fmla="*/ 1634909 h 2635034"/>
              <a:gd name="connsiteX6-4295" fmla="*/ 6562725 w 9144000"/>
              <a:gd name="connsiteY6-4296" fmla="*/ 168059 h 2635034"/>
              <a:gd name="connsiteX7-4297" fmla="*/ 6838950 w 9144000"/>
              <a:gd name="connsiteY7-4298" fmla="*/ 177584 h 2635034"/>
              <a:gd name="connsiteX8-4299" fmla="*/ 6905625 w 9144000"/>
              <a:gd name="connsiteY8-4300" fmla="*/ 1149134 h 2635034"/>
              <a:gd name="connsiteX9-4301" fmla="*/ 7092084 w 9144000"/>
              <a:gd name="connsiteY9-4302" fmla="*/ 723252 h 2635034"/>
              <a:gd name="connsiteX10-4303" fmla="*/ 7260945 w 9144000"/>
              <a:gd name="connsiteY10-4304" fmla="*/ 1152791 h 2635034"/>
              <a:gd name="connsiteX11-4305" fmla="*/ 7446873 w 9144000"/>
              <a:gd name="connsiteY11-4306" fmla="*/ 763487 h 2635034"/>
              <a:gd name="connsiteX12-4307" fmla="*/ 7622210 w 9144000"/>
              <a:gd name="connsiteY12-4308" fmla="*/ 1178395 h 2635034"/>
              <a:gd name="connsiteX13-4309" fmla="*/ 7776056 w 9144000"/>
              <a:gd name="connsiteY13-4310" fmla="*/ 840297 h 2635034"/>
              <a:gd name="connsiteX14-4311" fmla="*/ 7922590 w 9144000"/>
              <a:gd name="connsiteY14-4312" fmla="*/ 1167422 h 2635034"/>
              <a:gd name="connsiteX15-4313" fmla="*/ 7914513 w 9144000"/>
              <a:gd name="connsiteY15-4314" fmla="*/ 1945576 h 2635034"/>
              <a:gd name="connsiteX16-4315" fmla="*/ 7798002 w 9144000"/>
              <a:gd name="connsiteY16-4316" fmla="*/ 2317968 h 2635034"/>
              <a:gd name="connsiteX17-4317" fmla="*/ 7723937 w 9144000"/>
              <a:gd name="connsiteY17-4318" fmla="*/ 2635034 h 2635034"/>
              <a:gd name="connsiteX18-4319" fmla="*/ 9144000 w 9144000"/>
              <a:gd name="connsiteY18-4320" fmla="*/ 2635034 h 2635034"/>
              <a:gd name="connsiteX0-4321" fmla="*/ 0 w 9982200"/>
              <a:gd name="connsiteY0-4322" fmla="*/ 2625509 h 2635034"/>
              <a:gd name="connsiteX1-4323" fmla="*/ 6592062 w 9982200"/>
              <a:gd name="connsiteY1-4324" fmla="*/ 2632825 h 2635034"/>
              <a:gd name="connsiteX2-4325" fmla="*/ 6591300 w 9982200"/>
              <a:gd name="connsiteY2-4326" fmla="*/ 2387384 h 2635034"/>
              <a:gd name="connsiteX3-4327" fmla="*/ 6000750 w 9982200"/>
              <a:gd name="connsiteY3-4328" fmla="*/ 1320584 h 2635034"/>
              <a:gd name="connsiteX4-4329" fmla="*/ 6197726 w 9982200"/>
              <a:gd name="connsiteY4-4330" fmla="*/ 1152105 h 2635034"/>
              <a:gd name="connsiteX5-4331" fmla="*/ 6619875 w 9982200"/>
              <a:gd name="connsiteY5-4332" fmla="*/ 1634909 h 2635034"/>
              <a:gd name="connsiteX6-4333" fmla="*/ 6562725 w 9982200"/>
              <a:gd name="connsiteY6-4334" fmla="*/ 168059 h 2635034"/>
              <a:gd name="connsiteX7-4335" fmla="*/ 6838950 w 9982200"/>
              <a:gd name="connsiteY7-4336" fmla="*/ 177584 h 2635034"/>
              <a:gd name="connsiteX8-4337" fmla="*/ 6905625 w 9982200"/>
              <a:gd name="connsiteY8-4338" fmla="*/ 1149134 h 2635034"/>
              <a:gd name="connsiteX9-4339" fmla="*/ 7092084 w 9982200"/>
              <a:gd name="connsiteY9-4340" fmla="*/ 723252 h 2635034"/>
              <a:gd name="connsiteX10-4341" fmla="*/ 7260945 w 9982200"/>
              <a:gd name="connsiteY10-4342" fmla="*/ 1152791 h 2635034"/>
              <a:gd name="connsiteX11-4343" fmla="*/ 7446873 w 9982200"/>
              <a:gd name="connsiteY11-4344" fmla="*/ 763487 h 2635034"/>
              <a:gd name="connsiteX12-4345" fmla="*/ 7622210 w 9982200"/>
              <a:gd name="connsiteY12-4346" fmla="*/ 1178395 h 2635034"/>
              <a:gd name="connsiteX13-4347" fmla="*/ 7776056 w 9982200"/>
              <a:gd name="connsiteY13-4348" fmla="*/ 840297 h 2635034"/>
              <a:gd name="connsiteX14-4349" fmla="*/ 7922590 w 9982200"/>
              <a:gd name="connsiteY14-4350" fmla="*/ 1167422 h 2635034"/>
              <a:gd name="connsiteX15-4351" fmla="*/ 7914513 w 9982200"/>
              <a:gd name="connsiteY15-4352" fmla="*/ 1945576 h 2635034"/>
              <a:gd name="connsiteX16-4353" fmla="*/ 7798002 w 9982200"/>
              <a:gd name="connsiteY16-4354" fmla="*/ 2317968 h 2635034"/>
              <a:gd name="connsiteX17-4355" fmla="*/ 7723937 w 9982200"/>
              <a:gd name="connsiteY17-4356" fmla="*/ 2635034 h 2635034"/>
              <a:gd name="connsiteX18-4357" fmla="*/ 9982200 w 9982200"/>
              <a:gd name="connsiteY18-4358" fmla="*/ 2635034 h 2635034"/>
              <a:gd name="connsiteX0-4359" fmla="*/ 0 w 12220575"/>
              <a:gd name="connsiteY0-4360" fmla="*/ 2615984 h 2635034"/>
              <a:gd name="connsiteX1-4361" fmla="*/ 8830437 w 12220575"/>
              <a:gd name="connsiteY1-4362" fmla="*/ 2632825 h 2635034"/>
              <a:gd name="connsiteX2-4363" fmla="*/ 8829675 w 12220575"/>
              <a:gd name="connsiteY2-4364" fmla="*/ 2387384 h 2635034"/>
              <a:gd name="connsiteX3-4365" fmla="*/ 8239125 w 12220575"/>
              <a:gd name="connsiteY3-4366" fmla="*/ 1320584 h 2635034"/>
              <a:gd name="connsiteX4-4367" fmla="*/ 8436101 w 12220575"/>
              <a:gd name="connsiteY4-4368" fmla="*/ 1152105 h 2635034"/>
              <a:gd name="connsiteX5-4369" fmla="*/ 8858250 w 12220575"/>
              <a:gd name="connsiteY5-4370" fmla="*/ 1634909 h 2635034"/>
              <a:gd name="connsiteX6-4371" fmla="*/ 8801100 w 12220575"/>
              <a:gd name="connsiteY6-4372" fmla="*/ 168059 h 2635034"/>
              <a:gd name="connsiteX7-4373" fmla="*/ 9077325 w 12220575"/>
              <a:gd name="connsiteY7-4374" fmla="*/ 177584 h 2635034"/>
              <a:gd name="connsiteX8-4375" fmla="*/ 9144000 w 12220575"/>
              <a:gd name="connsiteY8-4376" fmla="*/ 1149134 h 2635034"/>
              <a:gd name="connsiteX9-4377" fmla="*/ 9330459 w 12220575"/>
              <a:gd name="connsiteY9-4378" fmla="*/ 723252 h 2635034"/>
              <a:gd name="connsiteX10-4379" fmla="*/ 9499320 w 12220575"/>
              <a:gd name="connsiteY10-4380" fmla="*/ 1152791 h 2635034"/>
              <a:gd name="connsiteX11-4381" fmla="*/ 9685248 w 12220575"/>
              <a:gd name="connsiteY11-4382" fmla="*/ 763487 h 2635034"/>
              <a:gd name="connsiteX12-4383" fmla="*/ 9860585 w 12220575"/>
              <a:gd name="connsiteY12-4384" fmla="*/ 1178395 h 2635034"/>
              <a:gd name="connsiteX13-4385" fmla="*/ 10014431 w 12220575"/>
              <a:gd name="connsiteY13-4386" fmla="*/ 840297 h 2635034"/>
              <a:gd name="connsiteX14-4387" fmla="*/ 10160965 w 12220575"/>
              <a:gd name="connsiteY14-4388" fmla="*/ 1167422 h 2635034"/>
              <a:gd name="connsiteX15-4389" fmla="*/ 10152888 w 12220575"/>
              <a:gd name="connsiteY15-4390" fmla="*/ 1945576 h 2635034"/>
              <a:gd name="connsiteX16-4391" fmla="*/ 10036377 w 12220575"/>
              <a:gd name="connsiteY16-4392" fmla="*/ 2317968 h 2635034"/>
              <a:gd name="connsiteX17-4393" fmla="*/ 9962312 w 12220575"/>
              <a:gd name="connsiteY17-4394" fmla="*/ 2635034 h 2635034"/>
              <a:gd name="connsiteX18-4395" fmla="*/ 12220575 w 12220575"/>
              <a:gd name="connsiteY18-4396" fmla="*/ 2635034 h 2635034"/>
              <a:gd name="connsiteX0-4397" fmla="*/ 0 w 12153900"/>
              <a:gd name="connsiteY0-4398" fmla="*/ 2615984 h 2635034"/>
              <a:gd name="connsiteX1-4399" fmla="*/ 8763762 w 12153900"/>
              <a:gd name="connsiteY1-4400" fmla="*/ 2632825 h 2635034"/>
              <a:gd name="connsiteX2-4401" fmla="*/ 8763000 w 12153900"/>
              <a:gd name="connsiteY2-4402" fmla="*/ 2387384 h 2635034"/>
              <a:gd name="connsiteX3-4403" fmla="*/ 8172450 w 12153900"/>
              <a:gd name="connsiteY3-4404" fmla="*/ 1320584 h 2635034"/>
              <a:gd name="connsiteX4-4405" fmla="*/ 8369426 w 12153900"/>
              <a:gd name="connsiteY4-4406" fmla="*/ 1152105 h 2635034"/>
              <a:gd name="connsiteX5-4407" fmla="*/ 8791575 w 12153900"/>
              <a:gd name="connsiteY5-4408" fmla="*/ 1634909 h 2635034"/>
              <a:gd name="connsiteX6-4409" fmla="*/ 8734425 w 12153900"/>
              <a:gd name="connsiteY6-4410" fmla="*/ 168059 h 2635034"/>
              <a:gd name="connsiteX7-4411" fmla="*/ 9010650 w 12153900"/>
              <a:gd name="connsiteY7-4412" fmla="*/ 177584 h 2635034"/>
              <a:gd name="connsiteX8-4413" fmla="*/ 9077325 w 12153900"/>
              <a:gd name="connsiteY8-4414" fmla="*/ 1149134 h 2635034"/>
              <a:gd name="connsiteX9-4415" fmla="*/ 9263784 w 12153900"/>
              <a:gd name="connsiteY9-4416" fmla="*/ 723252 h 2635034"/>
              <a:gd name="connsiteX10-4417" fmla="*/ 9432645 w 12153900"/>
              <a:gd name="connsiteY10-4418" fmla="*/ 1152791 h 2635034"/>
              <a:gd name="connsiteX11-4419" fmla="*/ 9618573 w 12153900"/>
              <a:gd name="connsiteY11-4420" fmla="*/ 763487 h 2635034"/>
              <a:gd name="connsiteX12-4421" fmla="*/ 9793910 w 12153900"/>
              <a:gd name="connsiteY12-4422" fmla="*/ 1178395 h 2635034"/>
              <a:gd name="connsiteX13-4423" fmla="*/ 9947756 w 12153900"/>
              <a:gd name="connsiteY13-4424" fmla="*/ 840297 h 2635034"/>
              <a:gd name="connsiteX14-4425" fmla="*/ 10094290 w 12153900"/>
              <a:gd name="connsiteY14-4426" fmla="*/ 1167422 h 2635034"/>
              <a:gd name="connsiteX15-4427" fmla="*/ 10086213 w 12153900"/>
              <a:gd name="connsiteY15-4428" fmla="*/ 1945576 h 2635034"/>
              <a:gd name="connsiteX16-4429" fmla="*/ 9969702 w 12153900"/>
              <a:gd name="connsiteY16-4430" fmla="*/ 2317968 h 2635034"/>
              <a:gd name="connsiteX17-4431" fmla="*/ 9895637 w 12153900"/>
              <a:gd name="connsiteY17-4432" fmla="*/ 2635034 h 2635034"/>
              <a:gd name="connsiteX18-4433" fmla="*/ 12153900 w 12153900"/>
              <a:gd name="connsiteY18-4434" fmla="*/ 2635034 h 26350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2041" y="connsiteY15-2042"/>
              </a:cxn>
              <a:cxn ang="0">
                <a:pos x="connsiteX16-2075" y="connsiteY16-2076"/>
              </a:cxn>
              <a:cxn ang="0">
                <a:pos x="connsiteX17-2111" y="connsiteY17-2112"/>
              </a:cxn>
              <a:cxn ang="0">
                <a:pos x="connsiteX18-4129" y="connsiteY18-4130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ight Arrow 7"/>
          <p:cNvSpPr/>
          <p:nvPr/>
        </p:nvSpPr>
        <p:spPr>
          <a:xfrm rot="16200000">
            <a:off x="10287635" y="2891155"/>
            <a:ext cx="756920" cy="374650"/>
          </a:xfrm>
          <a:prstGeom prst="rightArrow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Caixa de Texto 5"/>
          <p:cNvSpPr txBox="1"/>
          <p:nvPr/>
        </p:nvSpPr>
        <p:spPr>
          <a:xfrm>
            <a:off x="1854200" y="2829560"/>
            <a:ext cx="55130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pt-BR" altLang="en-US"/>
              <a:t>Foram analisados </a:t>
            </a:r>
            <a:r>
              <a:rPr lang="pt-BR" altLang="en-US" u="sng"/>
              <a:t>desempenho comportamenta</a:t>
            </a:r>
            <a:r>
              <a:rPr lang="pt-BR" altLang="en-US"/>
              <a:t>l e </a:t>
            </a:r>
            <a:r>
              <a:rPr lang="pt-BR" altLang="en-US" u="sng"/>
              <a:t>Indices de Lateralidade</a:t>
            </a:r>
            <a:r>
              <a:rPr lang="pt-BR" altLang="en-US"/>
              <a:t> (</a:t>
            </a:r>
            <a:r>
              <a:rPr lang="pt-BR" altLang="en-US" b="1"/>
              <a:t>LIs-</a:t>
            </a:r>
            <a:r>
              <a:rPr lang="pt-BR" altLang="en-US"/>
              <a:t>Bootstrap/Histograma) para compreensão de sentenças em </a:t>
            </a:r>
            <a:r>
              <a:rPr lang="pt-BR" altLang="en-US" b="1"/>
              <a:t>três condições</a:t>
            </a:r>
            <a:r>
              <a:rPr lang="pt-BR" altLang="en-US"/>
              <a:t> de controle diferentes. </a:t>
            </a:r>
          </a:p>
        </p:txBody>
      </p:sp>
      <p:sp>
        <p:nvSpPr>
          <p:cNvPr id="7" name="Caixa de Texto 6"/>
          <p:cNvSpPr txBox="1"/>
          <p:nvPr/>
        </p:nvSpPr>
        <p:spPr>
          <a:xfrm>
            <a:off x="9827260" y="3456940"/>
            <a:ext cx="16776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pt-BR" altLang="en-US" b="1"/>
              <a:t>Participantes</a:t>
            </a:r>
            <a:endParaRPr lang="pt-BR" altLang="en-US"/>
          </a:p>
        </p:txBody>
      </p:sp>
      <p:sp>
        <p:nvSpPr>
          <p:cNvPr id="15" name="Caixa de Texto 14"/>
          <p:cNvSpPr txBox="1"/>
          <p:nvPr/>
        </p:nvSpPr>
        <p:spPr>
          <a:xfrm>
            <a:off x="9029700" y="636905"/>
            <a:ext cx="32727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/>
              <a:t>Todos 3 experimentos: </a:t>
            </a:r>
          </a:p>
          <a:p>
            <a:pPr algn="ctr"/>
            <a:r>
              <a:rPr lang="pt-BR" altLang="en-US"/>
              <a:t>Cegos e os controles videntes foram pareados com a idade , anos de escolaridade e preferência dominante das mãos</a:t>
            </a:r>
          </a:p>
        </p:txBody>
      </p:sp>
      <p:sp>
        <p:nvSpPr>
          <p:cNvPr id="31" name="Caixa de Texto 30"/>
          <p:cNvSpPr txBox="1"/>
          <p:nvPr/>
        </p:nvSpPr>
        <p:spPr>
          <a:xfrm>
            <a:off x="1853565" y="5415915"/>
            <a:ext cx="55130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altLang="en-US"/>
              <a:t> Esses contrastes nos permitiram comparar a lateralidade dos processos lingüísticos lexicais e de frases entre indivíduos cegos e controles de visão.</a:t>
            </a:r>
          </a:p>
        </p:txBody>
      </p:sp>
      <p:sp>
        <p:nvSpPr>
          <p:cNvPr id="59" name="Caixa de Texto 58"/>
          <p:cNvSpPr txBox="1"/>
          <p:nvPr/>
        </p:nvSpPr>
        <p:spPr>
          <a:xfrm>
            <a:off x="1853565" y="4160520"/>
            <a:ext cx="55137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altLang="en-US"/>
              <a:t>Os índices de lateralidade (LIs) foram calculados para comparação de contrastes de cada tarefa de compreensão de sentenças com sua tarefa de controle.</a:t>
            </a:r>
          </a:p>
        </p:txBody>
      </p:sp>
      <p:sp>
        <p:nvSpPr>
          <p:cNvPr id="4" name="Caixa de Texto 3"/>
          <p:cNvSpPr txBox="1"/>
          <p:nvPr/>
        </p:nvSpPr>
        <p:spPr>
          <a:xfrm>
            <a:off x="1853565" y="913765"/>
            <a:ext cx="55130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pt-BR" altLang="en-US"/>
              <a:t>Utilizaram a Ressonância Magnética (</a:t>
            </a:r>
            <a:r>
              <a:rPr lang="pt-BR" altLang="en-US" b="1"/>
              <a:t>MRI</a:t>
            </a:r>
            <a:r>
              <a:rPr lang="pt-BR" altLang="en-US"/>
              <a:t> estrutural e </a:t>
            </a:r>
            <a:r>
              <a:rPr lang="pt-BR" altLang="en-US" u="sng"/>
              <a:t>funcional</a:t>
            </a:r>
            <a:r>
              <a:rPr lang="pt-BR" altLang="en-US"/>
              <a:t>). Aquisição e análise de dados de ressonância magnética dos experimentos foram coletados em um scanner Phillips 3-T.</a:t>
            </a:r>
          </a:p>
        </p:txBody>
      </p:sp>
      <p:sp>
        <p:nvSpPr>
          <p:cNvPr id="9" name="Elipse 8"/>
          <p:cNvSpPr/>
          <p:nvPr/>
        </p:nvSpPr>
        <p:spPr>
          <a:xfrm>
            <a:off x="6861810" y="913765"/>
            <a:ext cx="2298700" cy="23215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n-US"/>
              <a:t>Imagens funcionais do BOLD foram coletadas em 36 cortes axiais com voxels de 3mm.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/>
      <p:bldP spid="6" grpId="1"/>
      <p:bldP spid="7" grpId="0"/>
      <p:bldP spid="7" grpId="1"/>
      <p:bldP spid="15" grpId="0"/>
      <p:bldP spid="15" grpId="1"/>
      <p:bldP spid="31" grpId="0"/>
      <p:bldP spid="31" grpId="1"/>
      <p:bldP spid="59" grpId="0"/>
      <p:bldP spid="59" grpId="1"/>
      <p:bldP spid="4" grpId="0"/>
      <p:bldP spid="4" grpId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923192" y="3936461"/>
            <a:ext cx="10462846" cy="0"/>
          </a:xfrm>
          <a:prstGeom prst="line">
            <a:avLst/>
          </a:prstGeom>
          <a:ln w="38100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1180251" y="2299283"/>
            <a:ext cx="983824" cy="1746532"/>
            <a:chOff x="1180251" y="2299283"/>
            <a:chExt cx="983824" cy="1746532"/>
          </a:xfrm>
        </p:grpSpPr>
        <p:grpSp>
          <p:nvGrpSpPr>
            <p:cNvPr id="18" name="Group 17"/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19" name="Arc 3"/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604621" y="2293850"/>
            <a:ext cx="983824" cy="1746532"/>
            <a:chOff x="1180251" y="2299283"/>
            <a:chExt cx="983824" cy="1746532"/>
          </a:xfrm>
        </p:grpSpPr>
        <p:grpSp>
          <p:nvGrpSpPr>
            <p:cNvPr id="79" name="Group 78"/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82" name="Arc 3"/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0" name="Straight Connector 79"/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687361" y="2293497"/>
            <a:ext cx="983824" cy="1746532"/>
            <a:chOff x="1180251" y="2299283"/>
            <a:chExt cx="983824" cy="1746532"/>
          </a:xfrm>
        </p:grpSpPr>
        <p:grpSp>
          <p:nvGrpSpPr>
            <p:cNvPr id="85" name="Group 84"/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88" name="Arc 3"/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6" name="Straight Connector 85"/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altLang="en-US" dirty="0"/>
              <a:t>Experimento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87728" y="2562281"/>
            <a:ext cx="941011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25392" y="2549581"/>
            <a:ext cx="941011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03013" y="2562281"/>
            <a:ext cx="941011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Caixa de Texto 3"/>
          <p:cNvSpPr txBox="1"/>
          <p:nvPr/>
        </p:nvSpPr>
        <p:spPr>
          <a:xfrm>
            <a:off x="1075055" y="1494790"/>
            <a:ext cx="55130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>
                <a:sym typeface="+mn-ea"/>
              </a:rPr>
              <a:t>19 adultos cegos congênitos e 21 adultos videntes</a:t>
            </a:r>
          </a:p>
          <a:p>
            <a:pPr algn="ctr"/>
            <a:r>
              <a:rPr lang="pt-BR" altLang="en-US">
                <a:sym typeface="+mn-ea"/>
              </a:rPr>
              <a:t>Todos entre 21 e 75 anos </a:t>
            </a:r>
            <a:endParaRPr lang="pt-BR" altLang="en-US"/>
          </a:p>
        </p:txBody>
      </p:sp>
      <p:sp>
        <p:nvSpPr>
          <p:cNvPr id="5" name="Caixa de Texto 4"/>
          <p:cNvSpPr txBox="1"/>
          <p:nvPr/>
        </p:nvSpPr>
        <p:spPr>
          <a:xfrm>
            <a:off x="7928610" y="1100455"/>
            <a:ext cx="41795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>
                <a:sym typeface="+mn-ea"/>
              </a:rPr>
              <a:t>13 adultos cegos e 16 adultos videntes</a:t>
            </a:r>
          </a:p>
          <a:p>
            <a:pPr algn="ctr"/>
            <a:r>
              <a:rPr lang="pt-BR" altLang="en-US">
                <a:sym typeface="+mn-ea"/>
              </a:rPr>
              <a:t>Todos entre 18 e 64 anos.</a:t>
            </a:r>
          </a:p>
          <a:p>
            <a:pPr algn="ctr"/>
            <a:r>
              <a:rPr lang="pt-BR" altLang="en-US"/>
              <a:t>20 crianças cegas e 19 videntes</a:t>
            </a:r>
          </a:p>
          <a:p>
            <a:pPr algn="ctr"/>
            <a:r>
              <a:rPr lang="pt-BR" altLang="en-US"/>
              <a:t>Todas entre 4 e 17 anos.</a:t>
            </a:r>
          </a:p>
        </p:txBody>
      </p:sp>
      <p:sp>
        <p:nvSpPr>
          <p:cNvPr id="6" name="Caixa de Texto 5"/>
          <p:cNvSpPr txBox="1"/>
          <p:nvPr/>
        </p:nvSpPr>
        <p:spPr>
          <a:xfrm>
            <a:off x="669925" y="4181475"/>
            <a:ext cx="236283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/>
              <a:t>Compreensão de sentença e condição de controle era resolver equações matemáticas.</a:t>
            </a:r>
          </a:p>
        </p:txBody>
      </p:sp>
      <p:sp>
        <p:nvSpPr>
          <p:cNvPr id="7" name="Caixa de Texto 6"/>
          <p:cNvSpPr txBox="1"/>
          <p:nvPr/>
        </p:nvSpPr>
        <p:spPr>
          <a:xfrm>
            <a:off x="4973320" y="4198620"/>
            <a:ext cx="236283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/>
              <a:t>Compreensão de  sentença e condição de controle era executar tarefa de memória com sequências de não - palavras. </a:t>
            </a:r>
          </a:p>
        </p:txBody>
      </p:sp>
      <p:sp>
        <p:nvSpPr>
          <p:cNvPr id="8" name="Caixa de Texto 7"/>
          <p:cNvSpPr txBox="1"/>
          <p:nvPr/>
        </p:nvSpPr>
        <p:spPr>
          <a:xfrm>
            <a:off x="9023350" y="4198620"/>
            <a:ext cx="23628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/>
              <a:t>Compreensão de sentença e resolução de tarefa chamada</a:t>
            </a:r>
          </a:p>
          <a:p>
            <a:pPr algn="ctr"/>
            <a:r>
              <a:rPr lang="pt-BR" altLang="en-US"/>
              <a:t> '' Isso vem a seguir ?'' associado ao processamento música e sentenças em outros idiomas.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505774" y="339509"/>
            <a:ext cx="11573197" cy="724247"/>
          </a:xfrm>
        </p:spPr>
        <p:txBody>
          <a:bodyPr/>
          <a:lstStyle/>
          <a:p>
            <a:r>
              <a:rPr lang="pt-BR" altLang="en-US"/>
              <a:t>Condições Experimentais </a:t>
            </a:r>
          </a:p>
        </p:txBody>
      </p:sp>
      <p:grpSp>
        <p:nvGrpSpPr>
          <p:cNvPr id="7" name="Group 76"/>
          <p:cNvGrpSpPr/>
          <p:nvPr/>
        </p:nvGrpSpPr>
        <p:grpSpPr>
          <a:xfrm>
            <a:off x="688761" y="974038"/>
            <a:ext cx="983824" cy="1746532"/>
            <a:chOff x="1180251" y="2299283"/>
            <a:chExt cx="983824" cy="1746532"/>
          </a:xfrm>
        </p:grpSpPr>
        <p:grpSp>
          <p:nvGrpSpPr>
            <p:cNvPr id="8" name="Group 17"/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9" name="Arc 3"/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" name="Oval 19"/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" name="Straight Connector 22"/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23"/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11523" y="1235766"/>
            <a:ext cx="941011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Caixa de Texto 12"/>
          <p:cNvSpPr txBox="1"/>
          <p:nvPr/>
        </p:nvSpPr>
        <p:spPr>
          <a:xfrm>
            <a:off x="1748790" y="1235710"/>
            <a:ext cx="90868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altLang="en-US" b="1">
                <a:sym typeface="+mn-ea"/>
              </a:rPr>
              <a:t>Procedimento Comportamental</a:t>
            </a:r>
            <a:endParaRPr lang="pt-BR" altLang="en-US"/>
          </a:p>
          <a:p>
            <a:r>
              <a:rPr lang="pt-BR" altLang="en-US">
                <a:sym typeface="+mn-ea"/>
              </a:rPr>
              <a:t>No experimento 1, os participantes adultos ouviram pares de frases. A tarefa era decidir se as duas frases tinham o mesmo significado. Uma das frases de cada par estava em </a:t>
            </a:r>
            <a:r>
              <a:rPr lang="pt-BR" altLang="en-US" u="sng">
                <a:sym typeface="+mn-ea"/>
              </a:rPr>
              <a:t>voz ativa</a:t>
            </a:r>
            <a:r>
              <a:rPr lang="pt-BR" altLang="en-US">
                <a:sym typeface="+mn-ea"/>
              </a:rPr>
              <a:t>; e o outro, em </a:t>
            </a:r>
            <a:r>
              <a:rPr lang="pt-BR" altLang="en-US" u="sng">
                <a:sym typeface="+mn-ea"/>
              </a:rPr>
              <a:t>voz passiva:</a:t>
            </a:r>
            <a:endParaRPr lang="pt-BR" altLang="en-US" u="sng"/>
          </a:p>
        </p:txBody>
      </p:sp>
      <p:graphicFrame>
        <p:nvGraphicFramePr>
          <p:cNvPr id="21" name="Tabela 20"/>
          <p:cNvGraphicFramePr/>
          <p:nvPr/>
        </p:nvGraphicFramePr>
        <p:xfrm>
          <a:off x="688975" y="2851785"/>
          <a:ext cx="11207750" cy="1731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190"/>
                <a:gridCol w="4218940"/>
                <a:gridCol w="5087620"/>
              </a:tblGrid>
              <a:tr h="450850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/>
                        <a:t>Condições Experimentais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 sz="1800" b="1">
                          <a:sym typeface="+mn-ea"/>
                        </a:rPr>
                        <a:t>Same Trials</a:t>
                      </a:r>
                      <a:endParaRPr lang="pt-B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>
                          <a:sym typeface="+mn-ea"/>
                        </a:rPr>
                        <a:t>A criança que perseguia a babá comeu a maçã</a:t>
                      </a:r>
                      <a:endParaRPr lang="pt-B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>
                          <a:sym typeface="+mn-ea"/>
                        </a:rPr>
                        <a:t>A maçã foi comida pela criança que perseguia a babá</a:t>
                      </a:r>
                      <a:endParaRPr lang="pt-BR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 sz="1800" b="1">
                          <a:sym typeface="+mn-ea"/>
                        </a:rPr>
                        <a:t>Different Trials</a:t>
                      </a:r>
                      <a:endParaRPr lang="pt-B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altLang="en-US" sz="1800">
                          <a:sym typeface="+mn-ea"/>
                        </a:rPr>
                        <a:t>O garoto que insultou a garota começou a briga</a:t>
                      </a:r>
                      <a:endParaRPr lang="pt-B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>
                          <a:sym typeface="+mn-ea"/>
                        </a:rPr>
                        <a:t>A briga foi iniciada pela garota que insultou o garoto</a:t>
                      </a:r>
                      <a:endParaRPr lang="pt-B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Caixa de Texto 24"/>
          <p:cNvSpPr txBox="1"/>
          <p:nvPr/>
        </p:nvSpPr>
        <p:spPr>
          <a:xfrm>
            <a:off x="979170" y="4909185"/>
            <a:ext cx="1062672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Houve 48 sentenças e 96 pares de equações matemática no experimento ( condição controle- pares de equações de subtração e precisava decidir se o valor de X era o mesmo nas duas equações).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Os testes começaram com um sinal sonoro (0,25 s), seguido por um par de frases ou equações matemáticas faladas (3,5 segundos por sentença / equação, separadas por uma pausa de 2,75 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/>
              <a:t>Os participantes tiveram 4 segundos para responder.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2970</Words>
  <Application>Microsoft Office PowerPoint</Application>
  <PresentationFormat>Personalizar</PresentationFormat>
  <Paragraphs>268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Cover and End Slide Master</vt:lpstr>
      <vt:lpstr>Contents Slide Master</vt:lpstr>
      <vt:lpstr>Section Break Slide Master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Revisor</cp:lastModifiedBy>
  <cp:revision>141</cp:revision>
  <dcterms:created xsi:type="dcterms:W3CDTF">2020-01-20T05:08:00Z</dcterms:created>
  <dcterms:modified xsi:type="dcterms:W3CDTF">2020-05-24T19:22:53Z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1046-11.2.0.9327</vt:lpwstr>
  </property>
</Properties>
</file>