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8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4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81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8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1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74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76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12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4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29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6C1A-40F7-4BF4-A67F-A2217BEBA99D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AD1A591-37CC-44C1-B615-A6239BDE481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36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C00C3-1E42-49BD-8325-505052D36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54" y="1026239"/>
            <a:ext cx="9345025" cy="2920713"/>
          </a:xfrm>
        </p:spPr>
        <p:txBody>
          <a:bodyPr>
            <a:normAutofit fontScale="90000"/>
          </a:bodyPr>
          <a:lstStyle/>
          <a:p>
            <a:r>
              <a:rPr lang="pt-BR" dirty="0"/>
              <a:t>Revisão dos achados sobre acesso lexical </a:t>
            </a:r>
            <a:br>
              <a:rPr lang="pt-BR" dirty="0"/>
            </a:br>
            <a:r>
              <a:rPr lang="pt-BR" dirty="0"/>
              <a:t>da </a:t>
            </a:r>
            <a:r>
              <a:rPr lang="pt-BR" dirty="0" err="1"/>
              <a:t>liina</a:t>
            </a:r>
            <a:r>
              <a:rPr lang="pt-BR" dirty="0"/>
              <a:t> </a:t>
            </a:r>
            <a:r>
              <a:rPr lang="pt-BR" dirty="0" err="1"/>
              <a:t>pylkkanen</a:t>
            </a:r>
            <a:r>
              <a:rPr lang="pt-BR" dirty="0"/>
              <a:t> (NYU)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4EB5E8-E8A9-41EB-AEFC-EBED4F73FFB0}"/>
              </a:ext>
            </a:extLst>
          </p:cNvPr>
          <p:cNvSpPr txBox="1"/>
          <p:nvPr/>
        </p:nvSpPr>
        <p:spPr>
          <a:xfrm>
            <a:off x="4901834" y="4908431"/>
            <a:ext cx="3250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Neurociência da Linguagem</a:t>
            </a:r>
          </a:p>
          <a:p>
            <a:pPr algn="ctr"/>
            <a:r>
              <a:rPr lang="pt-BR" dirty="0"/>
              <a:t>Aniela Improta França (UFRJ)</a:t>
            </a:r>
          </a:p>
          <a:p>
            <a:pPr algn="ctr"/>
            <a:r>
              <a:rPr lang="pt-BR" dirty="0"/>
              <a:t>2021_1</a:t>
            </a:r>
          </a:p>
        </p:txBody>
      </p:sp>
    </p:spTree>
    <p:extLst>
      <p:ext uri="{BB962C8B-B14F-4D97-AF65-F5344CB8AC3E}">
        <p14:creationId xmlns:p14="http://schemas.microsoft.com/office/powerpoint/2010/main" val="376190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E8D95-33F0-4216-9FBD-73DD2C42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54" y="0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pt-BR" dirty="0"/>
              <a:t>Sintaxe, possivelmente no</a:t>
            </a:r>
            <a:br>
              <a:rPr lang="pt-BR" dirty="0"/>
            </a:br>
            <a:r>
              <a:rPr lang="pt-BR" dirty="0"/>
              <a:t>Giro temporal superior/medial posterior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7CE99B-AA74-4E64-B07A-714BEE0E9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956902"/>
            <a:ext cx="7210425" cy="51339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B6F00EC-164A-47C2-AB03-05477F8F62DF}"/>
              </a:ext>
            </a:extLst>
          </p:cNvPr>
          <p:cNvSpPr txBox="1"/>
          <p:nvPr/>
        </p:nvSpPr>
        <p:spPr>
          <a:xfrm>
            <a:off x="7116792" y="3959525"/>
            <a:ext cx="2526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Many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trails</a:t>
            </a:r>
            <a:r>
              <a:rPr lang="pt-BR" sz="1400" dirty="0">
                <a:solidFill>
                  <a:schemeClr val="bg1"/>
                </a:solidFill>
              </a:rPr>
              <a:t> are </a:t>
            </a:r>
            <a:r>
              <a:rPr lang="pt-BR" sz="1400" dirty="0" err="1">
                <a:solidFill>
                  <a:schemeClr val="bg1"/>
                </a:solidFill>
              </a:rPr>
              <a:t>wide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Are </a:t>
            </a:r>
            <a:r>
              <a:rPr lang="pt-BR" sz="1400" dirty="0" err="1">
                <a:solidFill>
                  <a:schemeClr val="bg1"/>
                </a:solidFill>
              </a:rPr>
              <a:t>many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trails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wide</a:t>
            </a:r>
            <a:r>
              <a:rPr lang="pt-BR" sz="1400" dirty="0">
                <a:solidFill>
                  <a:schemeClr val="bg1"/>
                </a:solidFill>
              </a:rPr>
              <a:t>?</a:t>
            </a:r>
          </a:p>
          <a:p>
            <a:r>
              <a:rPr lang="pt-BR" sz="1400" dirty="0" err="1">
                <a:solidFill>
                  <a:schemeClr val="bg1"/>
                </a:solidFill>
              </a:rPr>
              <a:t>There</a:t>
            </a:r>
            <a:r>
              <a:rPr lang="pt-BR" sz="1400" dirty="0">
                <a:solidFill>
                  <a:schemeClr val="bg1"/>
                </a:solidFill>
              </a:rPr>
              <a:t> are </a:t>
            </a:r>
            <a:r>
              <a:rPr lang="pt-BR" sz="1400" dirty="0" err="1">
                <a:solidFill>
                  <a:schemeClr val="bg1"/>
                </a:solidFill>
              </a:rPr>
              <a:t>many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wide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trails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*Are </a:t>
            </a:r>
            <a:r>
              <a:rPr lang="pt-BR" sz="1400" dirty="0" err="1">
                <a:solidFill>
                  <a:schemeClr val="bg1"/>
                </a:solidFill>
              </a:rPr>
              <a:t>there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many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trails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wide</a:t>
            </a:r>
            <a:r>
              <a:rPr lang="pt-BR" sz="1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64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4DD91-3F55-4724-B09D-EB480FE8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77" y="10889"/>
            <a:ext cx="9291215" cy="1049235"/>
          </a:xfrm>
        </p:spPr>
        <p:txBody>
          <a:bodyPr/>
          <a:lstStyle/>
          <a:p>
            <a:r>
              <a:rPr lang="pt-BR" dirty="0" err="1"/>
              <a:t>Dependencias</a:t>
            </a:r>
            <a:r>
              <a:rPr lang="pt-BR" dirty="0"/>
              <a:t> de longa distância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FCD31A-E424-4630-A22F-9EE49D16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060124"/>
            <a:ext cx="7219950" cy="50292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E76F4D-6159-4357-A2E8-C0DE5A74596C}"/>
              </a:ext>
            </a:extLst>
          </p:cNvPr>
          <p:cNvSpPr txBox="1"/>
          <p:nvPr/>
        </p:nvSpPr>
        <p:spPr>
          <a:xfrm>
            <a:off x="7377315" y="5012395"/>
            <a:ext cx="2430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João pediu para ele se mover. </a:t>
            </a:r>
          </a:p>
        </p:txBody>
      </p:sp>
    </p:spTree>
    <p:extLst>
      <p:ext uri="{BB962C8B-B14F-4D97-AF65-F5344CB8AC3E}">
        <p14:creationId xmlns:p14="http://schemas.microsoft.com/office/powerpoint/2010/main" val="394069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EF34F-595B-4713-83D5-E1D3D237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45" y="261055"/>
            <a:ext cx="9291215" cy="1049235"/>
          </a:xfrm>
        </p:spPr>
        <p:txBody>
          <a:bodyPr/>
          <a:lstStyle/>
          <a:p>
            <a:r>
              <a:rPr lang="pt-BR" dirty="0"/>
              <a:t>Novo modelo: </a:t>
            </a:r>
            <a:r>
              <a:rPr lang="pt-BR" dirty="0" err="1"/>
              <a:t>liina</a:t>
            </a:r>
            <a:r>
              <a:rPr lang="pt-BR" dirty="0"/>
              <a:t> </a:t>
            </a:r>
            <a:r>
              <a:rPr lang="pt-BR" dirty="0" err="1"/>
              <a:t>pylkkanen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E31B8C-1F92-498C-A228-AADF380D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79" y="1600565"/>
            <a:ext cx="6092041" cy="42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4FF82-C8E9-4DFE-96F5-74EC1135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Input:  leitura / giro fusiforme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22ECCF7-D8A5-44E7-A5B7-03F9335D9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1886655"/>
            <a:ext cx="9291214" cy="3644554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E95D247-74D2-45BC-BF80-BBDABAF3B0F8}"/>
              </a:ext>
            </a:extLst>
          </p:cNvPr>
          <p:cNvSpPr txBox="1"/>
          <p:nvPr/>
        </p:nvSpPr>
        <p:spPr>
          <a:xfrm>
            <a:off x="5934974" y="4433977"/>
            <a:ext cx="19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Fissura de </a:t>
            </a:r>
            <a:r>
              <a:rPr lang="pt-BR" dirty="0" err="1">
                <a:solidFill>
                  <a:schemeClr val="bg1"/>
                </a:solidFill>
              </a:rPr>
              <a:t>Sílvius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4808023-4945-4C53-87EA-BD71852CE6F1}"/>
              </a:ext>
            </a:extLst>
          </p:cNvPr>
          <p:cNvCxnSpPr>
            <a:cxnSpLocks/>
          </p:cNvCxnSpPr>
          <p:nvPr/>
        </p:nvCxnSpPr>
        <p:spPr>
          <a:xfrm flipV="1">
            <a:off x="6661177" y="3933645"/>
            <a:ext cx="1370015" cy="586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0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0E52B-66B1-4B11-87E2-97E27AAA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35176"/>
            <a:ext cx="9291215" cy="1049235"/>
          </a:xfrm>
        </p:spPr>
        <p:txBody>
          <a:bodyPr/>
          <a:lstStyle/>
          <a:p>
            <a:r>
              <a:rPr lang="pt-BR" dirty="0"/>
              <a:t>Hub visual: faces, casas, corpos, palavras, números, objetos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302A81-00D8-4392-9365-2EABCB83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7" y="1588140"/>
            <a:ext cx="10826421" cy="29280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D39601-73B2-4C94-8F17-40F5409753DA}"/>
              </a:ext>
            </a:extLst>
          </p:cNvPr>
          <p:cNvSpPr txBox="1"/>
          <p:nvPr/>
        </p:nvSpPr>
        <p:spPr>
          <a:xfrm>
            <a:off x="1072701" y="4649638"/>
            <a:ext cx="10046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Dehaene-Lambertz</a:t>
            </a:r>
            <a:r>
              <a:rPr lang="pt-BR" dirty="0"/>
              <a:t> G, </a:t>
            </a:r>
            <a:r>
              <a:rPr lang="pt-BR" dirty="0" err="1"/>
              <a:t>Monzalvo</a:t>
            </a:r>
            <a:r>
              <a:rPr lang="pt-BR" dirty="0"/>
              <a:t> K, </a:t>
            </a:r>
            <a:r>
              <a:rPr lang="pt-BR" dirty="0" err="1"/>
              <a:t>Dehaene</a:t>
            </a:r>
            <a:r>
              <a:rPr lang="pt-BR" dirty="0"/>
              <a:t> S (2018) The </a:t>
            </a:r>
            <a:r>
              <a:rPr lang="pt-BR" dirty="0" err="1"/>
              <a:t>emergence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visual word </a:t>
            </a:r>
            <a:r>
              <a:rPr lang="pt-BR" dirty="0" err="1"/>
              <a:t>form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>Longitudinal </a:t>
            </a:r>
            <a:r>
              <a:rPr lang="pt-BR" dirty="0" err="1"/>
              <a:t>evolution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category</a:t>
            </a:r>
            <a:r>
              <a:rPr lang="pt-BR" dirty="0"/>
              <a:t> </a:t>
            </a:r>
            <a:r>
              <a:rPr lang="pt-BR" dirty="0" err="1"/>
              <a:t>specific</a:t>
            </a:r>
            <a:r>
              <a:rPr lang="pt-BR" dirty="0"/>
              <a:t> ventral visual </a:t>
            </a:r>
            <a:r>
              <a:rPr lang="pt-BR" dirty="0" err="1"/>
              <a:t>areas</a:t>
            </a:r>
            <a:r>
              <a:rPr lang="pt-BR" dirty="0"/>
              <a:t> </a:t>
            </a:r>
            <a:r>
              <a:rPr lang="pt-BR" dirty="0" err="1"/>
              <a:t>during</a:t>
            </a:r>
            <a:r>
              <a:rPr lang="pt-BR" dirty="0"/>
              <a:t> </a:t>
            </a:r>
            <a:r>
              <a:rPr lang="pt-BR" dirty="0" err="1"/>
              <a:t>reading</a:t>
            </a:r>
            <a:r>
              <a:rPr lang="pt-BR" dirty="0"/>
              <a:t> </a:t>
            </a:r>
            <a:r>
              <a:rPr lang="pt-BR" dirty="0" err="1"/>
              <a:t>acquisition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 err="1"/>
              <a:t>PLoS</a:t>
            </a:r>
            <a:r>
              <a:rPr lang="pt-BR" dirty="0"/>
              <a:t> </a:t>
            </a:r>
            <a:r>
              <a:rPr lang="pt-BR" dirty="0" err="1"/>
              <a:t>Biol</a:t>
            </a:r>
            <a:r>
              <a:rPr lang="pt-BR" dirty="0"/>
              <a:t> 16(3): e2004103. https://doi. </a:t>
            </a:r>
            <a:r>
              <a:rPr lang="pt-BR" dirty="0" err="1"/>
              <a:t>org</a:t>
            </a:r>
            <a:r>
              <a:rPr lang="pt-BR" dirty="0"/>
              <a:t>/10.1371/journal.pbio.2004103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FC7BA2-DCE5-4A8D-9B4E-4B173639057C}"/>
              </a:ext>
            </a:extLst>
          </p:cNvPr>
          <p:cNvSpPr txBox="1"/>
          <p:nvPr/>
        </p:nvSpPr>
        <p:spPr>
          <a:xfrm>
            <a:off x="1450392" y="365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1142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C75FC-8F17-49F4-881E-DCC75EE1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81" y="3755803"/>
            <a:ext cx="2074284" cy="1049235"/>
          </a:xfrm>
        </p:spPr>
        <p:txBody>
          <a:bodyPr>
            <a:normAutofit/>
          </a:bodyPr>
          <a:lstStyle/>
          <a:p>
            <a:r>
              <a:rPr lang="pt-BR" dirty="0"/>
              <a:t>No fim do 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DAFA39-BFAD-453A-87E3-40334751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85" y="146649"/>
            <a:ext cx="4902070" cy="59110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100645-B40F-40F1-88D9-8D952803BC40}"/>
              </a:ext>
            </a:extLst>
          </p:cNvPr>
          <p:cNvSpPr txBox="1"/>
          <p:nvPr/>
        </p:nvSpPr>
        <p:spPr>
          <a:xfrm>
            <a:off x="321605" y="629729"/>
            <a:ext cx="2432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92D050"/>
                </a:solidFill>
              </a:rPr>
              <a:t>Seta verde: palavras</a:t>
            </a:r>
          </a:p>
          <a:p>
            <a:r>
              <a:rPr lang="pt-BR" dirty="0">
                <a:solidFill>
                  <a:srgbClr val="FF0000"/>
                </a:solidFill>
              </a:rPr>
              <a:t>Seta vermelha: rostos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4482BCD-545F-4508-931A-0F0A3709F975}"/>
              </a:ext>
            </a:extLst>
          </p:cNvPr>
          <p:cNvSpPr txBox="1">
            <a:spLocks/>
          </p:cNvSpPr>
          <p:nvPr/>
        </p:nvSpPr>
        <p:spPr>
          <a:xfrm>
            <a:off x="108198" y="4967890"/>
            <a:ext cx="2074284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No fim </a:t>
            </a:r>
          </a:p>
          <a:p>
            <a:r>
              <a:rPr lang="pt-BR" dirty="0"/>
              <a:t>do ano seguinte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A93BAA1-B792-4A62-AF27-55EDCC3EAB47}"/>
              </a:ext>
            </a:extLst>
          </p:cNvPr>
          <p:cNvSpPr txBox="1">
            <a:spLocks/>
          </p:cNvSpPr>
          <p:nvPr/>
        </p:nvSpPr>
        <p:spPr>
          <a:xfrm>
            <a:off x="196510" y="2052963"/>
            <a:ext cx="2557364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No início do ano</a:t>
            </a:r>
          </a:p>
        </p:txBody>
      </p:sp>
    </p:spTree>
    <p:extLst>
      <p:ext uri="{BB962C8B-B14F-4D97-AF65-F5344CB8AC3E}">
        <p14:creationId xmlns:p14="http://schemas.microsoft.com/office/powerpoint/2010/main" val="130183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8298EE-58B9-4CAF-B650-39A75DBA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77" y="216019"/>
            <a:ext cx="5267325" cy="2095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2643E1-EB97-4AE5-87D0-52546C8A0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364" y="2719207"/>
            <a:ext cx="49339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3ACE2-AB07-4323-814F-0F49A254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forma - sentido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F404FC-6EA0-4E66-91F5-873A76D1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61" y="1667662"/>
            <a:ext cx="7612888" cy="4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C72FA-ADD3-4199-AF93-DAB7364F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77" y="112815"/>
            <a:ext cx="9291215" cy="1049235"/>
          </a:xfrm>
        </p:spPr>
        <p:txBody>
          <a:bodyPr/>
          <a:lstStyle/>
          <a:p>
            <a:r>
              <a:rPr lang="pt-BR" dirty="0"/>
              <a:t>Palavras no contexto combinatório</a:t>
            </a:r>
            <a:br>
              <a:rPr lang="pt-BR" dirty="0"/>
            </a:br>
            <a:r>
              <a:rPr lang="pt-BR" dirty="0"/>
              <a:t>Lobo temporal anterior esquerdo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803745-93F4-4B6D-9220-1239EBE3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97" y="1351831"/>
            <a:ext cx="7286625" cy="45339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D5EAF83-4E41-45F6-AEA4-992D1215F6D2}"/>
              </a:ext>
            </a:extLst>
          </p:cNvPr>
          <p:cNvSpPr txBox="1"/>
          <p:nvPr/>
        </p:nvSpPr>
        <p:spPr>
          <a:xfrm>
            <a:off x="5590057" y="4462069"/>
            <a:ext cx="37142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Deixando o contexto entrar  com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 consequência inevitável de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especificação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coisa &lt; pote &lt; pote de biscoito &lt; refratário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2823DE-1A83-457A-8BFC-88219B934E40}"/>
              </a:ext>
            </a:extLst>
          </p:cNvPr>
          <p:cNvSpPr txBox="1"/>
          <p:nvPr/>
        </p:nvSpPr>
        <p:spPr>
          <a:xfrm>
            <a:off x="2605177" y="1552755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“</a:t>
            </a:r>
            <a:r>
              <a:rPr lang="pt-BR" dirty="0" err="1">
                <a:solidFill>
                  <a:schemeClr val="bg1"/>
                </a:solidFill>
              </a:rPr>
              <a:t>quick</a:t>
            </a:r>
            <a:r>
              <a:rPr lang="pt-BR" dirty="0">
                <a:solidFill>
                  <a:schemeClr val="bg1"/>
                </a:solidFill>
              </a:rPr>
              <a:t> conceptual </a:t>
            </a:r>
            <a:r>
              <a:rPr lang="pt-BR" dirty="0" err="1">
                <a:solidFill>
                  <a:schemeClr val="bg1"/>
                </a:solidFill>
              </a:rPr>
              <a:t>combination</a:t>
            </a:r>
            <a:r>
              <a:rPr lang="pt-BR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16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51B94-CEF1-4565-BA2A-D7079E69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9" y="183417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pt-BR" dirty="0"/>
              <a:t>Composição semântica que não engloba conhecimento do mundo </a:t>
            </a:r>
            <a:br>
              <a:rPr lang="pt-BR" dirty="0"/>
            </a:br>
            <a:r>
              <a:rPr lang="pt-BR" dirty="0"/>
              <a:t>no córtex pré-frontal ventral medial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859351-CFCA-4056-A0FE-9888451D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67" y="1370674"/>
            <a:ext cx="7277100" cy="47244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944D547-CC90-433D-9D0B-E45E358640CA}"/>
              </a:ext>
            </a:extLst>
          </p:cNvPr>
          <p:cNvSpPr txBox="1"/>
          <p:nvPr/>
        </p:nvSpPr>
        <p:spPr>
          <a:xfrm>
            <a:off x="7539487" y="4666891"/>
            <a:ext cx="1335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un-healthy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err="1">
                <a:solidFill>
                  <a:schemeClr val="bg1"/>
                </a:solidFill>
              </a:rPr>
              <a:t>un-button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err="1">
                <a:solidFill>
                  <a:schemeClr val="bg1"/>
                </a:solidFill>
              </a:rPr>
              <a:t>un-leave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2A71AD-A64F-4929-91DD-EE5F9FB0A479}"/>
              </a:ext>
            </a:extLst>
          </p:cNvPr>
          <p:cNvSpPr txBox="1"/>
          <p:nvPr/>
        </p:nvSpPr>
        <p:spPr>
          <a:xfrm>
            <a:off x="2260121" y="1647645"/>
            <a:ext cx="4479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Semântica formal </a:t>
            </a:r>
            <a:r>
              <a:rPr lang="pt-BR" sz="1600" dirty="0" err="1">
                <a:solidFill>
                  <a:schemeClr val="bg1"/>
                </a:solidFill>
              </a:rPr>
              <a:t>Vs</a:t>
            </a:r>
            <a:r>
              <a:rPr lang="pt-BR" sz="1600" dirty="0">
                <a:solidFill>
                  <a:schemeClr val="bg1"/>
                </a:solidFill>
              </a:rPr>
              <a:t> conhecimento de mundo</a:t>
            </a:r>
          </a:p>
        </p:txBody>
      </p:sp>
    </p:spTree>
    <p:extLst>
      <p:ext uri="{BB962C8B-B14F-4D97-AF65-F5344CB8AC3E}">
        <p14:creationId xmlns:p14="http://schemas.microsoft.com/office/powerpoint/2010/main" val="40256588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279</TotalTime>
  <Words>228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Rockwell</vt:lpstr>
      <vt:lpstr>Galeria</vt:lpstr>
      <vt:lpstr>Revisão dos achados sobre acesso lexical  da liina pylkkanen (NYU)</vt:lpstr>
      <vt:lpstr>Novo modelo: liina pylkkanen</vt:lpstr>
      <vt:lpstr>Input:  leitura / giro fusiforme</vt:lpstr>
      <vt:lpstr>Hub visual: faces, casas, corpos, palavras, números, objetos</vt:lpstr>
      <vt:lpstr>No fim do ano</vt:lpstr>
      <vt:lpstr>Apresentação do PowerPoint</vt:lpstr>
      <vt:lpstr>Mapeamento forma - sentido</vt:lpstr>
      <vt:lpstr>Palavras no contexto combinatório Lobo temporal anterior esquerdo</vt:lpstr>
      <vt:lpstr>Composição semântica que não engloba conhecimento do mundo  no córtex pré-frontal ventral medial</vt:lpstr>
      <vt:lpstr>Sintaxe, possivelmente no Giro temporal superior/medial posterior</vt:lpstr>
      <vt:lpstr>Dependencias de longa distância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Aniela Franca</dc:creator>
  <cp:lastModifiedBy>Aniela Franca</cp:lastModifiedBy>
  <cp:revision>11</cp:revision>
  <dcterms:created xsi:type="dcterms:W3CDTF">2021-03-31T13:59:03Z</dcterms:created>
  <dcterms:modified xsi:type="dcterms:W3CDTF">2021-03-31T18:38:38Z</dcterms:modified>
</cp:coreProperties>
</file>