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4" r:id="rId6"/>
    <p:sldId id="265" r:id="rId7"/>
    <p:sldId id="266" r:id="rId8"/>
    <p:sldId id="268" r:id="rId9"/>
    <p:sldId id="269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6BF"/>
    <a:srgbClr val="B50720"/>
    <a:srgbClr val="E23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88E7C9-66B5-47F2-A7C4-5089F030D4CC}" v="383" dt="2023-03-15T15:35:17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809" autoAdjust="0"/>
  </p:normalViewPr>
  <p:slideViewPr>
    <p:cSldViewPr snapToGrid="0">
      <p:cViewPr varScale="1">
        <p:scale>
          <a:sx n="39" d="100"/>
          <a:sy n="39" d="100"/>
        </p:scale>
        <p:origin x="20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Martin" userId="ce2d68ab62c078d2" providerId="LiveId" clId="{C488E7C9-66B5-47F2-A7C4-5089F030D4CC}"/>
    <pc:docChg chg="undo custSel addSld delSld modSld">
      <pc:chgData name="Stefanie Martin" userId="ce2d68ab62c078d2" providerId="LiveId" clId="{C488E7C9-66B5-47F2-A7C4-5089F030D4CC}" dt="2023-03-15T15:35:17.036" v="7974"/>
      <pc:docMkLst>
        <pc:docMk/>
      </pc:docMkLst>
      <pc:sldChg chg="addSp modSp mod modAnim">
        <pc:chgData name="Stefanie Martin" userId="ce2d68ab62c078d2" providerId="LiveId" clId="{C488E7C9-66B5-47F2-A7C4-5089F030D4CC}" dt="2023-03-10T20:22:43.535" v="7752" actId="20577"/>
        <pc:sldMkLst>
          <pc:docMk/>
          <pc:sldMk cId="3613104932" sldId="256"/>
        </pc:sldMkLst>
        <pc:spChg chg="mod">
          <ac:chgData name="Stefanie Martin" userId="ce2d68ab62c078d2" providerId="LiveId" clId="{C488E7C9-66B5-47F2-A7C4-5089F030D4CC}" dt="2023-03-10T17:10:39.317" v="3621" actId="113"/>
          <ac:spMkLst>
            <pc:docMk/>
            <pc:sldMk cId="3613104932" sldId="256"/>
            <ac:spMk id="4" creationId="{2992096B-1861-5DA7-DB89-0C442A740219}"/>
          </ac:spMkLst>
        </pc:spChg>
        <pc:spChg chg="add mod">
          <ac:chgData name="Stefanie Martin" userId="ce2d68ab62c078d2" providerId="LiveId" clId="{C488E7C9-66B5-47F2-A7C4-5089F030D4CC}" dt="2023-03-10T19:16:44.391" v="5962" actId="1076"/>
          <ac:spMkLst>
            <pc:docMk/>
            <pc:sldMk cId="3613104932" sldId="256"/>
            <ac:spMk id="5" creationId="{25F16432-77DB-E348-7CB7-C82B197FC7E7}"/>
          </ac:spMkLst>
        </pc:spChg>
        <pc:spChg chg="add mod">
          <ac:chgData name="Stefanie Martin" userId="ce2d68ab62c078d2" providerId="LiveId" clId="{C488E7C9-66B5-47F2-A7C4-5089F030D4CC}" dt="2023-03-10T20:22:43.535" v="7752" actId="20577"/>
          <ac:spMkLst>
            <pc:docMk/>
            <pc:sldMk cId="3613104932" sldId="256"/>
            <ac:spMk id="7" creationId="{05D568CE-321F-AE43-C088-E21BE035F58A}"/>
          </ac:spMkLst>
        </pc:spChg>
      </pc:sldChg>
      <pc:sldChg chg="modSp del mod">
        <pc:chgData name="Stefanie Martin" userId="ce2d68ab62c078d2" providerId="LiveId" clId="{C488E7C9-66B5-47F2-A7C4-5089F030D4CC}" dt="2023-03-10T19:19:26.498" v="5978" actId="47"/>
        <pc:sldMkLst>
          <pc:docMk/>
          <pc:sldMk cId="2978579388" sldId="257"/>
        </pc:sldMkLst>
        <pc:spChg chg="mod">
          <ac:chgData name="Stefanie Martin" userId="ce2d68ab62c078d2" providerId="LiveId" clId="{C488E7C9-66B5-47F2-A7C4-5089F030D4CC}" dt="2023-03-10T19:15:58.411" v="5950" actId="5793"/>
          <ac:spMkLst>
            <pc:docMk/>
            <pc:sldMk cId="2978579388" sldId="257"/>
            <ac:spMk id="4" creationId="{2992096B-1861-5DA7-DB89-0C442A740219}"/>
          </ac:spMkLst>
        </pc:spChg>
      </pc:sldChg>
      <pc:sldChg chg="addSp delSp modSp mod delAnim modAnim modNotesTx">
        <pc:chgData name="Stefanie Martin" userId="ce2d68ab62c078d2" providerId="LiveId" clId="{C488E7C9-66B5-47F2-A7C4-5089F030D4CC}" dt="2023-03-15T15:35:17.036" v="7974"/>
        <pc:sldMkLst>
          <pc:docMk/>
          <pc:sldMk cId="1351415209" sldId="258"/>
        </pc:sldMkLst>
        <pc:spChg chg="add mod">
          <ac:chgData name="Stefanie Martin" userId="ce2d68ab62c078d2" providerId="LiveId" clId="{C488E7C9-66B5-47F2-A7C4-5089F030D4CC}" dt="2023-03-15T15:34:43.407" v="7970" actId="207"/>
          <ac:spMkLst>
            <pc:docMk/>
            <pc:sldMk cId="1351415209" sldId="258"/>
            <ac:spMk id="2" creationId="{6719028E-4AF8-CD7F-4711-4C73E13236F7}"/>
          </ac:spMkLst>
        </pc:spChg>
        <pc:spChg chg="mod">
          <ac:chgData name="Stefanie Martin" userId="ce2d68ab62c078d2" providerId="LiveId" clId="{C488E7C9-66B5-47F2-A7C4-5089F030D4CC}" dt="2023-03-10T15:06:43.426" v="1787" actId="20577"/>
          <ac:spMkLst>
            <pc:docMk/>
            <pc:sldMk cId="1351415209" sldId="258"/>
            <ac:spMk id="4" creationId="{2992096B-1861-5DA7-DB89-0C442A740219}"/>
          </ac:spMkLst>
        </pc:spChg>
        <pc:spChg chg="topLvl">
          <ac:chgData name="Stefanie Martin" userId="ce2d68ab62c078d2" providerId="LiveId" clId="{C488E7C9-66B5-47F2-A7C4-5089F030D4CC}" dt="2023-03-10T13:28:46.236" v="234" actId="478"/>
          <ac:spMkLst>
            <pc:docMk/>
            <pc:sldMk cId="1351415209" sldId="258"/>
            <ac:spMk id="6" creationId="{BF7F4924-D83A-E10B-ED51-05A45E3AD815}"/>
          </ac:spMkLst>
        </pc:spChg>
        <pc:spChg chg="add mod">
          <ac:chgData name="Stefanie Martin" userId="ce2d68ab62c078d2" providerId="LiveId" clId="{C488E7C9-66B5-47F2-A7C4-5089F030D4CC}" dt="2023-03-10T13:19:19.377" v="127" actId="164"/>
          <ac:spMkLst>
            <pc:docMk/>
            <pc:sldMk cId="1351415209" sldId="258"/>
            <ac:spMk id="14" creationId="{B796D36A-03EA-DA51-E0D7-96ECF9D0324D}"/>
          </ac:spMkLst>
        </pc:spChg>
        <pc:spChg chg="add mod">
          <ac:chgData name="Stefanie Martin" userId="ce2d68ab62c078d2" providerId="LiveId" clId="{C488E7C9-66B5-47F2-A7C4-5089F030D4CC}" dt="2023-03-10T13:20:53.927" v="169" actId="164"/>
          <ac:spMkLst>
            <pc:docMk/>
            <pc:sldMk cId="1351415209" sldId="258"/>
            <ac:spMk id="16" creationId="{4706FC44-1954-9E81-37BB-B416FBD2AD5E}"/>
          </ac:spMkLst>
        </pc:spChg>
        <pc:spChg chg="add mod">
          <ac:chgData name="Stefanie Martin" userId="ce2d68ab62c078d2" providerId="LiveId" clId="{C488E7C9-66B5-47F2-A7C4-5089F030D4CC}" dt="2023-03-10T13:20:53.927" v="169" actId="164"/>
          <ac:spMkLst>
            <pc:docMk/>
            <pc:sldMk cId="1351415209" sldId="258"/>
            <ac:spMk id="17" creationId="{C50011DF-F88C-52A0-9E2D-07D83901E5CB}"/>
          </ac:spMkLst>
        </pc:spChg>
        <pc:spChg chg="add del mod">
          <ac:chgData name="Stefanie Martin" userId="ce2d68ab62c078d2" providerId="LiveId" clId="{C488E7C9-66B5-47F2-A7C4-5089F030D4CC}" dt="2023-03-10T13:22:40.997" v="181"/>
          <ac:spMkLst>
            <pc:docMk/>
            <pc:sldMk cId="1351415209" sldId="258"/>
            <ac:spMk id="19" creationId="{946327DE-A8C0-5F72-F17E-6A33B7DCFC73}"/>
          </ac:spMkLst>
        </pc:spChg>
        <pc:spChg chg="add mod">
          <ac:chgData name="Stefanie Martin" userId="ce2d68ab62c078d2" providerId="LiveId" clId="{C488E7C9-66B5-47F2-A7C4-5089F030D4CC}" dt="2023-03-10T13:39:03.357" v="301" actId="1076"/>
          <ac:spMkLst>
            <pc:docMk/>
            <pc:sldMk cId="1351415209" sldId="258"/>
            <ac:spMk id="20" creationId="{2D953D9C-CDDB-16E3-95DB-9965C72E106E}"/>
          </ac:spMkLst>
        </pc:spChg>
        <pc:spChg chg="add mod">
          <ac:chgData name="Stefanie Martin" userId="ce2d68ab62c078d2" providerId="LiveId" clId="{C488E7C9-66B5-47F2-A7C4-5089F030D4CC}" dt="2023-03-10T13:39:03.357" v="301" actId="1076"/>
          <ac:spMkLst>
            <pc:docMk/>
            <pc:sldMk cId="1351415209" sldId="258"/>
            <ac:spMk id="21" creationId="{09493FEC-2953-C6A0-A244-7FC7CEB1389E}"/>
          </ac:spMkLst>
        </pc:spChg>
        <pc:spChg chg="add mod">
          <ac:chgData name="Stefanie Martin" userId="ce2d68ab62c078d2" providerId="LiveId" clId="{C488E7C9-66B5-47F2-A7C4-5089F030D4CC}" dt="2023-03-10T13:39:03.357" v="301" actId="1076"/>
          <ac:spMkLst>
            <pc:docMk/>
            <pc:sldMk cId="1351415209" sldId="258"/>
            <ac:spMk id="22" creationId="{7CBE1241-9413-7AAF-B830-3639131DE92E}"/>
          </ac:spMkLst>
        </pc:spChg>
        <pc:spChg chg="add mod">
          <ac:chgData name="Stefanie Martin" userId="ce2d68ab62c078d2" providerId="LiveId" clId="{C488E7C9-66B5-47F2-A7C4-5089F030D4CC}" dt="2023-03-10T13:31:13.883" v="260" actId="1038"/>
          <ac:spMkLst>
            <pc:docMk/>
            <pc:sldMk cId="1351415209" sldId="258"/>
            <ac:spMk id="29" creationId="{5F891164-1EDB-D884-14FA-5938B25A5277}"/>
          </ac:spMkLst>
        </pc:spChg>
        <pc:spChg chg="add mod">
          <ac:chgData name="Stefanie Martin" userId="ce2d68ab62c078d2" providerId="LiveId" clId="{C488E7C9-66B5-47F2-A7C4-5089F030D4CC}" dt="2023-03-10T13:31:25.629" v="266" actId="1038"/>
          <ac:spMkLst>
            <pc:docMk/>
            <pc:sldMk cId="1351415209" sldId="258"/>
            <ac:spMk id="30" creationId="{F0B4033C-3946-2A11-1E4B-4C5BAEDFDB47}"/>
          </ac:spMkLst>
        </pc:spChg>
        <pc:spChg chg="add mod">
          <ac:chgData name="Stefanie Martin" userId="ce2d68ab62c078d2" providerId="LiveId" clId="{C488E7C9-66B5-47F2-A7C4-5089F030D4CC}" dt="2023-03-10T13:31:34.213" v="268" actId="1076"/>
          <ac:spMkLst>
            <pc:docMk/>
            <pc:sldMk cId="1351415209" sldId="258"/>
            <ac:spMk id="31" creationId="{C1CB8DF0-F893-6624-3C95-A1107EF81DBA}"/>
          </ac:spMkLst>
        </pc:spChg>
        <pc:grpChg chg="del mod">
          <ac:chgData name="Stefanie Martin" userId="ce2d68ab62c078d2" providerId="LiveId" clId="{C488E7C9-66B5-47F2-A7C4-5089F030D4CC}" dt="2023-03-10T13:28:46.236" v="234" actId="478"/>
          <ac:grpSpMkLst>
            <pc:docMk/>
            <pc:sldMk cId="1351415209" sldId="258"/>
            <ac:grpSpMk id="7" creationId="{993098DE-FD6F-71A6-512C-056E72A72E96}"/>
          </ac:grpSpMkLst>
        </pc:grpChg>
        <pc:grpChg chg="add mod">
          <ac:chgData name="Stefanie Martin" userId="ce2d68ab62c078d2" providerId="LiveId" clId="{C488E7C9-66B5-47F2-A7C4-5089F030D4CC}" dt="2023-03-10T13:20:53.927" v="169" actId="164"/>
          <ac:grpSpMkLst>
            <pc:docMk/>
            <pc:sldMk cId="1351415209" sldId="258"/>
            <ac:grpSpMk id="15" creationId="{1F347C58-F360-26C5-C45E-6552163D08F0}"/>
          </ac:grpSpMkLst>
        </pc:grpChg>
        <pc:grpChg chg="add mod">
          <ac:chgData name="Stefanie Martin" userId="ce2d68ab62c078d2" providerId="LiveId" clId="{C488E7C9-66B5-47F2-A7C4-5089F030D4CC}" dt="2023-03-10T13:29:41.578" v="249" actId="1076"/>
          <ac:grpSpMkLst>
            <pc:docMk/>
            <pc:sldMk cId="1351415209" sldId="258"/>
            <ac:grpSpMk id="18" creationId="{8A496F27-3092-BA18-FBA8-58DC5A8E6F31}"/>
          </ac:grpSpMkLst>
        </pc:grpChg>
        <pc:picChg chg="add del">
          <ac:chgData name="Stefanie Martin" userId="ce2d68ab62c078d2" providerId="LiveId" clId="{C488E7C9-66B5-47F2-A7C4-5089F030D4CC}" dt="2023-03-10T13:14:51.834" v="58" actId="478"/>
          <ac:picMkLst>
            <pc:docMk/>
            <pc:sldMk cId="1351415209" sldId="258"/>
            <ac:picMk id="3" creationId="{D1971721-5A09-1494-9A7A-D7D844D08D1B}"/>
          </ac:picMkLst>
        </pc:picChg>
        <pc:picChg chg="del mod topLvl modCrop">
          <ac:chgData name="Stefanie Martin" userId="ce2d68ab62c078d2" providerId="LiveId" clId="{C488E7C9-66B5-47F2-A7C4-5089F030D4CC}" dt="2023-03-10T13:28:46.236" v="234" actId="478"/>
          <ac:picMkLst>
            <pc:docMk/>
            <pc:sldMk cId="1351415209" sldId="258"/>
            <ac:picMk id="5" creationId="{F8E45ADA-3A5E-2B2B-5094-77B4564B127C}"/>
          </ac:picMkLst>
        </pc:picChg>
        <pc:picChg chg="add del">
          <ac:chgData name="Stefanie Martin" userId="ce2d68ab62c078d2" providerId="LiveId" clId="{C488E7C9-66B5-47F2-A7C4-5089F030D4CC}" dt="2023-03-10T13:15:31.191" v="62" actId="478"/>
          <ac:picMkLst>
            <pc:docMk/>
            <pc:sldMk cId="1351415209" sldId="258"/>
            <ac:picMk id="9" creationId="{FACB4E55-3D3F-5BCA-488F-E90C527BC8F2}"/>
          </ac:picMkLst>
        </pc:picChg>
        <pc:picChg chg="add mod">
          <ac:chgData name="Stefanie Martin" userId="ce2d68ab62c078d2" providerId="LiveId" clId="{C488E7C9-66B5-47F2-A7C4-5089F030D4CC}" dt="2023-03-10T13:39:03.357" v="301" actId="1076"/>
          <ac:picMkLst>
            <pc:docMk/>
            <pc:sldMk cId="1351415209" sldId="258"/>
            <ac:picMk id="11" creationId="{773FABD4-3F92-F1EF-F198-7EF7023EA37F}"/>
          </ac:picMkLst>
        </pc:picChg>
        <pc:picChg chg="add mod modCrop">
          <ac:chgData name="Stefanie Martin" userId="ce2d68ab62c078d2" providerId="LiveId" clId="{C488E7C9-66B5-47F2-A7C4-5089F030D4CC}" dt="2023-03-10T13:19:19.377" v="127" actId="164"/>
          <ac:picMkLst>
            <pc:docMk/>
            <pc:sldMk cId="1351415209" sldId="258"/>
            <ac:picMk id="13" creationId="{0435E946-8AFF-62FB-7DA2-CEBFA2EE99DD}"/>
          </ac:picMkLst>
        </pc:picChg>
        <pc:picChg chg="add mod">
          <ac:chgData name="Stefanie Martin" userId="ce2d68ab62c078d2" providerId="LiveId" clId="{C488E7C9-66B5-47F2-A7C4-5089F030D4CC}" dt="2023-03-10T13:26:27.844" v="221" actId="1035"/>
          <ac:picMkLst>
            <pc:docMk/>
            <pc:sldMk cId="1351415209" sldId="258"/>
            <ac:picMk id="24" creationId="{3B8924BA-5884-35B1-75C5-587DCA9901D1}"/>
          </ac:picMkLst>
        </pc:picChg>
        <pc:picChg chg="add mod">
          <ac:chgData name="Stefanie Martin" userId="ce2d68ab62c078d2" providerId="LiveId" clId="{C488E7C9-66B5-47F2-A7C4-5089F030D4CC}" dt="2023-03-10T13:27:06.468" v="223" actId="1076"/>
          <ac:picMkLst>
            <pc:docMk/>
            <pc:sldMk cId="1351415209" sldId="258"/>
            <ac:picMk id="26" creationId="{5E24685F-BDAD-5B9D-A765-2B01F66183D2}"/>
          </ac:picMkLst>
        </pc:picChg>
        <pc:picChg chg="add del mod">
          <ac:chgData name="Stefanie Martin" userId="ce2d68ab62c078d2" providerId="LiveId" clId="{C488E7C9-66B5-47F2-A7C4-5089F030D4CC}" dt="2023-03-10T13:33:08.383" v="282" actId="478"/>
          <ac:picMkLst>
            <pc:docMk/>
            <pc:sldMk cId="1351415209" sldId="258"/>
            <ac:picMk id="28" creationId="{F1E310EB-867A-F7BF-20F7-D88B53C51F8D}"/>
          </ac:picMkLst>
        </pc:picChg>
        <pc:inkChg chg="add del">
          <ac:chgData name="Stefanie Martin" userId="ce2d68ab62c078d2" providerId="LiveId" clId="{C488E7C9-66B5-47F2-A7C4-5089F030D4CC}" dt="2023-03-10T15:06:39.452" v="1776" actId="478"/>
          <ac:inkMkLst>
            <pc:docMk/>
            <pc:sldMk cId="1351415209" sldId="258"/>
            <ac:inkMk id="32" creationId="{C07079DC-8FAF-9BCB-C200-9F080BDA36D2}"/>
          </ac:inkMkLst>
        </pc:inkChg>
        <pc:inkChg chg="add del">
          <ac:chgData name="Stefanie Martin" userId="ce2d68ab62c078d2" providerId="LiveId" clId="{C488E7C9-66B5-47F2-A7C4-5089F030D4CC}" dt="2023-03-10T15:06:37.065" v="1775" actId="478"/>
          <ac:inkMkLst>
            <pc:docMk/>
            <pc:sldMk cId="1351415209" sldId="258"/>
            <ac:inkMk id="33" creationId="{2B00FFCA-AA38-EE63-7D4C-35D7AC15FBF5}"/>
          </ac:inkMkLst>
        </pc:inkChg>
        <pc:inkChg chg="add del">
          <ac:chgData name="Stefanie Martin" userId="ce2d68ab62c078d2" providerId="LiveId" clId="{C488E7C9-66B5-47F2-A7C4-5089F030D4CC}" dt="2023-03-10T15:06:35.708" v="1774" actId="478"/>
          <ac:inkMkLst>
            <pc:docMk/>
            <pc:sldMk cId="1351415209" sldId="258"/>
            <ac:inkMk id="34" creationId="{B6D24244-B89A-9061-4D25-312B909EB9BB}"/>
          </ac:inkMkLst>
        </pc:inkChg>
        <pc:inkChg chg="add del">
          <ac:chgData name="Stefanie Martin" userId="ce2d68ab62c078d2" providerId="LiveId" clId="{C488E7C9-66B5-47F2-A7C4-5089F030D4CC}" dt="2023-03-10T15:06:33.293" v="1772" actId="478"/>
          <ac:inkMkLst>
            <pc:docMk/>
            <pc:sldMk cId="1351415209" sldId="258"/>
            <ac:inkMk id="35" creationId="{34CC4BA3-A2B1-58C9-FAD4-889A67F8193C}"/>
          </ac:inkMkLst>
        </pc:inkChg>
        <pc:inkChg chg="add del">
          <ac:chgData name="Stefanie Martin" userId="ce2d68ab62c078d2" providerId="LiveId" clId="{C488E7C9-66B5-47F2-A7C4-5089F030D4CC}" dt="2023-03-10T15:06:02.976" v="1767" actId="478"/>
          <ac:inkMkLst>
            <pc:docMk/>
            <pc:sldMk cId="1351415209" sldId="258"/>
            <ac:inkMk id="36" creationId="{01E03474-BE01-AA63-BA1D-B48316429D1E}"/>
          </ac:inkMkLst>
        </pc:inkChg>
        <pc:inkChg chg="add del">
          <ac:chgData name="Stefanie Martin" userId="ce2d68ab62c078d2" providerId="LiveId" clId="{C488E7C9-66B5-47F2-A7C4-5089F030D4CC}" dt="2023-03-10T15:06:05.531" v="1769" actId="478"/>
          <ac:inkMkLst>
            <pc:docMk/>
            <pc:sldMk cId="1351415209" sldId="258"/>
            <ac:inkMk id="37" creationId="{82349FA3-1126-7B14-3F58-98A20DDB60C3}"/>
          </ac:inkMkLst>
        </pc:inkChg>
        <pc:inkChg chg="add del">
          <ac:chgData name="Stefanie Martin" userId="ce2d68ab62c078d2" providerId="LiveId" clId="{C488E7C9-66B5-47F2-A7C4-5089F030D4CC}" dt="2023-03-10T15:06:04.319" v="1768" actId="478"/>
          <ac:inkMkLst>
            <pc:docMk/>
            <pc:sldMk cId="1351415209" sldId="258"/>
            <ac:inkMk id="38" creationId="{31C41866-4CE9-C6BC-3004-162848F9B94B}"/>
          </ac:inkMkLst>
        </pc:inkChg>
        <pc:inkChg chg="add del">
          <ac:chgData name="Stefanie Martin" userId="ce2d68ab62c078d2" providerId="LiveId" clId="{C488E7C9-66B5-47F2-A7C4-5089F030D4CC}" dt="2023-03-10T15:06:34.468" v="1773" actId="478"/>
          <ac:inkMkLst>
            <pc:docMk/>
            <pc:sldMk cId="1351415209" sldId="258"/>
            <ac:inkMk id="39" creationId="{75639757-BA41-568E-F9A8-F52800C4108B}"/>
          </ac:inkMkLst>
        </pc:inkChg>
        <pc:inkChg chg="add del">
          <ac:chgData name="Stefanie Martin" userId="ce2d68ab62c078d2" providerId="LiveId" clId="{C488E7C9-66B5-47F2-A7C4-5089F030D4CC}" dt="2023-03-10T15:06:32.119" v="1771" actId="478"/>
          <ac:inkMkLst>
            <pc:docMk/>
            <pc:sldMk cId="1351415209" sldId="258"/>
            <ac:inkMk id="40" creationId="{06154162-6F6E-1158-F8D6-95E658AC0B57}"/>
          </ac:inkMkLst>
        </pc:inkChg>
      </pc:sldChg>
      <pc:sldChg chg="addSp delSp modSp mod modAnim modNotesTx">
        <pc:chgData name="Stefanie Martin" userId="ce2d68ab62c078d2" providerId="LiveId" clId="{C488E7C9-66B5-47F2-A7C4-5089F030D4CC}" dt="2023-03-15T10:43:16.956" v="7807"/>
        <pc:sldMkLst>
          <pc:docMk/>
          <pc:sldMk cId="3484068021" sldId="260"/>
        </pc:sldMkLst>
        <pc:spChg chg="add mod">
          <ac:chgData name="Stefanie Martin" userId="ce2d68ab62c078d2" providerId="LiveId" clId="{C488E7C9-66B5-47F2-A7C4-5089F030D4CC}" dt="2023-03-15T10:43:13.771" v="7806" actId="207"/>
          <ac:spMkLst>
            <pc:docMk/>
            <pc:sldMk cId="3484068021" sldId="260"/>
            <ac:spMk id="2" creationId="{8B249EBA-3F97-ACC7-E550-5AB86CDC0861}"/>
          </ac:spMkLst>
        </pc:spChg>
        <pc:spChg chg="mod">
          <ac:chgData name="Stefanie Martin" userId="ce2d68ab62c078d2" providerId="LiveId" clId="{C488E7C9-66B5-47F2-A7C4-5089F030D4CC}" dt="2023-03-10T16:20:25.712" v="1899" actId="255"/>
          <ac:spMkLst>
            <pc:docMk/>
            <pc:sldMk cId="3484068021" sldId="260"/>
            <ac:spMk id="4" creationId="{2992096B-1861-5DA7-DB89-0C442A740219}"/>
          </ac:spMkLst>
        </pc:spChg>
        <pc:spChg chg="add mod">
          <ac:chgData name="Stefanie Martin" userId="ce2d68ab62c078d2" providerId="LiveId" clId="{C488E7C9-66B5-47F2-A7C4-5089F030D4CC}" dt="2023-03-10T14:12:13.728" v="1065" actId="164"/>
          <ac:spMkLst>
            <pc:docMk/>
            <pc:sldMk cId="3484068021" sldId="260"/>
            <ac:spMk id="18" creationId="{20C2317F-FA32-5643-8DBD-934521944130}"/>
          </ac:spMkLst>
        </pc:spChg>
        <pc:spChg chg="add del mod">
          <ac:chgData name="Stefanie Martin" userId="ce2d68ab62c078d2" providerId="LiveId" clId="{C488E7C9-66B5-47F2-A7C4-5089F030D4CC}" dt="2023-03-10T14:23:43.591" v="1197" actId="478"/>
          <ac:spMkLst>
            <pc:docMk/>
            <pc:sldMk cId="3484068021" sldId="260"/>
            <ac:spMk id="22" creationId="{640298F4-DB4E-33CE-4BD8-C9610A874587}"/>
          </ac:spMkLst>
        </pc:spChg>
        <pc:spChg chg="add mod">
          <ac:chgData name="Stefanie Martin" userId="ce2d68ab62c078d2" providerId="LiveId" clId="{C488E7C9-66B5-47F2-A7C4-5089F030D4CC}" dt="2023-03-10T14:38:44.254" v="1453" actId="1076"/>
          <ac:spMkLst>
            <pc:docMk/>
            <pc:sldMk cId="3484068021" sldId="260"/>
            <ac:spMk id="23" creationId="{BB354D6C-3A33-2106-9716-FDB9C1F10B83}"/>
          </ac:spMkLst>
        </pc:spChg>
        <pc:spChg chg="add del mod">
          <ac:chgData name="Stefanie Martin" userId="ce2d68ab62c078d2" providerId="LiveId" clId="{C488E7C9-66B5-47F2-A7C4-5089F030D4CC}" dt="2023-03-10T14:23:40.803" v="1196"/>
          <ac:spMkLst>
            <pc:docMk/>
            <pc:sldMk cId="3484068021" sldId="260"/>
            <ac:spMk id="31" creationId="{CC51082D-C09D-0C28-F9B9-3A07B5AF629D}"/>
          </ac:spMkLst>
        </pc:spChg>
        <pc:spChg chg="add mod">
          <ac:chgData name="Stefanie Martin" userId="ce2d68ab62c078d2" providerId="LiveId" clId="{C488E7C9-66B5-47F2-A7C4-5089F030D4CC}" dt="2023-03-10T14:38:44.254" v="1453" actId="1076"/>
          <ac:spMkLst>
            <pc:docMk/>
            <pc:sldMk cId="3484068021" sldId="260"/>
            <ac:spMk id="33" creationId="{EF14066F-D710-EA24-BC30-D6F7C454FAF0}"/>
          </ac:spMkLst>
        </pc:spChg>
        <pc:spChg chg="add del mod">
          <ac:chgData name="Stefanie Martin" userId="ce2d68ab62c078d2" providerId="LiveId" clId="{C488E7C9-66B5-47F2-A7C4-5089F030D4CC}" dt="2023-03-10T15:02:55.281" v="1744" actId="14100"/>
          <ac:spMkLst>
            <pc:docMk/>
            <pc:sldMk cId="3484068021" sldId="260"/>
            <ac:spMk id="48" creationId="{31B871B6-7A23-C20E-AEB3-E308A43002DC}"/>
          </ac:spMkLst>
        </pc:spChg>
        <pc:spChg chg="add del mod">
          <ac:chgData name="Stefanie Martin" userId="ce2d68ab62c078d2" providerId="LiveId" clId="{C488E7C9-66B5-47F2-A7C4-5089F030D4CC}" dt="2023-03-10T14:40:13.572" v="1470" actId="478"/>
          <ac:spMkLst>
            <pc:docMk/>
            <pc:sldMk cId="3484068021" sldId="260"/>
            <ac:spMk id="49" creationId="{6A843860-3764-3C85-9727-74309ECE7DE7}"/>
          </ac:spMkLst>
        </pc:spChg>
        <pc:spChg chg="add del mod">
          <ac:chgData name="Stefanie Martin" userId="ce2d68ab62c078d2" providerId="LiveId" clId="{C488E7C9-66B5-47F2-A7C4-5089F030D4CC}" dt="2023-03-10T19:24:44.491" v="5979" actId="478"/>
          <ac:spMkLst>
            <pc:docMk/>
            <pc:sldMk cId="3484068021" sldId="260"/>
            <ac:spMk id="52" creationId="{D4BE69DE-95C7-4EB6-C3EB-FD44A461279B}"/>
          </ac:spMkLst>
        </pc:spChg>
        <pc:spChg chg="add mod">
          <ac:chgData name="Stefanie Martin" userId="ce2d68ab62c078d2" providerId="LiveId" clId="{C488E7C9-66B5-47F2-A7C4-5089F030D4CC}" dt="2023-03-10T14:57:55.894" v="1704" actId="20577"/>
          <ac:spMkLst>
            <pc:docMk/>
            <pc:sldMk cId="3484068021" sldId="260"/>
            <ac:spMk id="66" creationId="{F85A35ED-A904-02EC-45CE-6C3B0FF2C794}"/>
          </ac:spMkLst>
        </pc:spChg>
        <pc:spChg chg="add mod">
          <ac:chgData name="Stefanie Martin" userId="ce2d68ab62c078d2" providerId="LiveId" clId="{C488E7C9-66B5-47F2-A7C4-5089F030D4CC}" dt="2023-03-10T15:00:49.232" v="1728" actId="255"/>
          <ac:spMkLst>
            <pc:docMk/>
            <pc:sldMk cId="3484068021" sldId="260"/>
            <ac:spMk id="69" creationId="{89782C66-B18D-46DF-8A98-7924B90B7A77}"/>
          </ac:spMkLst>
        </pc:spChg>
        <pc:spChg chg="add del mod">
          <ac:chgData name="Stefanie Martin" userId="ce2d68ab62c078d2" providerId="LiveId" clId="{C488E7C9-66B5-47F2-A7C4-5089F030D4CC}" dt="2023-03-10T15:02:54.712" v="1743"/>
          <ac:spMkLst>
            <pc:docMk/>
            <pc:sldMk cId="3484068021" sldId="260"/>
            <ac:spMk id="75" creationId="{C969C3A6-D259-9D1D-BD81-9F2754E4B628}"/>
          </ac:spMkLst>
        </pc:spChg>
        <pc:grpChg chg="del mod">
          <ac:chgData name="Stefanie Martin" userId="ce2d68ab62c078d2" providerId="LiveId" clId="{C488E7C9-66B5-47F2-A7C4-5089F030D4CC}" dt="2023-03-10T13:41:25.671" v="349" actId="478"/>
          <ac:grpSpMkLst>
            <pc:docMk/>
            <pc:sldMk cId="3484068021" sldId="260"/>
            <ac:grpSpMk id="7" creationId="{993098DE-FD6F-71A6-512C-056E72A72E96}"/>
          </ac:grpSpMkLst>
        </pc:grpChg>
        <pc:grpChg chg="add del mod">
          <ac:chgData name="Stefanie Martin" userId="ce2d68ab62c078d2" providerId="LiveId" clId="{C488E7C9-66B5-47F2-A7C4-5089F030D4CC}" dt="2023-03-10T14:17:11.767" v="1133" actId="478"/>
          <ac:grpSpMkLst>
            <pc:docMk/>
            <pc:sldMk cId="3484068021" sldId="260"/>
            <ac:grpSpMk id="19" creationId="{953B44C2-CA50-34CE-24AC-5B02B077C89C}"/>
          </ac:grpSpMkLst>
        </pc:grpChg>
        <pc:picChg chg="add del">
          <ac:chgData name="Stefanie Martin" userId="ce2d68ab62c078d2" providerId="LiveId" clId="{C488E7C9-66B5-47F2-A7C4-5089F030D4CC}" dt="2023-03-10T13:41:21.295" v="346" actId="478"/>
          <ac:picMkLst>
            <pc:docMk/>
            <pc:sldMk cId="3484068021" sldId="260"/>
            <ac:picMk id="3" creationId="{3D679037-2274-57CE-7FD3-8D6800B41F0E}"/>
          </ac:picMkLst>
        </pc:picChg>
        <pc:picChg chg="add mod modCrop">
          <ac:chgData name="Stefanie Martin" userId="ce2d68ab62c078d2" providerId="LiveId" clId="{C488E7C9-66B5-47F2-A7C4-5089F030D4CC}" dt="2023-03-10T17:11:10.141" v="3622"/>
          <ac:picMkLst>
            <pc:docMk/>
            <pc:sldMk cId="3484068021" sldId="260"/>
            <ac:picMk id="9" creationId="{70335E7B-4AEF-8176-1999-6921B358FAB5}"/>
          </ac:picMkLst>
        </pc:picChg>
        <pc:picChg chg="add mod">
          <ac:chgData name="Stefanie Martin" userId="ce2d68ab62c078d2" providerId="LiveId" clId="{C488E7C9-66B5-47F2-A7C4-5089F030D4CC}" dt="2023-03-10T14:19:24.632" v="1158" actId="1038"/>
          <ac:picMkLst>
            <pc:docMk/>
            <pc:sldMk cId="3484068021" sldId="260"/>
            <ac:picMk id="11" creationId="{EA81C651-CBC5-1F0E-07A6-4F3B32A146D7}"/>
          </ac:picMkLst>
        </pc:picChg>
        <pc:picChg chg="add del mod">
          <ac:chgData name="Stefanie Martin" userId="ce2d68ab62c078d2" providerId="LiveId" clId="{C488E7C9-66B5-47F2-A7C4-5089F030D4CC}" dt="2023-03-10T14:20:05.916" v="1159" actId="478"/>
          <ac:picMkLst>
            <pc:docMk/>
            <pc:sldMk cId="3484068021" sldId="260"/>
            <ac:picMk id="13" creationId="{3E87AF1B-21DD-CF8C-BD13-E9FD9704A810}"/>
          </ac:picMkLst>
        </pc:picChg>
        <pc:picChg chg="add del">
          <ac:chgData name="Stefanie Martin" userId="ce2d68ab62c078d2" providerId="LiveId" clId="{C488E7C9-66B5-47F2-A7C4-5089F030D4CC}" dt="2023-03-10T14:11:35.878" v="1056" actId="478"/>
          <ac:picMkLst>
            <pc:docMk/>
            <pc:sldMk cId="3484068021" sldId="260"/>
            <ac:picMk id="15" creationId="{6B74C91D-B164-0716-526A-807C4C062314}"/>
          </ac:picMkLst>
        </pc:picChg>
        <pc:picChg chg="add mod">
          <ac:chgData name="Stefanie Martin" userId="ce2d68ab62c078d2" providerId="LiveId" clId="{C488E7C9-66B5-47F2-A7C4-5089F030D4CC}" dt="2023-03-10T14:12:13.728" v="1065" actId="164"/>
          <ac:picMkLst>
            <pc:docMk/>
            <pc:sldMk cId="3484068021" sldId="260"/>
            <ac:picMk id="17" creationId="{C5D80FD9-393C-D8FD-487B-365C6762D9E8}"/>
          </ac:picMkLst>
        </pc:picChg>
        <pc:picChg chg="add mod">
          <ac:chgData name="Stefanie Martin" userId="ce2d68ab62c078d2" providerId="LiveId" clId="{C488E7C9-66B5-47F2-A7C4-5089F030D4CC}" dt="2023-03-10T14:38:44.254" v="1453" actId="1076"/>
          <ac:picMkLst>
            <pc:docMk/>
            <pc:sldMk cId="3484068021" sldId="260"/>
            <ac:picMk id="21" creationId="{B0F6E73F-D331-E772-5FA3-DC00809A2CDB}"/>
          </ac:picMkLst>
        </pc:picChg>
        <pc:picChg chg="add mod">
          <ac:chgData name="Stefanie Martin" userId="ce2d68ab62c078d2" providerId="LiveId" clId="{C488E7C9-66B5-47F2-A7C4-5089F030D4CC}" dt="2023-03-10T14:38:44.254" v="1453" actId="1076"/>
          <ac:picMkLst>
            <pc:docMk/>
            <pc:sldMk cId="3484068021" sldId="260"/>
            <ac:picMk id="25" creationId="{03BE1EA5-933A-4105-2252-2D317B543552}"/>
          </ac:picMkLst>
        </pc:picChg>
        <pc:picChg chg="add mod">
          <ac:chgData name="Stefanie Martin" userId="ce2d68ab62c078d2" providerId="LiveId" clId="{C488E7C9-66B5-47F2-A7C4-5089F030D4CC}" dt="2023-03-10T14:19:04.318" v="1154" actId="14100"/>
          <ac:picMkLst>
            <pc:docMk/>
            <pc:sldMk cId="3484068021" sldId="260"/>
            <ac:picMk id="27" creationId="{B2FBBD25-B4AD-AD67-F656-A8C2ED8F46E5}"/>
          </ac:picMkLst>
        </pc:picChg>
        <pc:picChg chg="add mod">
          <ac:chgData name="Stefanie Martin" userId="ce2d68ab62c078d2" providerId="LiveId" clId="{C488E7C9-66B5-47F2-A7C4-5089F030D4CC}" dt="2023-03-10T17:11:59.840" v="3624"/>
          <ac:picMkLst>
            <pc:docMk/>
            <pc:sldMk cId="3484068021" sldId="260"/>
            <ac:picMk id="29" creationId="{3A22426B-7BBB-51E5-00EA-6C9B00AFCB02}"/>
          </ac:picMkLst>
        </pc:picChg>
        <pc:picChg chg="add del mod">
          <ac:chgData name="Stefanie Martin" userId="ce2d68ab62c078d2" providerId="LiveId" clId="{C488E7C9-66B5-47F2-A7C4-5089F030D4CC}" dt="2023-03-10T14:23:40.803" v="1196"/>
          <ac:picMkLst>
            <pc:docMk/>
            <pc:sldMk cId="3484068021" sldId="260"/>
            <ac:picMk id="30" creationId="{6D209C7C-C622-7A02-3B4C-D3E61988E3AC}"/>
          </ac:picMkLst>
        </pc:picChg>
        <pc:picChg chg="add mod">
          <ac:chgData name="Stefanie Martin" userId="ce2d68ab62c078d2" providerId="LiveId" clId="{C488E7C9-66B5-47F2-A7C4-5089F030D4CC}" dt="2023-03-10T14:38:44.254" v="1453" actId="1076"/>
          <ac:picMkLst>
            <pc:docMk/>
            <pc:sldMk cId="3484068021" sldId="260"/>
            <ac:picMk id="32" creationId="{D7E45C8D-DDE5-81EB-F3DB-16947B84B880}"/>
          </ac:picMkLst>
        </pc:picChg>
        <pc:picChg chg="add del mod">
          <ac:chgData name="Stefanie Martin" userId="ce2d68ab62c078d2" providerId="LiveId" clId="{C488E7C9-66B5-47F2-A7C4-5089F030D4CC}" dt="2023-03-10T14:40:19.715" v="1475" actId="478"/>
          <ac:picMkLst>
            <pc:docMk/>
            <pc:sldMk cId="3484068021" sldId="260"/>
            <ac:picMk id="51" creationId="{F5A7D69C-1792-5FF6-15C2-DDFC907C728F}"/>
          </ac:picMkLst>
        </pc:picChg>
        <pc:inkChg chg="add del">
          <ac:chgData name="Stefanie Martin" userId="ce2d68ab62c078d2" providerId="LiveId" clId="{C488E7C9-66B5-47F2-A7C4-5089F030D4CC}" dt="2023-03-10T14:29:13.400" v="1226" actId="9405"/>
          <ac:inkMkLst>
            <pc:docMk/>
            <pc:sldMk cId="3484068021" sldId="260"/>
            <ac:inkMk id="34" creationId="{D54B355A-2B87-1D66-A3C5-70DA3358A778}"/>
          </ac:inkMkLst>
        </pc:inkChg>
        <pc:inkChg chg="add del">
          <ac:chgData name="Stefanie Martin" userId="ce2d68ab62c078d2" providerId="LiveId" clId="{C488E7C9-66B5-47F2-A7C4-5089F030D4CC}" dt="2023-03-10T14:29:21.384" v="1228" actId="9405"/>
          <ac:inkMkLst>
            <pc:docMk/>
            <pc:sldMk cId="3484068021" sldId="260"/>
            <ac:inkMk id="35" creationId="{5DBF32A6-D29E-93D2-2721-FF613E8BA030}"/>
          </ac:inkMkLst>
        </pc:inkChg>
        <pc:inkChg chg="add del">
          <ac:chgData name="Stefanie Martin" userId="ce2d68ab62c078d2" providerId="LiveId" clId="{C488E7C9-66B5-47F2-A7C4-5089F030D4CC}" dt="2023-03-10T14:30:21.929" v="1230" actId="9405"/>
          <ac:inkMkLst>
            <pc:docMk/>
            <pc:sldMk cId="3484068021" sldId="260"/>
            <ac:inkMk id="36" creationId="{1964D464-8400-2A2A-947F-EB357A3A0636}"/>
          </ac:inkMkLst>
        </pc:inkChg>
        <pc:inkChg chg="add del">
          <ac:chgData name="Stefanie Martin" userId="ce2d68ab62c078d2" providerId="LiveId" clId="{C488E7C9-66B5-47F2-A7C4-5089F030D4CC}" dt="2023-03-10T14:31:15.581" v="1232" actId="9405"/>
          <ac:inkMkLst>
            <pc:docMk/>
            <pc:sldMk cId="3484068021" sldId="260"/>
            <ac:inkMk id="37" creationId="{601723D9-81E7-59A5-0FBD-21713C3F4F4F}"/>
          </ac:inkMkLst>
        </pc:inkChg>
        <pc:inkChg chg="add del">
          <ac:chgData name="Stefanie Martin" userId="ce2d68ab62c078d2" providerId="LiveId" clId="{C488E7C9-66B5-47F2-A7C4-5089F030D4CC}" dt="2023-03-10T14:31:49.887" v="1238" actId="9405"/>
          <ac:inkMkLst>
            <pc:docMk/>
            <pc:sldMk cId="3484068021" sldId="260"/>
            <ac:inkMk id="38" creationId="{5E216984-559A-44AA-096A-F63F7AED04DF}"/>
          </ac:inkMkLst>
        </pc:inkChg>
        <pc:inkChg chg="add del">
          <ac:chgData name="Stefanie Martin" userId="ce2d68ab62c078d2" providerId="LiveId" clId="{C488E7C9-66B5-47F2-A7C4-5089F030D4CC}" dt="2023-03-10T14:31:49.436" v="1237" actId="9405"/>
          <ac:inkMkLst>
            <pc:docMk/>
            <pc:sldMk cId="3484068021" sldId="260"/>
            <ac:inkMk id="39" creationId="{F22D55EE-C227-4C57-9239-A3D454171EC1}"/>
          </ac:inkMkLst>
        </pc:inkChg>
        <pc:inkChg chg="add del">
          <ac:chgData name="Stefanie Martin" userId="ce2d68ab62c078d2" providerId="LiveId" clId="{C488E7C9-66B5-47F2-A7C4-5089F030D4CC}" dt="2023-03-10T14:31:39.180" v="1236" actId="9405"/>
          <ac:inkMkLst>
            <pc:docMk/>
            <pc:sldMk cId="3484068021" sldId="260"/>
            <ac:inkMk id="40" creationId="{B710BD5C-E520-5BA2-3EA6-F6F720862571}"/>
          </ac:inkMkLst>
        </pc:inkChg>
        <pc:inkChg chg="add del">
          <ac:chgData name="Stefanie Martin" userId="ce2d68ab62c078d2" providerId="LiveId" clId="{C488E7C9-66B5-47F2-A7C4-5089F030D4CC}" dt="2023-03-10T14:32:02.668" v="1240" actId="9405"/>
          <ac:inkMkLst>
            <pc:docMk/>
            <pc:sldMk cId="3484068021" sldId="260"/>
            <ac:inkMk id="41" creationId="{3B9E4D26-4D12-3BDB-23E9-F1873FCF0317}"/>
          </ac:inkMkLst>
        </pc:inkChg>
        <pc:inkChg chg="add del">
          <ac:chgData name="Stefanie Martin" userId="ce2d68ab62c078d2" providerId="LiveId" clId="{C488E7C9-66B5-47F2-A7C4-5089F030D4CC}" dt="2023-03-10T14:32:06.393" v="1242" actId="9405"/>
          <ac:inkMkLst>
            <pc:docMk/>
            <pc:sldMk cId="3484068021" sldId="260"/>
            <ac:inkMk id="42" creationId="{E6D3B5BE-CD30-3A77-B4BF-70845D1B49B9}"/>
          </ac:inkMkLst>
        </pc:inkChg>
        <pc:inkChg chg="add del">
          <ac:chgData name="Stefanie Martin" userId="ce2d68ab62c078d2" providerId="LiveId" clId="{C488E7C9-66B5-47F2-A7C4-5089F030D4CC}" dt="2023-03-10T14:32:17.130" v="1244" actId="9405"/>
          <ac:inkMkLst>
            <pc:docMk/>
            <pc:sldMk cId="3484068021" sldId="260"/>
            <ac:inkMk id="43" creationId="{930116C1-5F92-0042-CF5A-B8AF84E2CC77}"/>
          </ac:inkMkLst>
        </pc:inkChg>
        <pc:inkChg chg="add del">
          <ac:chgData name="Stefanie Martin" userId="ce2d68ab62c078d2" providerId="LiveId" clId="{C488E7C9-66B5-47F2-A7C4-5089F030D4CC}" dt="2023-03-10T14:40:14.095" v="1471" actId="478"/>
          <ac:inkMkLst>
            <pc:docMk/>
            <pc:sldMk cId="3484068021" sldId="260"/>
            <ac:inkMk id="44" creationId="{C4A6B7B4-1A64-C680-1C67-728AF3A889C7}"/>
          </ac:inkMkLst>
        </pc:inkChg>
        <pc:inkChg chg="add del">
          <ac:chgData name="Stefanie Martin" userId="ce2d68ab62c078d2" providerId="LiveId" clId="{C488E7C9-66B5-47F2-A7C4-5089F030D4CC}" dt="2023-03-10T14:32:30.768" v="1247" actId="9405"/>
          <ac:inkMkLst>
            <pc:docMk/>
            <pc:sldMk cId="3484068021" sldId="260"/>
            <ac:inkMk id="45" creationId="{FC52DCC7-95D5-5173-6D7D-5337693352DC}"/>
          </ac:inkMkLst>
        </pc:inkChg>
        <pc:inkChg chg="add del">
          <ac:chgData name="Stefanie Martin" userId="ce2d68ab62c078d2" providerId="LiveId" clId="{C488E7C9-66B5-47F2-A7C4-5089F030D4CC}" dt="2023-03-10T14:40:14.556" v="1472" actId="478"/>
          <ac:inkMkLst>
            <pc:docMk/>
            <pc:sldMk cId="3484068021" sldId="260"/>
            <ac:inkMk id="46" creationId="{94686782-001C-DBDF-43AA-518ADDD2E891}"/>
          </ac:inkMkLst>
        </pc:inkChg>
        <pc:inkChg chg="add del">
          <ac:chgData name="Stefanie Martin" userId="ce2d68ab62c078d2" providerId="LiveId" clId="{C488E7C9-66B5-47F2-A7C4-5089F030D4CC}" dt="2023-03-10T14:32:42.476" v="1250" actId="9405"/>
          <ac:inkMkLst>
            <pc:docMk/>
            <pc:sldMk cId="3484068021" sldId="260"/>
            <ac:inkMk id="47" creationId="{851DDE8E-B813-E1E6-31CE-17CC5646E245}"/>
          </ac:inkMkLst>
        </pc:inkChg>
        <pc:inkChg chg="add del">
          <ac:chgData name="Stefanie Martin" userId="ce2d68ab62c078d2" providerId="LiveId" clId="{C488E7C9-66B5-47F2-A7C4-5089F030D4CC}" dt="2023-03-10T14:46:26.828" v="1550" actId="9405"/>
          <ac:inkMkLst>
            <pc:docMk/>
            <pc:sldMk cId="3484068021" sldId="260"/>
            <ac:inkMk id="53" creationId="{992A6FAD-267C-3FE9-EACC-E25ADB54A94A}"/>
          </ac:inkMkLst>
        </pc:inkChg>
        <pc:inkChg chg="add del">
          <ac:chgData name="Stefanie Martin" userId="ce2d68ab62c078d2" providerId="LiveId" clId="{C488E7C9-66B5-47F2-A7C4-5089F030D4CC}" dt="2023-03-10T14:53:03.544" v="1564" actId="9405"/>
          <ac:inkMkLst>
            <pc:docMk/>
            <pc:sldMk cId="3484068021" sldId="260"/>
            <ac:inkMk id="54" creationId="{66586645-738C-62FC-B3B6-5F4D50506288}"/>
          </ac:inkMkLst>
        </pc:inkChg>
        <pc:inkChg chg="add del">
          <ac:chgData name="Stefanie Martin" userId="ce2d68ab62c078d2" providerId="LiveId" clId="{C488E7C9-66B5-47F2-A7C4-5089F030D4CC}" dt="2023-03-10T14:53:03.116" v="1563" actId="9405"/>
          <ac:inkMkLst>
            <pc:docMk/>
            <pc:sldMk cId="3484068021" sldId="260"/>
            <ac:inkMk id="55" creationId="{2BD54D17-EF14-BA0F-1E93-C0C73553EE1E}"/>
          </ac:inkMkLst>
        </pc:inkChg>
        <pc:inkChg chg="add del">
          <ac:chgData name="Stefanie Martin" userId="ce2d68ab62c078d2" providerId="LiveId" clId="{C488E7C9-66B5-47F2-A7C4-5089F030D4CC}" dt="2023-03-10T14:46:45.312" v="1554" actId="9405"/>
          <ac:inkMkLst>
            <pc:docMk/>
            <pc:sldMk cId="3484068021" sldId="260"/>
            <ac:inkMk id="56" creationId="{791A5915-E117-62CC-EBB5-DEDDCD740C7D}"/>
          </ac:inkMkLst>
        </pc:inkChg>
        <pc:inkChg chg="add del">
          <ac:chgData name="Stefanie Martin" userId="ce2d68ab62c078d2" providerId="LiveId" clId="{C488E7C9-66B5-47F2-A7C4-5089F030D4CC}" dt="2023-03-10T14:46:57.260" v="1556" actId="9405"/>
          <ac:inkMkLst>
            <pc:docMk/>
            <pc:sldMk cId="3484068021" sldId="260"/>
            <ac:inkMk id="57" creationId="{40651157-1D8E-3909-BA56-1CAE1BD7A404}"/>
          </ac:inkMkLst>
        </pc:inkChg>
        <pc:inkChg chg="add del">
          <ac:chgData name="Stefanie Martin" userId="ce2d68ab62c078d2" providerId="LiveId" clId="{C488E7C9-66B5-47F2-A7C4-5089F030D4CC}" dt="2023-03-10T14:46:59.556" v="1558" actId="9405"/>
          <ac:inkMkLst>
            <pc:docMk/>
            <pc:sldMk cId="3484068021" sldId="260"/>
            <ac:inkMk id="58" creationId="{C1D90806-3A9D-47A7-F995-5B422EA87325}"/>
          </ac:inkMkLst>
        </pc:inkChg>
        <pc:inkChg chg="add del">
          <ac:chgData name="Stefanie Martin" userId="ce2d68ab62c078d2" providerId="LiveId" clId="{C488E7C9-66B5-47F2-A7C4-5089F030D4CC}" dt="2023-03-10T14:53:02.611" v="1562" actId="9405"/>
          <ac:inkMkLst>
            <pc:docMk/>
            <pc:sldMk cId="3484068021" sldId="260"/>
            <ac:inkMk id="59" creationId="{3BE9FD7A-B0D5-5263-FC12-F078E75CBA68}"/>
          </ac:inkMkLst>
        </pc:inkChg>
        <pc:inkChg chg="add del">
          <ac:chgData name="Stefanie Martin" userId="ce2d68ab62c078d2" providerId="LiveId" clId="{C488E7C9-66B5-47F2-A7C4-5089F030D4CC}" dt="2023-03-10T14:47:06.015" v="1561" actId="9405"/>
          <ac:inkMkLst>
            <pc:docMk/>
            <pc:sldMk cId="3484068021" sldId="260"/>
            <ac:inkMk id="60" creationId="{ACC66C70-3AA8-16BC-6E65-8B351D1C8F80}"/>
          </ac:inkMkLst>
        </pc:inkChg>
        <pc:inkChg chg="add del">
          <ac:chgData name="Stefanie Martin" userId="ce2d68ab62c078d2" providerId="LiveId" clId="{C488E7C9-66B5-47F2-A7C4-5089F030D4CC}" dt="2023-03-10T14:53:16.729" v="1566" actId="9405"/>
          <ac:inkMkLst>
            <pc:docMk/>
            <pc:sldMk cId="3484068021" sldId="260"/>
            <ac:inkMk id="61" creationId="{F2C8F7BF-86D9-3AAF-B7D0-5095C91800E8}"/>
          </ac:inkMkLst>
        </pc:inkChg>
        <pc:inkChg chg="add">
          <ac:chgData name="Stefanie Martin" userId="ce2d68ab62c078d2" providerId="LiveId" clId="{C488E7C9-66B5-47F2-A7C4-5089F030D4CC}" dt="2023-03-10T14:53:27.926" v="1567" actId="9405"/>
          <ac:inkMkLst>
            <pc:docMk/>
            <pc:sldMk cId="3484068021" sldId="260"/>
            <ac:inkMk id="62" creationId="{3E955CE9-CDB1-BB13-7CA5-2237798F3E90}"/>
          </ac:inkMkLst>
        </pc:inkChg>
        <pc:inkChg chg="add">
          <ac:chgData name="Stefanie Martin" userId="ce2d68ab62c078d2" providerId="LiveId" clId="{C488E7C9-66B5-47F2-A7C4-5089F030D4CC}" dt="2023-03-10T14:53:39.512" v="1568" actId="9405"/>
          <ac:inkMkLst>
            <pc:docMk/>
            <pc:sldMk cId="3484068021" sldId="260"/>
            <ac:inkMk id="63" creationId="{C816919D-CAF2-7B84-5187-5F126884A3B3}"/>
          </ac:inkMkLst>
        </pc:inkChg>
        <pc:inkChg chg="add del">
          <ac:chgData name="Stefanie Martin" userId="ce2d68ab62c078d2" providerId="LiveId" clId="{C488E7C9-66B5-47F2-A7C4-5089F030D4CC}" dt="2023-03-10T14:53:42.360" v="1570" actId="9405"/>
          <ac:inkMkLst>
            <pc:docMk/>
            <pc:sldMk cId="3484068021" sldId="260"/>
            <ac:inkMk id="64" creationId="{B792D7FE-9F26-C4E3-AFF7-D06386CCEA71}"/>
          </ac:inkMkLst>
        </pc:inkChg>
        <pc:inkChg chg="add del">
          <ac:chgData name="Stefanie Martin" userId="ce2d68ab62c078d2" providerId="LiveId" clId="{C488E7C9-66B5-47F2-A7C4-5089F030D4CC}" dt="2023-03-10T14:53:46.071" v="1572" actId="9405"/>
          <ac:inkMkLst>
            <pc:docMk/>
            <pc:sldMk cId="3484068021" sldId="260"/>
            <ac:inkMk id="65" creationId="{850D7EBA-25AE-70FE-4E7D-C9B4AAA04488}"/>
          </ac:inkMkLst>
        </pc:inkChg>
        <pc:inkChg chg="add del">
          <ac:chgData name="Stefanie Martin" userId="ce2d68ab62c078d2" providerId="LiveId" clId="{C488E7C9-66B5-47F2-A7C4-5089F030D4CC}" dt="2023-03-10T14:59:55.052" v="1706" actId="9405"/>
          <ac:inkMkLst>
            <pc:docMk/>
            <pc:sldMk cId="3484068021" sldId="260"/>
            <ac:inkMk id="67" creationId="{8C2AB9F7-C962-7E8D-CDBB-52C96D574977}"/>
          </ac:inkMkLst>
        </pc:inkChg>
        <pc:inkChg chg="add">
          <ac:chgData name="Stefanie Martin" userId="ce2d68ab62c078d2" providerId="LiveId" clId="{C488E7C9-66B5-47F2-A7C4-5089F030D4CC}" dt="2023-03-10T15:00:14.269" v="1707" actId="9405"/>
          <ac:inkMkLst>
            <pc:docMk/>
            <pc:sldMk cId="3484068021" sldId="260"/>
            <ac:inkMk id="68" creationId="{E0C81F4C-B40D-7ABF-CB47-79B47F9D130E}"/>
          </ac:inkMkLst>
        </pc:inkChg>
        <pc:inkChg chg="add del">
          <ac:chgData name="Stefanie Martin" userId="ce2d68ab62c078d2" providerId="LiveId" clId="{C488E7C9-66B5-47F2-A7C4-5089F030D4CC}" dt="2023-03-10T15:01:27.750" v="1730" actId="9405"/>
          <ac:inkMkLst>
            <pc:docMk/>
            <pc:sldMk cId="3484068021" sldId="260"/>
            <ac:inkMk id="70" creationId="{E0900396-727A-7C41-FA1A-7650434DBBD8}"/>
          </ac:inkMkLst>
        </pc:inkChg>
        <pc:inkChg chg="add del">
          <ac:chgData name="Stefanie Martin" userId="ce2d68ab62c078d2" providerId="LiveId" clId="{C488E7C9-66B5-47F2-A7C4-5089F030D4CC}" dt="2023-03-10T15:01:58.305" v="1732" actId="9405"/>
          <ac:inkMkLst>
            <pc:docMk/>
            <pc:sldMk cId="3484068021" sldId="260"/>
            <ac:inkMk id="71" creationId="{A5F93514-AD2B-25B7-15D3-385EBB64EC79}"/>
          </ac:inkMkLst>
        </pc:inkChg>
        <pc:inkChg chg="add del">
          <ac:chgData name="Stefanie Martin" userId="ce2d68ab62c078d2" providerId="LiveId" clId="{C488E7C9-66B5-47F2-A7C4-5089F030D4CC}" dt="2023-03-10T15:02:56.401" v="1746" actId="9405"/>
          <ac:inkMkLst>
            <pc:docMk/>
            <pc:sldMk cId="3484068021" sldId="260"/>
            <ac:inkMk id="72" creationId="{AACB5FDE-FD64-DF27-8788-7B03C7766F59}"/>
          </ac:inkMkLst>
        </pc:inkChg>
        <pc:inkChg chg="add del">
          <ac:chgData name="Stefanie Martin" userId="ce2d68ab62c078d2" providerId="LiveId" clId="{C488E7C9-66B5-47F2-A7C4-5089F030D4CC}" dt="2023-03-10T15:02:55.794" v="1745" actId="9405"/>
          <ac:inkMkLst>
            <pc:docMk/>
            <pc:sldMk cId="3484068021" sldId="260"/>
            <ac:inkMk id="73" creationId="{FFFD45E0-87EF-8879-3788-6D9CFA002147}"/>
          </ac:inkMkLst>
        </pc:inkChg>
        <pc:inkChg chg="add del">
          <ac:chgData name="Stefanie Martin" userId="ce2d68ab62c078d2" providerId="LiveId" clId="{C488E7C9-66B5-47F2-A7C4-5089F030D4CC}" dt="2023-03-10T15:02:28.732" v="1736" actId="9405"/>
          <ac:inkMkLst>
            <pc:docMk/>
            <pc:sldMk cId="3484068021" sldId="260"/>
            <ac:inkMk id="74" creationId="{67D68B18-05BD-56A6-0B23-2371BA9F7E0A}"/>
          </ac:inkMkLst>
        </pc:inkChg>
        <pc:inkChg chg="add del">
          <ac:chgData name="Stefanie Martin" userId="ce2d68ab62c078d2" providerId="LiveId" clId="{C488E7C9-66B5-47F2-A7C4-5089F030D4CC}" dt="2023-03-10T15:03:03.714" v="1748" actId="9405"/>
          <ac:inkMkLst>
            <pc:docMk/>
            <pc:sldMk cId="3484068021" sldId="260"/>
            <ac:inkMk id="76" creationId="{DFE494E0-9692-3B22-E5B3-AC463EDE3232}"/>
          </ac:inkMkLst>
        </pc:inkChg>
        <pc:inkChg chg="add del">
          <ac:chgData name="Stefanie Martin" userId="ce2d68ab62c078d2" providerId="LiveId" clId="{C488E7C9-66B5-47F2-A7C4-5089F030D4CC}" dt="2023-03-10T15:03:07.013" v="1752" actId="9405"/>
          <ac:inkMkLst>
            <pc:docMk/>
            <pc:sldMk cId="3484068021" sldId="260"/>
            <ac:inkMk id="77" creationId="{7F1BD3F2-5B64-9993-93F7-A3DEB5904F4F}"/>
          </ac:inkMkLst>
        </pc:inkChg>
        <pc:inkChg chg="add del">
          <ac:chgData name="Stefanie Martin" userId="ce2d68ab62c078d2" providerId="LiveId" clId="{C488E7C9-66B5-47F2-A7C4-5089F030D4CC}" dt="2023-03-10T15:03:06.546" v="1751" actId="9405"/>
          <ac:inkMkLst>
            <pc:docMk/>
            <pc:sldMk cId="3484068021" sldId="260"/>
            <ac:inkMk id="78" creationId="{1226A0C9-9145-1641-D490-2E159DF92559}"/>
          </ac:inkMkLst>
        </pc:inkChg>
        <pc:inkChg chg="add del">
          <ac:chgData name="Stefanie Martin" userId="ce2d68ab62c078d2" providerId="LiveId" clId="{C488E7C9-66B5-47F2-A7C4-5089F030D4CC}" dt="2023-03-10T15:03:10.226" v="1754" actId="9405"/>
          <ac:inkMkLst>
            <pc:docMk/>
            <pc:sldMk cId="3484068021" sldId="260"/>
            <ac:inkMk id="79" creationId="{FA0E656B-8448-C04B-0B77-2ED6A8E6811B}"/>
          </ac:inkMkLst>
        </pc:inkChg>
        <pc:inkChg chg="add">
          <ac:chgData name="Stefanie Martin" userId="ce2d68ab62c078d2" providerId="LiveId" clId="{C488E7C9-66B5-47F2-A7C4-5089F030D4CC}" dt="2023-03-10T15:03:16.861" v="1755" actId="9405"/>
          <ac:inkMkLst>
            <pc:docMk/>
            <pc:sldMk cId="3484068021" sldId="260"/>
            <ac:inkMk id="80" creationId="{0282C1A1-D78B-7CEE-5D3B-F83F80BEB0EC}"/>
          </ac:inkMkLst>
        </pc:inkChg>
        <pc:inkChg chg="add del">
          <ac:chgData name="Stefanie Martin" userId="ce2d68ab62c078d2" providerId="LiveId" clId="{C488E7C9-66B5-47F2-A7C4-5089F030D4CC}" dt="2023-03-10T15:03:17.981" v="1757" actId="9405"/>
          <ac:inkMkLst>
            <pc:docMk/>
            <pc:sldMk cId="3484068021" sldId="260"/>
            <ac:inkMk id="81" creationId="{0E510593-F890-FA32-C4AD-713FF7454C66}"/>
          </ac:inkMkLst>
        </pc:inkChg>
      </pc:sldChg>
      <pc:sldChg chg="addSp delSp modSp mod modNotesTx">
        <pc:chgData name="Stefanie Martin" userId="ce2d68ab62c078d2" providerId="LiveId" clId="{C488E7C9-66B5-47F2-A7C4-5089F030D4CC}" dt="2023-03-15T10:45:27.296" v="7836" actId="14100"/>
        <pc:sldMkLst>
          <pc:docMk/>
          <pc:sldMk cId="1879298032" sldId="261"/>
        </pc:sldMkLst>
        <pc:spChg chg="mod">
          <ac:chgData name="Stefanie Martin" userId="ce2d68ab62c078d2" providerId="LiveId" clId="{C488E7C9-66B5-47F2-A7C4-5089F030D4CC}" dt="2023-03-15T10:45:27.296" v="7836" actId="14100"/>
          <ac:spMkLst>
            <pc:docMk/>
            <pc:sldMk cId="1879298032" sldId="261"/>
            <ac:spMk id="4" creationId="{2992096B-1861-5DA7-DB89-0C442A740219}"/>
          </ac:spMkLst>
        </pc:spChg>
        <pc:spChg chg="add mod">
          <ac:chgData name="Stefanie Martin" userId="ce2d68ab62c078d2" providerId="LiveId" clId="{C488E7C9-66B5-47F2-A7C4-5089F030D4CC}" dt="2023-03-10T16:31:57.483" v="2189" actId="20577"/>
          <ac:spMkLst>
            <pc:docMk/>
            <pc:sldMk cId="1879298032" sldId="261"/>
            <ac:spMk id="8" creationId="{0DC5EA91-7469-2AC8-E271-B5D340BADA97}"/>
          </ac:spMkLst>
        </pc:spChg>
        <pc:spChg chg="add del mod">
          <ac:chgData name="Stefanie Martin" userId="ce2d68ab62c078d2" providerId="LiveId" clId="{C488E7C9-66B5-47F2-A7C4-5089F030D4CC}" dt="2023-03-10T16:46:14.434" v="2732" actId="478"/>
          <ac:spMkLst>
            <pc:docMk/>
            <pc:sldMk cId="1879298032" sldId="261"/>
            <ac:spMk id="14" creationId="{2379F71A-1D0A-9E3A-F9FB-AD726C02FDA9}"/>
          </ac:spMkLst>
        </pc:spChg>
        <pc:spChg chg="add mod">
          <ac:chgData name="Stefanie Martin" userId="ce2d68ab62c078d2" providerId="LiveId" clId="{C488E7C9-66B5-47F2-A7C4-5089F030D4CC}" dt="2023-03-10T16:47:22.753" v="2827" actId="1076"/>
          <ac:spMkLst>
            <pc:docMk/>
            <pc:sldMk cId="1879298032" sldId="261"/>
            <ac:spMk id="15" creationId="{A5F4F670-E67D-7487-8B07-065C97EAC2BB}"/>
          </ac:spMkLst>
        </pc:spChg>
        <pc:spChg chg="add mod">
          <ac:chgData name="Stefanie Martin" userId="ce2d68ab62c078d2" providerId="LiveId" clId="{C488E7C9-66B5-47F2-A7C4-5089F030D4CC}" dt="2023-03-10T16:50:49.630" v="2863" actId="1076"/>
          <ac:spMkLst>
            <pc:docMk/>
            <pc:sldMk cId="1879298032" sldId="261"/>
            <ac:spMk id="28" creationId="{AAD0D015-8638-06BC-9F5E-A2CDA31C4CA8}"/>
          </ac:spMkLst>
        </pc:spChg>
        <pc:spChg chg="add mod">
          <ac:chgData name="Stefanie Martin" userId="ce2d68ab62c078d2" providerId="LiveId" clId="{C488E7C9-66B5-47F2-A7C4-5089F030D4CC}" dt="2023-03-10T16:51:19.807" v="2885" actId="1076"/>
          <ac:spMkLst>
            <pc:docMk/>
            <pc:sldMk cId="1879298032" sldId="261"/>
            <ac:spMk id="31" creationId="{A5821291-203F-C56F-EEB5-B37B44B03006}"/>
          </ac:spMkLst>
        </pc:spChg>
        <pc:grpChg chg="mod">
          <ac:chgData name="Stefanie Martin" userId="ce2d68ab62c078d2" providerId="LiveId" clId="{C488E7C9-66B5-47F2-A7C4-5089F030D4CC}" dt="2023-03-10T16:19:10.654" v="1890" actId="1076"/>
          <ac:grpSpMkLst>
            <pc:docMk/>
            <pc:sldMk cId="1879298032" sldId="261"/>
            <ac:grpSpMk id="7" creationId="{993098DE-FD6F-71A6-512C-056E72A72E96}"/>
          </ac:grpSpMkLst>
        </pc:grpChg>
        <pc:graphicFrameChg chg="add mod modGraphic">
          <ac:chgData name="Stefanie Martin" userId="ce2d68ab62c078d2" providerId="LiveId" clId="{C488E7C9-66B5-47F2-A7C4-5089F030D4CC}" dt="2023-03-10T16:45:01.252" v="2726" actId="313"/>
          <ac:graphicFrameMkLst>
            <pc:docMk/>
            <pc:sldMk cId="1879298032" sldId="261"/>
            <ac:graphicFrameMk id="11" creationId="{C937C60C-8387-AC0B-0903-E07CC4A82B28}"/>
          </ac:graphicFrameMkLst>
        </pc:graphicFrameChg>
        <pc:picChg chg="add mod">
          <ac:chgData name="Stefanie Martin" userId="ce2d68ab62c078d2" providerId="LiveId" clId="{C488E7C9-66B5-47F2-A7C4-5089F030D4CC}" dt="2023-03-10T16:28:59.363" v="2123" actId="1440"/>
          <ac:picMkLst>
            <pc:docMk/>
            <pc:sldMk cId="1879298032" sldId="261"/>
            <ac:picMk id="3" creationId="{0E6B506A-EDC8-B1A7-6142-9EF5E2060F2E}"/>
          </ac:picMkLst>
        </pc:picChg>
        <pc:picChg chg="add mod">
          <ac:chgData name="Stefanie Martin" userId="ce2d68ab62c078d2" providerId="LiveId" clId="{C488E7C9-66B5-47F2-A7C4-5089F030D4CC}" dt="2023-03-10T16:37:13.954" v="2290" actId="1076"/>
          <ac:picMkLst>
            <pc:docMk/>
            <pc:sldMk cId="1879298032" sldId="261"/>
            <ac:picMk id="10" creationId="{2B5D61F8-E91F-03F9-77E3-FDD4D15B942F}"/>
          </ac:picMkLst>
        </pc:picChg>
        <pc:picChg chg="add mod">
          <ac:chgData name="Stefanie Martin" userId="ce2d68ab62c078d2" providerId="LiveId" clId="{C488E7C9-66B5-47F2-A7C4-5089F030D4CC}" dt="2023-03-10T16:46:28.913" v="2736" actId="14100"/>
          <ac:picMkLst>
            <pc:docMk/>
            <pc:sldMk cId="1879298032" sldId="261"/>
            <ac:picMk id="13" creationId="{90ACBF19-E9A8-39A4-31CF-90576BBBAB5B}"/>
          </ac:picMkLst>
        </pc:picChg>
        <pc:picChg chg="add del">
          <ac:chgData name="Stefanie Martin" userId="ce2d68ab62c078d2" providerId="LiveId" clId="{C488E7C9-66B5-47F2-A7C4-5089F030D4CC}" dt="2023-03-10T16:50:53.267" v="2865" actId="22"/>
          <ac:picMkLst>
            <pc:docMk/>
            <pc:sldMk cId="1879298032" sldId="261"/>
            <ac:picMk id="30" creationId="{140E9ACA-AE97-E272-5472-DDD8F7217385}"/>
          </ac:picMkLst>
        </pc:picChg>
        <pc:picChg chg="add mod">
          <ac:chgData name="Stefanie Martin" userId="ce2d68ab62c078d2" providerId="LiveId" clId="{C488E7C9-66B5-47F2-A7C4-5089F030D4CC}" dt="2023-03-10T16:31:52.762" v="2185" actId="14100"/>
          <ac:picMkLst>
            <pc:docMk/>
            <pc:sldMk cId="1879298032" sldId="261"/>
            <ac:picMk id="1026" creationId="{27C4F4D3-A675-B315-5A57-6E4A1D035721}"/>
          </ac:picMkLst>
        </pc:picChg>
        <pc:inkChg chg="add del">
          <ac:chgData name="Stefanie Martin" userId="ce2d68ab62c078d2" providerId="LiveId" clId="{C488E7C9-66B5-47F2-A7C4-5089F030D4CC}" dt="2023-03-10T16:48:07.071" v="2829" actId="9405"/>
          <ac:inkMkLst>
            <pc:docMk/>
            <pc:sldMk cId="1879298032" sldId="261"/>
            <ac:inkMk id="16" creationId="{B7B668C7-BEDD-240C-1EFA-0A1896D7D574}"/>
          </ac:inkMkLst>
        </pc:inkChg>
        <pc:inkChg chg="add del">
          <ac:chgData name="Stefanie Martin" userId="ce2d68ab62c078d2" providerId="LiveId" clId="{C488E7C9-66B5-47F2-A7C4-5089F030D4CC}" dt="2023-03-10T16:48:12.443" v="2831" actId="9405"/>
          <ac:inkMkLst>
            <pc:docMk/>
            <pc:sldMk cId="1879298032" sldId="261"/>
            <ac:inkMk id="17" creationId="{43F17D2E-2B57-4870-C898-BA0DE42E2440}"/>
          </ac:inkMkLst>
        </pc:inkChg>
        <pc:inkChg chg="add">
          <ac:chgData name="Stefanie Martin" userId="ce2d68ab62c078d2" providerId="LiveId" clId="{C488E7C9-66B5-47F2-A7C4-5089F030D4CC}" dt="2023-03-10T16:48:23.089" v="2832" actId="9405"/>
          <ac:inkMkLst>
            <pc:docMk/>
            <pc:sldMk cId="1879298032" sldId="261"/>
            <ac:inkMk id="18" creationId="{2CE955D3-8CF5-3EA6-6851-1B73596E930E}"/>
          </ac:inkMkLst>
        </pc:inkChg>
        <pc:inkChg chg="add">
          <ac:chgData name="Stefanie Martin" userId="ce2d68ab62c078d2" providerId="LiveId" clId="{C488E7C9-66B5-47F2-A7C4-5089F030D4CC}" dt="2023-03-10T16:48:32.523" v="2833" actId="9405"/>
          <ac:inkMkLst>
            <pc:docMk/>
            <pc:sldMk cId="1879298032" sldId="261"/>
            <ac:inkMk id="19" creationId="{FFCEDE5D-454C-611D-AC2D-08655DD49B98}"/>
          </ac:inkMkLst>
        </pc:inkChg>
        <pc:inkChg chg="add del">
          <ac:chgData name="Stefanie Martin" userId="ce2d68ab62c078d2" providerId="LiveId" clId="{C488E7C9-66B5-47F2-A7C4-5089F030D4CC}" dt="2023-03-10T16:48:34.611" v="2835" actId="9405"/>
          <ac:inkMkLst>
            <pc:docMk/>
            <pc:sldMk cId="1879298032" sldId="261"/>
            <ac:inkMk id="20" creationId="{45E8BC3A-74E2-CB5C-C622-C41BD0261384}"/>
          </ac:inkMkLst>
        </pc:inkChg>
        <pc:inkChg chg="add">
          <ac:chgData name="Stefanie Martin" userId="ce2d68ab62c078d2" providerId="LiveId" clId="{C488E7C9-66B5-47F2-A7C4-5089F030D4CC}" dt="2023-03-10T16:48:38.839" v="2836" actId="9405"/>
          <ac:inkMkLst>
            <pc:docMk/>
            <pc:sldMk cId="1879298032" sldId="261"/>
            <ac:inkMk id="21" creationId="{D15EFB4F-A335-E1F0-319E-06820E096800}"/>
          </ac:inkMkLst>
        </pc:inkChg>
        <pc:inkChg chg="add">
          <ac:chgData name="Stefanie Martin" userId="ce2d68ab62c078d2" providerId="LiveId" clId="{C488E7C9-66B5-47F2-A7C4-5089F030D4CC}" dt="2023-03-10T16:48:41.672" v="2837" actId="9405"/>
          <ac:inkMkLst>
            <pc:docMk/>
            <pc:sldMk cId="1879298032" sldId="261"/>
            <ac:inkMk id="22" creationId="{989F6877-935A-0AB7-EBE1-3F996AFDD119}"/>
          </ac:inkMkLst>
        </pc:inkChg>
        <pc:inkChg chg="add">
          <ac:chgData name="Stefanie Martin" userId="ce2d68ab62c078d2" providerId="LiveId" clId="{C488E7C9-66B5-47F2-A7C4-5089F030D4CC}" dt="2023-03-10T16:48:44.965" v="2838" actId="9405"/>
          <ac:inkMkLst>
            <pc:docMk/>
            <pc:sldMk cId="1879298032" sldId="261"/>
            <ac:inkMk id="23" creationId="{2B3E932B-4CBE-4577-7CA1-405825954D87}"/>
          </ac:inkMkLst>
        </pc:inkChg>
        <pc:inkChg chg="add del">
          <ac:chgData name="Stefanie Martin" userId="ce2d68ab62c078d2" providerId="LiveId" clId="{C488E7C9-66B5-47F2-A7C4-5089F030D4CC}" dt="2023-03-10T16:49:17.786" v="2840" actId="9405"/>
          <ac:inkMkLst>
            <pc:docMk/>
            <pc:sldMk cId="1879298032" sldId="261"/>
            <ac:inkMk id="24" creationId="{4701FB7E-25FE-E7CF-94B3-C4368F472E38}"/>
          </ac:inkMkLst>
        </pc:inkChg>
        <pc:inkChg chg="add">
          <ac:chgData name="Stefanie Martin" userId="ce2d68ab62c078d2" providerId="LiveId" clId="{C488E7C9-66B5-47F2-A7C4-5089F030D4CC}" dt="2023-03-10T16:49:20.851" v="2841" actId="9405"/>
          <ac:inkMkLst>
            <pc:docMk/>
            <pc:sldMk cId="1879298032" sldId="261"/>
            <ac:inkMk id="25" creationId="{86C779FC-C414-5BD8-DDF9-6EBACFBB8777}"/>
          </ac:inkMkLst>
        </pc:inkChg>
        <pc:inkChg chg="add">
          <ac:chgData name="Stefanie Martin" userId="ce2d68ab62c078d2" providerId="LiveId" clId="{C488E7C9-66B5-47F2-A7C4-5089F030D4CC}" dt="2023-03-10T16:49:38.137" v="2842" actId="9405"/>
          <ac:inkMkLst>
            <pc:docMk/>
            <pc:sldMk cId="1879298032" sldId="261"/>
            <ac:inkMk id="26" creationId="{BD7D644C-9876-6DBD-F76D-061C45EED046}"/>
          </ac:inkMkLst>
        </pc:inkChg>
        <pc:inkChg chg="add">
          <ac:chgData name="Stefanie Martin" userId="ce2d68ab62c078d2" providerId="LiveId" clId="{C488E7C9-66B5-47F2-A7C4-5089F030D4CC}" dt="2023-03-10T16:49:46.518" v="2843" actId="9405"/>
          <ac:inkMkLst>
            <pc:docMk/>
            <pc:sldMk cId="1879298032" sldId="261"/>
            <ac:inkMk id="27" creationId="{6669F20E-3C53-EBCE-6238-B12CC8ACE39A}"/>
          </ac:inkMkLst>
        </pc:inkChg>
      </pc:sldChg>
      <pc:sldChg chg="addSp delSp modSp mod modNotesTx">
        <pc:chgData name="Stefanie Martin" userId="ce2d68ab62c078d2" providerId="LiveId" clId="{C488E7C9-66B5-47F2-A7C4-5089F030D4CC}" dt="2023-03-15T11:02:35.261" v="7837" actId="6549"/>
        <pc:sldMkLst>
          <pc:docMk/>
          <pc:sldMk cId="120991265" sldId="262"/>
        </pc:sldMkLst>
        <pc:spChg chg="mod">
          <ac:chgData name="Stefanie Martin" userId="ce2d68ab62c078d2" providerId="LiveId" clId="{C488E7C9-66B5-47F2-A7C4-5089F030D4CC}" dt="2023-03-10T20:15:59.361" v="7550" actId="14100"/>
          <ac:spMkLst>
            <pc:docMk/>
            <pc:sldMk cId="120991265" sldId="262"/>
            <ac:spMk id="4" creationId="{2992096B-1861-5DA7-DB89-0C442A740219}"/>
          </ac:spMkLst>
        </pc:spChg>
        <pc:spChg chg="add mod">
          <ac:chgData name="Stefanie Martin" userId="ce2d68ab62c078d2" providerId="LiveId" clId="{C488E7C9-66B5-47F2-A7C4-5089F030D4CC}" dt="2023-03-15T10:22:25.038" v="7761" actId="6549"/>
          <ac:spMkLst>
            <pc:docMk/>
            <pc:sldMk cId="120991265" sldId="262"/>
            <ac:spMk id="8" creationId="{46FE20E5-56F7-7051-107E-4457B15ACF8F}"/>
          </ac:spMkLst>
        </pc:spChg>
        <pc:spChg chg="add mod">
          <ac:chgData name="Stefanie Martin" userId="ce2d68ab62c078d2" providerId="LiveId" clId="{C488E7C9-66B5-47F2-A7C4-5089F030D4CC}" dt="2023-03-15T11:02:35.261" v="7837" actId="6549"/>
          <ac:spMkLst>
            <pc:docMk/>
            <pc:sldMk cId="120991265" sldId="262"/>
            <ac:spMk id="11" creationId="{7F5C9F80-8B18-FE97-10AA-1A6A996034A9}"/>
          </ac:spMkLst>
        </pc:spChg>
        <pc:grpChg chg="mod">
          <ac:chgData name="Stefanie Martin" userId="ce2d68ab62c078d2" providerId="LiveId" clId="{C488E7C9-66B5-47F2-A7C4-5089F030D4CC}" dt="2023-03-10T20:07:32.281" v="6924" actId="1076"/>
          <ac:grpSpMkLst>
            <pc:docMk/>
            <pc:sldMk cId="120991265" sldId="262"/>
            <ac:grpSpMk id="7" creationId="{993098DE-FD6F-71A6-512C-056E72A72E96}"/>
          </ac:grpSpMkLst>
        </pc:grpChg>
        <pc:picChg chg="add del mod">
          <ac:chgData name="Stefanie Martin" userId="ce2d68ab62c078d2" providerId="LiveId" clId="{C488E7C9-66B5-47F2-A7C4-5089F030D4CC}" dt="2023-03-10T19:47:09.314" v="6078" actId="21"/>
          <ac:picMkLst>
            <pc:docMk/>
            <pc:sldMk cId="120991265" sldId="262"/>
            <ac:picMk id="3" creationId="{E3E0F349-164A-1BB2-4C97-4E0DE6F6AE29}"/>
          </ac:picMkLst>
        </pc:picChg>
        <pc:picChg chg="add mod">
          <ac:chgData name="Stefanie Martin" userId="ce2d68ab62c078d2" providerId="LiveId" clId="{C488E7C9-66B5-47F2-A7C4-5089F030D4CC}" dt="2023-03-10T20:15:47.616" v="7546" actId="1076"/>
          <ac:picMkLst>
            <pc:docMk/>
            <pc:sldMk cId="120991265" sldId="262"/>
            <ac:picMk id="9" creationId="{3CAA5739-1B80-D854-4995-E1593CFB8C3D}"/>
          </ac:picMkLst>
        </pc:picChg>
      </pc:sldChg>
      <pc:sldChg chg="addSp delSp modSp mod">
        <pc:chgData name="Stefanie Martin" userId="ce2d68ab62c078d2" providerId="LiveId" clId="{C488E7C9-66B5-47F2-A7C4-5089F030D4CC}" dt="2023-03-10T20:25:00.719" v="7754" actId="20577"/>
        <pc:sldMkLst>
          <pc:docMk/>
          <pc:sldMk cId="1352946368" sldId="263"/>
        </pc:sldMkLst>
        <pc:spChg chg="add mod">
          <ac:chgData name="Stefanie Martin" userId="ce2d68ab62c078d2" providerId="LiveId" clId="{C488E7C9-66B5-47F2-A7C4-5089F030D4CC}" dt="2023-03-10T20:25:00.719" v="7754" actId="20577"/>
          <ac:spMkLst>
            <pc:docMk/>
            <pc:sldMk cId="1352946368" sldId="263"/>
            <ac:spMk id="3" creationId="{389937A5-E609-CF6C-E27A-4887E460B382}"/>
          </ac:spMkLst>
        </pc:spChg>
        <pc:spChg chg="mod">
          <ac:chgData name="Stefanie Martin" userId="ce2d68ab62c078d2" providerId="LiveId" clId="{C488E7C9-66B5-47F2-A7C4-5089F030D4CC}" dt="2023-03-10T20:16:12.324" v="7554" actId="1076"/>
          <ac:spMkLst>
            <pc:docMk/>
            <pc:sldMk cId="1352946368" sldId="263"/>
            <ac:spMk id="4" creationId="{2992096B-1861-5DA7-DB89-0C442A740219}"/>
          </ac:spMkLst>
        </pc:spChg>
        <pc:spChg chg="add mod">
          <ac:chgData name="Stefanie Martin" userId="ce2d68ab62c078d2" providerId="LiveId" clId="{C488E7C9-66B5-47F2-A7C4-5089F030D4CC}" dt="2023-03-10T20:18:44.734" v="7712" actId="20577"/>
          <ac:spMkLst>
            <pc:docMk/>
            <pc:sldMk cId="1352946368" sldId="263"/>
            <ac:spMk id="10" creationId="{666624FF-02E1-D5E4-5D03-ADF25E0FCA4F}"/>
          </ac:spMkLst>
        </pc:spChg>
        <pc:grpChg chg="mod">
          <ac:chgData name="Stefanie Martin" userId="ce2d68ab62c078d2" providerId="LiveId" clId="{C488E7C9-66B5-47F2-A7C4-5089F030D4CC}" dt="2023-03-10T20:16:15.793" v="7555" actId="1076"/>
          <ac:grpSpMkLst>
            <pc:docMk/>
            <pc:sldMk cId="1352946368" sldId="263"/>
            <ac:grpSpMk id="7" creationId="{993098DE-FD6F-71A6-512C-056E72A72E96}"/>
          </ac:grpSpMkLst>
        </pc:grpChg>
        <pc:picChg chg="add del mod">
          <ac:chgData name="Stefanie Martin" userId="ce2d68ab62c078d2" providerId="LiveId" clId="{C488E7C9-66B5-47F2-A7C4-5089F030D4CC}" dt="2023-03-10T19:47:22.164" v="6081" actId="478"/>
          <ac:picMkLst>
            <pc:docMk/>
            <pc:sldMk cId="1352946368" sldId="263"/>
            <ac:picMk id="8" creationId="{17BF66FC-FEF1-71CB-BF7E-E721BCA8DAF7}"/>
          </ac:picMkLst>
        </pc:picChg>
      </pc:sldChg>
      <pc:sldChg chg="addSp delSp modSp add mod delAnim modAnim modNotesTx">
        <pc:chgData name="Stefanie Martin" userId="ce2d68ab62c078d2" providerId="LiveId" clId="{C488E7C9-66B5-47F2-A7C4-5089F030D4CC}" dt="2023-03-10T19:41:21.590" v="5996" actId="1076"/>
        <pc:sldMkLst>
          <pc:docMk/>
          <pc:sldMk cId="417443865" sldId="264"/>
        </pc:sldMkLst>
        <pc:spChg chg="add mod">
          <ac:chgData name="Stefanie Martin" userId="ce2d68ab62c078d2" providerId="LiveId" clId="{C488E7C9-66B5-47F2-A7C4-5089F030D4CC}" dt="2023-03-10T17:42:47.146" v="4106" actId="20577"/>
          <ac:spMkLst>
            <pc:docMk/>
            <pc:sldMk cId="417443865" sldId="264"/>
            <ac:spMk id="2" creationId="{BFE0E253-87AE-F3D4-B0B2-C7B990B986B4}"/>
          </ac:spMkLst>
        </pc:spChg>
        <pc:spChg chg="mod">
          <ac:chgData name="Stefanie Martin" userId="ce2d68ab62c078d2" providerId="LiveId" clId="{C488E7C9-66B5-47F2-A7C4-5089F030D4CC}" dt="2023-03-10T17:14:38.515" v="3736" actId="14100"/>
          <ac:spMkLst>
            <pc:docMk/>
            <pc:sldMk cId="417443865" sldId="264"/>
            <ac:spMk id="4" creationId="{2992096B-1861-5DA7-DB89-0C442A740219}"/>
          </ac:spMkLst>
        </pc:spChg>
        <pc:spChg chg="add mod">
          <ac:chgData name="Stefanie Martin" userId="ce2d68ab62c078d2" providerId="LiveId" clId="{C488E7C9-66B5-47F2-A7C4-5089F030D4CC}" dt="2023-03-10T19:40:37.368" v="5980" actId="255"/>
          <ac:spMkLst>
            <pc:docMk/>
            <pc:sldMk cId="417443865" sldId="264"/>
            <ac:spMk id="12" creationId="{53AEB119-307F-860C-58E3-61F631173C41}"/>
          </ac:spMkLst>
        </pc:spChg>
        <pc:spChg chg="add mod">
          <ac:chgData name="Stefanie Martin" userId="ce2d68ab62c078d2" providerId="LiveId" clId="{C488E7C9-66B5-47F2-A7C4-5089F030D4CC}" dt="2023-03-10T17:40:22.417" v="4067" actId="1076"/>
          <ac:spMkLst>
            <pc:docMk/>
            <pc:sldMk cId="417443865" sldId="264"/>
            <ac:spMk id="15" creationId="{41720343-B47E-345B-4892-FA3909E480BA}"/>
          </ac:spMkLst>
        </pc:spChg>
        <pc:spChg chg="add del mod">
          <ac:chgData name="Stefanie Martin" userId="ce2d68ab62c078d2" providerId="LiveId" clId="{C488E7C9-66B5-47F2-A7C4-5089F030D4CC}" dt="2023-03-10T17:48:41.384" v="4116" actId="478"/>
          <ac:spMkLst>
            <pc:docMk/>
            <pc:sldMk cId="417443865" sldId="264"/>
            <ac:spMk id="17" creationId="{B73CD366-4579-EE8C-C2A7-718E2513EB5A}"/>
          </ac:spMkLst>
        </pc:spChg>
        <pc:spChg chg="add del mod">
          <ac:chgData name="Stefanie Martin" userId="ce2d68ab62c078d2" providerId="LiveId" clId="{C488E7C9-66B5-47F2-A7C4-5089F030D4CC}" dt="2023-03-10T17:48:38.215" v="4115" actId="478"/>
          <ac:spMkLst>
            <pc:docMk/>
            <pc:sldMk cId="417443865" sldId="264"/>
            <ac:spMk id="18" creationId="{F282B70A-6134-2234-F85C-A7DBE288CF57}"/>
          </ac:spMkLst>
        </pc:spChg>
        <pc:spChg chg="add del">
          <ac:chgData name="Stefanie Martin" userId="ce2d68ab62c078d2" providerId="LiveId" clId="{C488E7C9-66B5-47F2-A7C4-5089F030D4CC}" dt="2023-03-10T17:49:08.031" v="4121" actId="478"/>
          <ac:spMkLst>
            <pc:docMk/>
            <pc:sldMk cId="417443865" sldId="264"/>
            <ac:spMk id="20" creationId="{19B67409-F594-249F-5E5A-0A56E6DC8EDF}"/>
          </ac:spMkLst>
        </pc:spChg>
        <pc:spChg chg="add del mod">
          <ac:chgData name="Stefanie Martin" userId="ce2d68ab62c078d2" providerId="LiveId" clId="{C488E7C9-66B5-47F2-A7C4-5089F030D4CC}" dt="2023-03-10T17:49:24.605" v="4126" actId="478"/>
          <ac:spMkLst>
            <pc:docMk/>
            <pc:sldMk cId="417443865" sldId="264"/>
            <ac:spMk id="22" creationId="{BDA75993-E9BE-2C0A-E968-AE675F6C7B06}"/>
          </ac:spMkLst>
        </pc:spChg>
        <pc:spChg chg="add del mod">
          <ac:chgData name="Stefanie Martin" userId="ce2d68ab62c078d2" providerId="LiveId" clId="{C488E7C9-66B5-47F2-A7C4-5089F030D4CC}" dt="2023-03-10T17:49:44.629" v="4141" actId="478"/>
          <ac:spMkLst>
            <pc:docMk/>
            <pc:sldMk cId="417443865" sldId="264"/>
            <ac:spMk id="23" creationId="{2D7BF707-735A-C7C9-080A-DD4A69A31909}"/>
          </ac:spMkLst>
        </pc:spChg>
        <pc:spChg chg="add del mod">
          <ac:chgData name="Stefanie Martin" userId="ce2d68ab62c078d2" providerId="LiveId" clId="{C488E7C9-66B5-47F2-A7C4-5089F030D4CC}" dt="2023-03-10T17:53:13.987" v="4156"/>
          <ac:spMkLst>
            <pc:docMk/>
            <pc:sldMk cId="417443865" sldId="264"/>
            <ac:spMk id="25" creationId="{613F103D-0C14-1D7C-B7B0-A906EF72E6AC}"/>
          </ac:spMkLst>
        </pc:spChg>
        <pc:spChg chg="add mod">
          <ac:chgData name="Stefanie Martin" userId="ce2d68ab62c078d2" providerId="LiveId" clId="{C488E7C9-66B5-47F2-A7C4-5089F030D4CC}" dt="2023-03-10T19:41:14.003" v="5994" actId="1076"/>
          <ac:spMkLst>
            <pc:docMk/>
            <pc:sldMk cId="417443865" sldId="264"/>
            <ac:spMk id="29" creationId="{E4383DC5-EB08-EDFD-98D9-4C9FC6064BFD}"/>
          </ac:spMkLst>
        </pc:spChg>
        <pc:spChg chg="add mod">
          <ac:chgData name="Stefanie Martin" userId="ce2d68ab62c078d2" providerId="LiveId" clId="{C488E7C9-66B5-47F2-A7C4-5089F030D4CC}" dt="2023-03-10T19:41:21.590" v="5996" actId="1076"/>
          <ac:spMkLst>
            <pc:docMk/>
            <pc:sldMk cId="417443865" sldId="264"/>
            <ac:spMk id="30" creationId="{B980BC40-C6A0-9A9D-7F2A-369F5A106CD3}"/>
          </ac:spMkLst>
        </pc:spChg>
        <pc:grpChg chg="mod">
          <ac:chgData name="Stefanie Martin" userId="ce2d68ab62c078d2" providerId="LiveId" clId="{C488E7C9-66B5-47F2-A7C4-5089F030D4CC}" dt="2023-03-10T17:09:47.813" v="3597" actId="1076"/>
          <ac:grpSpMkLst>
            <pc:docMk/>
            <pc:sldMk cId="417443865" sldId="264"/>
            <ac:grpSpMk id="7" creationId="{993098DE-FD6F-71A6-512C-056E72A72E96}"/>
          </ac:grpSpMkLst>
        </pc:grpChg>
        <pc:graphicFrameChg chg="add del mod modGraphic">
          <ac:chgData name="Stefanie Martin" userId="ce2d68ab62c078d2" providerId="LiveId" clId="{C488E7C9-66B5-47F2-A7C4-5089F030D4CC}" dt="2023-03-10T17:53:13.985" v="4154" actId="478"/>
          <ac:graphicFrameMkLst>
            <pc:docMk/>
            <pc:sldMk cId="417443865" sldId="264"/>
            <ac:graphicFrameMk id="11" creationId="{5133EDAB-7B5B-F1D3-4D32-9E2AFC824996}"/>
          </ac:graphicFrameMkLst>
        </pc:graphicFrameChg>
        <pc:picChg chg="add del mod">
          <ac:chgData name="Stefanie Martin" userId="ce2d68ab62c078d2" providerId="LiveId" clId="{C488E7C9-66B5-47F2-A7C4-5089F030D4CC}" dt="2023-03-10T17:21:13.802" v="3967" actId="478"/>
          <ac:picMkLst>
            <pc:docMk/>
            <pc:sldMk cId="417443865" sldId="264"/>
            <ac:picMk id="8" creationId="{194A17CB-E05F-BD20-A9AA-3F075C27D14E}"/>
          </ac:picMkLst>
        </pc:picChg>
        <pc:picChg chg="add mod">
          <ac:chgData name="Stefanie Martin" userId="ce2d68ab62c078d2" providerId="LiveId" clId="{C488E7C9-66B5-47F2-A7C4-5089F030D4CC}" dt="2023-03-10T17:40:07.505" v="4063" actId="1076"/>
          <ac:picMkLst>
            <pc:docMk/>
            <pc:sldMk cId="417443865" sldId="264"/>
            <ac:picMk id="10" creationId="{9B6060E0-77F2-BDF6-DA9A-964A3158DC19}"/>
          </ac:picMkLst>
        </pc:picChg>
        <pc:picChg chg="add del mod">
          <ac:chgData name="Stefanie Martin" userId="ce2d68ab62c078d2" providerId="LiveId" clId="{C488E7C9-66B5-47F2-A7C4-5089F030D4CC}" dt="2023-03-10T17:33:30.899" v="4046" actId="478"/>
          <ac:picMkLst>
            <pc:docMk/>
            <pc:sldMk cId="417443865" sldId="264"/>
            <ac:picMk id="13" creationId="{0514EEB7-E459-725D-89F7-0552E9EF9721}"/>
          </ac:picMkLst>
        </pc:picChg>
        <pc:picChg chg="add mod">
          <ac:chgData name="Stefanie Martin" userId="ce2d68ab62c078d2" providerId="LiveId" clId="{C488E7C9-66B5-47F2-A7C4-5089F030D4CC}" dt="2023-03-10T17:58:25.254" v="4272" actId="1076"/>
          <ac:picMkLst>
            <pc:docMk/>
            <pc:sldMk cId="417443865" sldId="264"/>
            <ac:picMk id="27" creationId="{B65B6D3F-56D1-C81C-DD76-DAF9B2D35AFE}"/>
          </ac:picMkLst>
        </pc:picChg>
        <pc:picChg chg="add mod">
          <ac:chgData name="Stefanie Martin" userId="ce2d68ab62c078d2" providerId="LiveId" clId="{C488E7C9-66B5-47F2-A7C4-5089F030D4CC}" dt="2023-03-10T17:58:31.944" v="4281" actId="1035"/>
          <ac:picMkLst>
            <pc:docMk/>
            <pc:sldMk cId="417443865" sldId="264"/>
            <ac:picMk id="28" creationId="{53A1433D-19F8-D9F9-B5AF-BAB6B354813C}"/>
          </ac:picMkLst>
        </pc:picChg>
        <pc:picChg chg="add mod">
          <ac:chgData name="Stefanie Martin" userId="ce2d68ab62c078d2" providerId="LiveId" clId="{C488E7C9-66B5-47F2-A7C4-5089F030D4CC}" dt="2023-03-10T17:40:18.462" v="4066" actId="1076"/>
          <ac:picMkLst>
            <pc:docMk/>
            <pc:sldMk cId="417443865" sldId="264"/>
            <ac:picMk id="2050" creationId="{B24D288B-B3E0-42BB-5B59-9A16F9C2F35E}"/>
          </ac:picMkLst>
        </pc:picChg>
        <pc:picChg chg="add del mod">
          <ac:chgData name="Stefanie Martin" userId="ce2d68ab62c078d2" providerId="LiveId" clId="{C488E7C9-66B5-47F2-A7C4-5089F030D4CC}" dt="2023-03-10T17:48:36.588" v="4114" actId="478"/>
          <ac:picMkLst>
            <pc:docMk/>
            <pc:sldMk cId="417443865" sldId="264"/>
            <ac:picMk id="2052" creationId="{B900FDE5-763A-4036-CC49-621AB9F7B380}"/>
          </ac:picMkLst>
        </pc:picChg>
        <pc:picChg chg="add mod">
          <ac:chgData name="Stefanie Martin" userId="ce2d68ab62c078d2" providerId="LiveId" clId="{C488E7C9-66B5-47F2-A7C4-5089F030D4CC}" dt="2023-03-10T17:48:03.014" v="4113" actId="1076"/>
          <ac:picMkLst>
            <pc:docMk/>
            <pc:sldMk cId="417443865" sldId="264"/>
            <ac:picMk id="2054" creationId="{242A16A3-AA9A-0D6E-2780-8C0CD331E4A5}"/>
          </ac:picMkLst>
        </pc:picChg>
        <pc:picChg chg="add del mod">
          <ac:chgData name="Stefanie Martin" userId="ce2d68ab62c078d2" providerId="LiveId" clId="{C488E7C9-66B5-47F2-A7C4-5089F030D4CC}" dt="2023-03-10T17:58:20.177" v="4269" actId="21"/>
          <ac:picMkLst>
            <pc:docMk/>
            <pc:sldMk cId="417443865" sldId="264"/>
            <ac:picMk id="2056" creationId="{6B8AE410-9FE2-498B-3F3A-6DC08151E9A7}"/>
          </ac:picMkLst>
        </pc:picChg>
      </pc:sldChg>
      <pc:sldChg chg="addSp delSp modSp add mod modNotesTx">
        <pc:chgData name="Stefanie Martin" userId="ce2d68ab62c078d2" providerId="LiveId" clId="{C488E7C9-66B5-47F2-A7C4-5089F030D4CC}" dt="2023-03-10T19:41:33.068" v="6003" actId="1038"/>
        <pc:sldMkLst>
          <pc:docMk/>
          <pc:sldMk cId="582468879" sldId="265"/>
        </pc:sldMkLst>
        <pc:spChg chg="del">
          <ac:chgData name="Stefanie Martin" userId="ce2d68ab62c078d2" providerId="LiveId" clId="{C488E7C9-66B5-47F2-A7C4-5089F030D4CC}" dt="2023-03-10T17:59:02.311" v="4286" actId="478"/>
          <ac:spMkLst>
            <pc:docMk/>
            <pc:sldMk cId="582468879" sldId="265"/>
            <ac:spMk id="2" creationId="{BFE0E253-87AE-F3D4-B0B2-C7B990B986B4}"/>
          </ac:spMkLst>
        </pc:spChg>
        <pc:spChg chg="add mod">
          <ac:chgData name="Stefanie Martin" userId="ce2d68ab62c078d2" providerId="LiveId" clId="{C488E7C9-66B5-47F2-A7C4-5089F030D4CC}" dt="2023-03-10T18:03:27.108" v="4372" actId="113"/>
          <ac:spMkLst>
            <pc:docMk/>
            <pc:sldMk cId="582468879" sldId="265"/>
            <ac:spMk id="3" creationId="{FC61AF5E-6F52-19F7-D49F-183FDE7F1299}"/>
          </ac:spMkLst>
        </pc:spChg>
        <pc:spChg chg="add del mod">
          <ac:chgData name="Stefanie Martin" userId="ce2d68ab62c078d2" providerId="LiveId" clId="{C488E7C9-66B5-47F2-A7C4-5089F030D4CC}" dt="2023-03-10T18:00:13.656" v="4303"/>
          <ac:spMkLst>
            <pc:docMk/>
            <pc:sldMk cId="582468879" sldId="265"/>
            <ac:spMk id="8" creationId="{F909A047-E768-18C2-8F49-6FD4C3500618}"/>
          </ac:spMkLst>
        </pc:spChg>
        <pc:spChg chg="add mod">
          <ac:chgData name="Stefanie Martin" userId="ce2d68ab62c078d2" providerId="LiveId" clId="{C488E7C9-66B5-47F2-A7C4-5089F030D4CC}" dt="2023-03-10T18:25:00" v="4609" actId="20577"/>
          <ac:spMkLst>
            <pc:docMk/>
            <pc:sldMk cId="582468879" sldId="265"/>
            <ac:spMk id="9" creationId="{777AEB4B-CC8C-70AF-8CDA-F488B4DC1FBC}"/>
          </ac:spMkLst>
        </pc:spChg>
        <pc:spChg chg="add mod">
          <ac:chgData name="Stefanie Martin" userId="ce2d68ab62c078d2" providerId="LiveId" clId="{C488E7C9-66B5-47F2-A7C4-5089F030D4CC}" dt="2023-03-10T18:30:04.394" v="4681" actId="113"/>
          <ac:spMkLst>
            <pc:docMk/>
            <pc:sldMk cId="582468879" sldId="265"/>
            <ac:spMk id="11" creationId="{3F952261-A66E-79CB-8EA3-5963891E9C78}"/>
          </ac:spMkLst>
        </pc:spChg>
        <pc:spChg chg="del">
          <ac:chgData name="Stefanie Martin" userId="ce2d68ab62c078d2" providerId="LiveId" clId="{C488E7C9-66B5-47F2-A7C4-5089F030D4CC}" dt="2023-03-10T17:59:15.513" v="4289" actId="478"/>
          <ac:spMkLst>
            <pc:docMk/>
            <pc:sldMk cId="582468879" sldId="265"/>
            <ac:spMk id="12" creationId="{53AEB119-307F-860C-58E3-61F631173C41}"/>
          </ac:spMkLst>
        </pc:spChg>
        <pc:spChg chg="del">
          <ac:chgData name="Stefanie Martin" userId="ce2d68ab62c078d2" providerId="LiveId" clId="{C488E7C9-66B5-47F2-A7C4-5089F030D4CC}" dt="2023-03-10T17:59:00.102" v="4285" actId="478"/>
          <ac:spMkLst>
            <pc:docMk/>
            <pc:sldMk cId="582468879" sldId="265"/>
            <ac:spMk id="15" creationId="{41720343-B47E-345B-4892-FA3909E480BA}"/>
          </ac:spMkLst>
        </pc:spChg>
        <pc:spChg chg="add mod">
          <ac:chgData name="Stefanie Martin" userId="ce2d68ab62c078d2" providerId="LiveId" clId="{C488E7C9-66B5-47F2-A7C4-5089F030D4CC}" dt="2023-03-10T19:41:33.068" v="6003" actId="1038"/>
          <ac:spMkLst>
            <pc:docMk/>
            <pc:sldMk cId="582468879" sldId="265"/>
            <ac:spMk id="16" creationId="{95BBBACA-2F21-88A2-18FE-1ABECF8EB813}"/>
          </ac:spMkLst>
        </pc:spChg>
        <pc:grpChg chg="del">
          <ac:chgData name="Stefanie Martin" userId="ce2d68ab62c078d2" providerId="LiveId" clId="{C488E7C9-66B5-47F2-A7C4-5089F030D4CC}" dt="2023-03-10T18:29:35.630" v="4676" actId="478"/>
          <ac:grpSpMkLst>
            <pc:docMk/>
            <pc:sldMk cId="582468879" sldId="265"/>
            <ac:grpSpMk id="7" creationId="{993098DE-FD6F-71A6-512C-056E72A72E96}"/>
          </ac:grpSpMkLst>
        </pc:grpChg>
        <pc:picChg chg="del">
          <ac:chgData name="Stefanie Martin" userId="ce2d68ab62c078d2" providerId="LiveId" clId="{C488E7C9-66B5-47F2-A7C4-5089F030D4CC}" dt="2023-03-10T17:59:00.102" v="4285" actId="478"/>
          <ac:picMkLst>
            <pc:docMk/>
            <pc:sldMk cId="582468879" sldId="265"/>
            <ac:picMk id="10" creationId="{9B6060E0-77F2-BDF6-DA9A-964A3158DC19}"/>
          </ac:picMkLst>
        </pc:picChg>
        <pc:picChg chg="add mod">
          <ac:chgData name="Stefanie Martin" userId="ce2d68ab62c078d2" providerId="LiveId" clId="{C488E7C9-66B5-47F2-A7C4-5089F030D4CC}" dt="2023-03-10T18:29:46.761" v="4680" actId="1076"/>
          <ac:picMkLst>
            <pc:docMk/>
            <pc:sldMk cId="582468879" sldId="265"/>
            <ac:picMk id="14" creationId="{EEFBEA50-7020-6131-6BEF-49CA930284EC}"/>
          </ac:picMkLst>
        </pc:picChg>
        <pc:picChg chg="del">
          <ac:chgData name="Stefanie Martin" userId="ce2d68ab62c078d2" providerId="LiveId" clId="{C488E7C9-66B5-47F2-A7C4-5089F030D4CC}" dt="2023-03-10T17:59:10.737" v="4287" actId="478"/>
          <ac:picMkLst>
            <pc:docMk/>
            <pc:sldMk cId="582468879" sldId="265"/>
            <ac:picMk id="27" creationId="{B65B6D3F-56D1-C81C-DD76-DAF9B2D35AFE}"/>
          </ac:picMkLst>
        </pc:picChg>
        <pc:picChg chg="del">
          <ac:chgData name="Stefanie Martin" userId="ce2d68ab62c078d2" providerId="LiveId" clId="{C488E7C9-66B5-47F2-A7C4-5089F030D4CC}" dt="2023-03-10T17:59:13.403" v="4288" actId="478"/>
          <ac:picMkLst>
            <pc:docMk/>
            <pc:sldMk cId="582468879" sldId="265"/>
            <ac:picMk id="28" creationId="{53A1433D-19F8-D9F9-B5AF-BAB6B354813C}"/>
          </ac:picMkLst>
        </pc:picChg>
        <pc:picChg chg="del">
          <ac:chgData name="Stefanie Martin" userId="ce2d68ab62c078d2" providerId="LiveId" clId="{C488E7C9-66B5-47F2-A7C4-5089F030D4CC}" dt="2023-03-10T17:59:00.102" v="4285" actId="478"/>
          <ac:picMkLst>
            <pc:docMk/>
            <pc:sldMk cId="582468879" sldId="265"/>
            <ac:picMk id="2050" creationId="{B24D288B-B3E0-42BB-5B59-9A16F9C2F35E}"/>
          </ac:picMkLst>
        </pc:picChg>
        <pc:picChg chg="del">
          <ac:chgData name="Stefanie Martin" userId="ce2d68ab62c078d2" providerId="LiveId" clId="{C488E7C9-66B5-47F2-A7C4-5089F030D4CC}" dt="2023-03-10T17:59:13.403" v="4288" actId="478"/>
          <ac:picMkLst>
            <pc:docMk/>
            <pc:sldMk cId="582468879" sldId="265"/>
            <ac:picMk id="2054" creationId="{242A16A3-AA9A-0D6E-2780-8C0CD331E4A5}"/>
          </ac:picMkLst>
        </pc:picChg>
        <pc:picChg chg="add mod">
          <ac:chgData name="Stefanie Martin" userId="ce2d68ab62c078d2" providerId="LiveId" clId="{C488E7C9-66B5-47F2-A7C4-5089F030D4CC}" dt="2023-03-10T18:02:26.160" v="4320" actId="1035"/>
          <ac:picMkLst>
            <pc:docMk/>
            <pc:sldMk cId="582468879" sldId="265"/>
            <ac:picMk id="3074" creationId="{9EADFF00-01D2-2F3A-C218-82ADBDB94CC6}"/>
          </ac:picMkLst>
        </pc:picChg>
        <pc:picChg chg="add mod">
          <ac:chgData name="Stefanie Martin" userId="ce2d68ab62c078d2" providerId="LiveId" clId="{C488E7C9-66B5-47F2-A7C4-5089F030D4CC}" dt="2023-03-10T18:02:26.160" v="4320" actId="1035"/>
          <ac:picMkLst>
            <pc:docMk/>
            <pc:sldMk cId="582468879" sldId="265"/>
            <ac:picMk id="3076" creationId="{41E1B459-DC42-F4E9-57BE-8AB8E2B47231}"/>
          </ac:picMkLst>
        </pc:picChg>
      </pc:sldChg>
      <pc:sldChg chg="addSp delSp modSp add mod modAnim modNotesTx">
        <pc:chgData name="Stefanie Martin" userId="ce2d68ab62c078d2" providerId="LiveId" clId="{C488E7C9-66B5-47F2-A7C4-5089F030D4CC}" dt="2023-03-10T19:46:37.389" v="6074" actId="20577"/>
        <pc:sldMkLst>
          <pc:docMk/>
          <pc:sldMk cId="3071730727" sldId="266"/>
        </pc:sldMkLst>
        <pc:spChg chg="del">
          <ac:chgData name="Stefanie Martin" userId="ce2d68ab62c078d2" providerId="LiveId" clId="{C488E7C9-66B5-47F2-A7C4-5089F030D4CC}" dt="2023-03-10T18:37:16.743" v="4906" actId="478"/>
          <ac:spMkLst>
            <pc:docMk/>
            <pc:sldMk cId="3071730727" sldId="266"/>
            <ac:spMk id="3" creationId="{FC61AF5E-6F52-19F7-D49F-183FDE7F1299}"/>
          </ac:spMkLst>
        </pc:spChg>
        <pc:spChg chg="mod">
          <ac:chgData name="Stefanie Martin" userId="ce2d68ab62c078d2" providerId="LiveId" clId="{C488E7C9-66B5-47F2-A7C4-5089F030D4CC}" dt="2023-03-10T18:38:05.786" v="4912" actId="255"/>
          <ac:spMkLst>
            <pc:docMk/>
            <pc:sldMk cId="3071730727" sldId="266"/>
            <ac:spMk id="4" creationId="{2992096B-1861-5DA7-DB89-0C442A740219}"/>
          </ac:spMkLst>
        </pc:spChg>
        <pc:spChg chg="add mod">
          <ac:chgData name="Stefanie Martin" userId="ce2d68ab62c078d2" providerId="LiveId" clId="{C488E7C9-66B5-47F2-A7C4-5089F030D4CC}" dt="2023-03-10T19:44:42.348" v="6060" actId="1076"/>
          <ac:spMkLst>
            <pc:docMk/>
            <pc:sldMk cId="3071730727" sldId="266"/>
            <ac:spMk id="7" creationId="{A04F9DFB-2D1E-AD62-F148-27704B2C2137}"/>
          </ac:spMkLst>
        </pc:spChg>
        <pc:spChg chg="add mod">
          <ac:chgData name="Stefanie Martin" userId="ce2d68ab62c078d2" providerId="LiveId" clId="{C488E7C9-66B5-47F2-A7C4-5089F030D4CC}" dt="2023-03-10T18:56:10.405" v="5456" actId="1076"/>
          <ac:spMkLst>
            <pc:docMk/>
            <pc:sldMk cId="3071730727" sldId="266"/>
            <ac:spMk id="8" creationId="{37791071-DF1E-CF9D-042D-53FE8F6E88AF}"/>
          </ac:spMkLst>
        </pc:spChg>
        <pc:spChg chg="del">
          <ac:chgData name="Stefanie Martin" userId="ce2d68ab62c078d2" providerId="LiveId" clId="{C488E7C9-66B5-47F2-A7C4-5089F030D4CC}" dt="2023-03-10T18:37:18.726" v="4907" actId="478"/>
          <ac:spMkLst>
            <pc:docMk/>
            <pc:sldMk cId="3071730727" sldId="266"/>
            <ac:spMk id="9" creationId="{777AEB4B-CC8C-70AF-8CDA-F488B4DC1FBC}"/>
          </ac:spMkLst>
        </pc:spChg>
        <pc:spChg chg="mod">
          <ac:chgData name="Stefanie Martin" userId="ce2d68ab62c078d2" providerId="LiveId" clId="{C488E7C9-66B5-47F2-A7C4-5089F030D4CC}" dt="2023-03-10T18:38:21.463" v="4914" actId="20577"/>
          <ac:spMkLst>
            <pc:docMk/>
            <pc:sldMk cId="3071730727" sldId="266"/>
            <ac:spMk id="11" creationId="{3F952261-A66E-79CB-8EA3-5963891E9C78}"/>
          </ac:spMkLst>
        </pc:spChg>
        <pc:spChg chg="add mod">
          <ac:chgData name="Stefanie Martin" userId="ce2d68ab62c078d2" providerId="LiveId" clId="{C488E7C9-66B5-47F2-A7C4-5089F030D4CC}" dt="2023-03-10T18:56:25.586" v="5468" actId="20577"/>
          <ac:spMkLst>
            <pc:docMk/>
            <pc:sldMk cId="3071730727" sldId="266"/>
            <ac:spMk id="12" creationId="{8225DA57-C2CB-DF05-C1B0-7569E7464411}"/>
          </ac:spMkLst>
        </pc:spChg>
        <pc:spChg chg="add mod">
          <ac:chgData name="Stefanie Martin" userId="ce2d68ab62c078d2" providerId="LiveId" clId="{C488E7C9-66B5-47F2-A7C4-5089F030D4CC}" dt="2023-03-10T19:46:37.389" v="6074" actId="20577"/>
          <ac:spMkLst>
            <pc:docMk/>
            <pc:sldMk cId="3071730727" sldId="266"/>
            <ac:spMk id="15" creationId="{752C69B8-C51E-B98D-CFD2-8EAF006EB78C}"/>
          </ac:spMkLst>
        </pc:spChg>
        <pc:picChg chg="add mod">
          <ac:chgData name="Stefanie Martin" userId="ce2d68ab62c078d2" providerId="LiveId" clId="{C488E7C9-66B5-47F2-A7C4-5089F030D4CC}" dt="2023-03-10T18:48:40.902" v="5404" actId="1076"/>
          <ac:picMkLst>
            <pc:docMk/>
            <pc:sldMk cId="3071730727" sldId="266"/>
            <ac:picMk id="5" creationId="{DA5C9BF1-C352-82FB-7821-EC18C0432DC3}"/>
          </ac:picMkLst>
        </pc:picChg>
        <pc:picChg chg="add del mod">
          <ac:chgData name="Stefanie Martin" userId="ce2d68ab62c078d2" providerId="LiveId" clId="{C488E7C9-66B5-47F2-A7C4-5089F030D4CC}" dt="2023-03-10T18:56:13.720" v="5458"/>
          <ac:picMkLst>
            <pc:docMk/>
            <pc:sldMk cId="3071730727" sldId="266"/>
            <ac:picMk id="10" creationId="{0E6D8007-6F6C-EB36-1CD3-7E6FC74E0489}"/>
          </ac:picMkLst>
        </pc:picChg>
        <pc:picChg chg="del">
          <ac:chgData name="Stefanie Martin" userId="ce2d68ab62c078d2" providerId="LiveId" clId="{C488E7C9-66B5-47F2-A7C4-5089F030D4CC}" dt="2023-03-10T18:37:27.811" v="4910" actId="478"/>
          <ac:picMkLst>
            <pc:docMk/>
            <pc:sldMk cId="3071730727" sldId="266"/>
            <ac:picMk id="14" creationId="{EEFBEA50-7020-6131-6BEF-49CA930284EC}"/>
          </ac:picMkLst>
        </pc:picChg>
        <pc:picChg chg="del">
          <ac:chgData name="Stefanie Martin" userId="ce2d68ab62c078d2" providerId="LiveId" clId="{C488E7C9-66B5-47F2-A7C4-5089F030D4CC}" dt="2023-03-10T18:37:16.743" v="4906" actId="478"/>
          <ac:picMkLst>
            <pc:docMk/>
            <pc:sldMk cId="3071730727" sldId="266"/>
            <ac:picMk id="3074" creationId="{9EADFF00-01D2-2F3A-C218-82ADBDB94CC6}"/>
          </ac:picMkLst>
        </pc:picChg>
        <pc:picChg chg="del">
          <ac:chgData name="Stefanie Martin" userId="ce2d68ab62c078d2" providerId="LiveId" clId="{C488E7C9-66B5-47F2-A7C4-5089F030D4CC}" dt="2023-03-10T18:37:16.743" v="4906" actId="478"/>
          <ac:picMkLst>
            <pc:docMk/>
            <pc:sldMk cId="3071730727" sldId="266"/>
            <ac:picMk id="3076" creationId="{41E1B459-DC42-F4E9-57BE-8AB8E2B47231}"/>
          </ac:picMkLst>
        </pc:picChg>
      </pc:sldChg>
      <pc:sldChg chg="delSp modSp add del mod modNotesTx">
        <pc:chgData name="Stefanie Martin" userId="ce2d68ab62c078d2" providerId="LiveId" clId="{C488E7C9-66B5-47F2-A7C4-5089F030D4CC}" dt="2023-03-10T19:46:05.182" v="6072" actId="47"/>
        <pc:sldMkLst>
          <pc:docMk/>
          <pc:sldMk cId="3097711706" sldId="267"/>
        </pc:sldMkLst>
        <pc:spChg chg="del">
          <ac:chgData name="Stefanie Martin" userId="ce2d68ab62c078d2" providerId="LiveId" clId="{C488E7C9-66B5-47F2-A7C4-5089F030D4CC}" dt="2023-03-10T18:51:13.536" v="5432" actId="478"/>
          <ac:spMkLst>
            <pc:docMk/>
            <pc:sldMk cId="3097711706" sldId="267"/>
            <ac:spMk id="7" creationId="{A04F9DFB-2D1E-AD62-F148-27704B2C2137}"/>
          </ac:spMkLst>
        </pc:spChg>
        <pc:spChg chg="del mod">
          <ac:chgData name="Stefanie Martin" userId="ce2d68ab62c078d2" providerId="LiveId" clId="{C488E7C9-66B5-47F2-A7C4-5089F030D4CC}" dt="2023-03-10T19:44:23.046" v="6057"/>
          <ac:spMkLst>
            <pc:docMk/>
            <pc:sldMk cId="3097711706" sldId="267"/>
            <ac:spMk id="11" creationId="{3F952261-A66E-79CB-8EA3-5963891E9C78}"/>
          </ac:spMkLst>
        </pc:spChg>
        <pc:picChg chg="del">
          <ac:chgData name="Stefanie Martin" userId="ce2d68ab62c078d2" providerId="LiveId" clId="{C488E7C9-66B5-47F2-A7C4-5089F030D4CC}" dt="2023-03-10T18:51:11.616" v="5431" actId="478"/>
          <ac:picMkLst>
            <pc:docMk/>
            <pc:sldMk cId="3097711706" sldId="267"/>
            <ac:picMk id="5" creationId="{DA5C9BF1-C352-82FB-7821-EC18C0432DC3}"/>
          </ac:picMkLst>
        </pc:picChg>
      </pc:sldChg>
      <pc:sldChg chg="new del">
        <pc:chgData name="Stefanie Martin" userId="ce2d68ab62c078d2" providerId="LiveId" clId="{C488E7C9-66B5-47F2-A7C4-5089F030D4CC}" dt="2023-03-10T19:11:54.466" v="5774" actId="680"/>
        <pc:sldMkLst>
          <pc:docMk/>
          <pc:sldMk cId="425554466" sldId="268"/>
        </pc:sldMkLst>
      </pc:sldChg>
      <pc:sldChg chg="modSp add del mod">
        <pc:chgData name="Stefanie Martin" userId="ce2d68ab62c078d2" providerId="LiveId" clId="{C488E7C9-66B5-47F2-A7C4-5089F030D4CC}" dt="2023-03-10T19:12:08.962" v="5790" actId="47"/>
        <pc:sldMkLst>
          <pc:docMk/>
          <pc:sldMk cId="1214276341" sldId="268"/>
        </pc:sldMkLst>
        <pc:spChg chg="mod">
          <ac:chgData name="Stefanie Martin" userId="ce2d68ab62c078d2" providerId="LiveId" clId="{C488E7C9-66B5-47F2-A7C4-5089F030D4CC}" dt="2023-03-10T19:12:05.431" v="5789" actId="20577"/>
          <ac:spMkLst>
            <pc:docMk/>
            <pc:sldMk cId="1214276341" sldId="268"/>
            <ac:spMk id="4" creationId="{2992096B-1861-5DA7-DB89-0C442A740219}"/>
          </ac:spMkLst>
        </pc:spChg>
      </pc:sldChg>
      <pc:sldChg chg="addSp delSp modSp add mod">
        <pc:chgData name="Stefanie Martin" userId="ce2d68ab62c078d2" providerId="LiveId" clId="{C488E7C9-66B5-47F2-A7C4-5089F030D4CC}" dt="2023-03-10T19:12:43.406" v="5798" actId="1076"/>
        <pc:sldMkLst>
          <pc:docMk/>
          <pc:sldMk cId="3815027933" sldId="268"/>
        </pc:sldMkLst>
        <pc:spChg chg="del">
          <ac:chgData name="Stefanie Martin" userId="ce2d68ab62c078d2" providerId="LiveId" clId="{C488E7C9-66B5-47F2-A7C4-5089F030D4CC}" dt="2023-03-10T19:12:16.554" v="5792" actId="478"/>
          <ac:spMkLst>
            <pc:docMk/>
            <pc:sldMk cId="3815027933" sldId="268"/>
            <ac:spMk id="11" creationId="{3F952261-A66E-79CB-8EA3-5963891E9C78}"/>
          </ac:spMkLst>
        </pc:spChg>
        <pc:picChg chg="add mod">
          <ac:chgData name="Stefanie Martin" userId="ce2d68ab62c078d2" providerId="LiveId" clId="{C488E7C9-66B5-47F2-A7C4-5089F030D4CC}" dt="2023-03-10T19:12:43.406" v="5798" actId="1076"/>
          <ac:picMkLst>
            <pc:docMk/>
            <pc:sldMk cId="3815027933" sldId="268"/>
            <ac:picMk id="3" creationId="{32620915-5EF2-F079-6C0E-8D8411B23EFE}"/>
          </ac:picMkLst>
        </pc:picChg>
      </pc:sldChg>
      <pc:sldChg chg="addSp delSp modSp add mod">
        <pc:chgData name="Stefanie Martin" userId="ce2d68ab62c078d2" providerId="LiveId" clId="{C488E7C9-66B5-47F2-A7C4-5089F030D4CC}" dt="2023-03-10T19:13:11.336" v="5805" actId="1076"/>
        <pc:sldMkLst>
          <pc:docMk/>
          <pc:sldMk cId="1018990935" sldId="269"/>
        </pc:sldMkLst>
        <pc:picChg chg="del">
          <ac:chgData name="Stefanie Martin" userId="ce2d68ab62c078d2" providerId="LiveId" clId="{C488E7C9-66B5-47F2-A7C4-5089F030D4CC}" dt="2023-03-10T19:12:48.628" v="5800" actId="478"/>
          <ac:picMkLst>
            <pc:docMk/>
            <pc:sldMk cId="1018990935" sldId="269"/>
            <ac:picMk id="3" creationId="{32620915-5EF2-F079-6C0E-8D8411B23EFE}"/>
          </ac:picMkLst>
        </pc:picChg>
        <pc:picChg chg="add mod">
          <ac:chgData name="Stefanie Martin" userId="ce2d68ab62c078d2" providerId="LiveId" clId="{C488E7C9-66B5-47F2-A7C4-5089F030D4CC}" dt="2023-03-10T19:13:11.336" v="5805" actId="1076"/>
          <ac:picMkLst>
            <pc:docMk/>
            <pc:sldMk cId="1018990935" sldId="269"/>
            <ac:picMk id="5" creationId="{4099064F-814C-5607-5193-C795B876507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9E9D2-46B7-49AD-9712-9BD2C1307D9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62639D2-4297-4142-BA93-D6DDEDF597C6}">
      <dgm:prSet phldrT="[Texto]"/>
      <dgm:spPr/>
      <dgm:t>
        <a:bodyPr/>
        <a:lstStyle/>
        <a:p>
          <a:r>
            <a:rPr lang="pt-BR" dirty="0"/>
            <a:t>Sinapses via sinais elétricos</a:t>
          </a:r>
        </a:p>
      </dgm:t>
    </dgm:pt>
    <dgm:pt modelId="{7EDA4932-DD5C-4389-B00C-329C7DC3DB46}" type="parTrans" cxnId="{E836015F-7BAD-4E02-A5D4-91A849B8FE63}">
      <dgm:prSet/>
      <dgm:spPr/>
      <dgm:t>
        <a:bodyPr/>
        <a:lstStyle/>
        <a:p>
          <a:endParaRPr lang="pt-BR"/>
        </a:p>
      </dgm:t>
    </dgm:pt>
    <dgm:pt modelId="{A49E9E10-55BD-4E31-A2BB-707F7D9CB556}" type="sibTrans" cxnId="{E836015F-7BAD-4E02-A5D4-91A849B8FE63}">
      <dgm:prSet/>
      <dgm:spPr/>
      <dgm:t>
        <a:bodyPr/>
        <a:lstStyle/>
        <a:p>
          <a:endParaRPr lang="pt-BR"/>
        </a:p>
      </dgm:t>
    </dgm:pt>
    <dgm:pt modelId="{24E7E100-75C7-43E8-8C3B-71A183FC9922}">
      <dgm:prSet phldrT="[Texto]"/>
      <dgm:spPr/>
      <dgm:t>
        <a:bodyPr/>
        <a:lstStyle/>
        <a:p>
          <a:r>
            <a:rPr lang="pt-BR" dirty="0"/>
            <a:t>Interação química na sinapse</a:t>
          </a:r>
        </a:p>
      </dgm:t>
    </dgm:pt>
    <dgm:pt modelId="{D8015D43-7EF4-4B17-B072-AF55E5B8A719}" type="parTrans" cxnId="{F66B9876-F94F-48D8-9057-2A3263754569}">
      <dgm:prSet/>
      <dgm:spPr/>
      <dgm:t>
        <a:bodyPr/>
        <a:lstStyle/>
        <a:p>
          <a:endParaRPr lang="pt-BR"/>
        </a:p>
      </dgm:t>
    </dgm:pt>
    <dgm:pt modelId="{F97DE33B-EB74-40F9-9C9A-F85B604C4C4F}" type="sibTrans" cxnId="{F66B9876-F94F-48D8-9057-2A3263754569}">
      <dgm:prSet/>
      <dgm:spPr/>
      <dgm:t>
        <a:bodyPr/>
        <a:lstStyle/>
        <a:p>
          <a:endParaRPr lang="pt-BR"/>
        </a:p>
      </dgm:t>
    </dgm:pt>
    <dgm:pt modelId="{2936E6F2-2892-4FDB-BCD9-A0DD87E0F744}">
      <dgm:prSet phldrT="[Texto]"/>
      <dgm:spPr/>
      <dgm:t>
        <a:bodyPr/>
        <a:lstStyle/>
        <a:p>
          <a:r>
            <a:rPr lang="pt-BR" dirty="0"/>
            <a:t>Mudança no potencial elétrico do dendrito receptor</a:t>
          </a:r>
        </a:p>
      </dgm:t>
    </dgm:pt>
    <dgm:pt modelId="{1F3756BE-1E46-4261-BB2F-2ECF5B897BAF}" type="parTrans" cxnId="{1CDDE5DB-B976-4F84-8484-A83B85F999BF}">
      <dgm:prSet/>
      <dgm:spPr/>
      <dgm:t>
        <a:bodyPr/>
        <a:lstStyle/>
        <a:p>
          <a:endParaRPr lang="pt-BR"/>
        </a:p>
      </dgm:t>
    </dgm:pt>
    <dgm:pt modelId="{B9834BD5-E6CA-4060-98BA-F4D0C86DAFA7}" type="sibTrans" cxnId="{1CDDE5DB-B976-4F84-8484-A83B85F999BF}">
      <dgm:prSet/>
      <dgm:spPr/>
      <dgm:t>
        <a:bodyPr/>
        <a:lstStyle/>
        <a:p>
          <a:endParaRPr lang="pt-BR"/>
        </a:p>
      </dgm:t>
    </dgm:pt>
    <dgm:pt modelId="{8DA123D9-77FA-45A5-B53C-111DC88F89D9}" type="pres">
      <dgm:prSet presAssocID="{4D09E9D2-46B7-49AD-9712-9BD2C1307D91}" presName="Name0" presStyleCnt="0">
        <dgm:presLayoutVars>
          <dgm:dir/>
          <dgm:animLvl val="lvl"/>
          <dgm:resizeHandles val="exact"/>
        </dgm:presLayoutVars>
      </dgm:prSet>
      <dgm:spPr/>
    </dgm:pt>
    <dgm:pt modelId="{C15C7B84-1CF1-49B7-AF4B-B69C3A51BA6E}" type="pres">
      <dgm:prSet presAssocID="{E62639D2-4297-4142-BA93-D6DDEDF597C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D2B1A9B-70F8-43B5-AF15-E4A30D61426E}" type="pres">
      <dgm:prSet presAssocID="{A49E9E10-55BD-4E31-A2BB-707F7D9CB556}" presName="parTxOnlySpace" presStyleCnt="0"/>
      <dgm:spPr/>
    </dgm:pt>
    <dgm:pt modelId="{E806BC0B-57C5-424B-A266-FE582576F738}" type="pres">
      <dgm:prSet presAssocID="{24E7E100-75C7-43E8-8C3B-71A183FC992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FAD3BAB-B78C-41B0-845E-F23E53D37347}" type="pres">
      <dgm:prSet presAssocID="{F97DE33B-EB74-40F9-9C9A-F85B604C4C4F}" presName="parTxOnlySpace" presStyleCnt="0"/>
      <dgm:spPr/>
    </dgm:pt>
    <dgm:pt modelId="{95403E11-86DB-47ED-86EE-477189D51A20}" type="pres">
      <dgm:prSet presAssocID="{2936E6F2-2892-4FDB-BCD9-A0DD87E0F7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DB0C05B-ABA8-407A-B576-230EE06B991D}" type="presOf" srcId="{2936E6F2-2892-4FDB-BCD9-A0DD87E0F744}" destId="{95403E11-86DB-47ED-86EE-477189D51A20}" srcOrd="0" destOrd="0" presId="urn:microsoft.com/office/officeart/2005/8/layout/chevron1"/>
    <dgm:cxn modelId="{E836015F-7BAD-4E02-A5D4-91A849B8FE63}" srcId="{4D09E9D2-46B7-49AD-9712-9BD2C1307D91}" destId="{E62639D2-4297-4142-BA93-D6DDEDF597C6}" srcOrd="0" destOrd="0" parTransId="{7EDA4932-DD5C-4389-B00C-329C7DC3DB46}" sibTransId="{A49E9E10-55BD-4E31-A2BB-707F7D9CB556}"/>
    <dgm:cxn modelId="{F66B9876-F94F-48D8-9057-2A3263754569}" srcId="{4D09E9D2-46B7-49AD-9712-9BD2C1307D91}" destId="{24E7E100-75C7-43E8-8C3B-71A183FC9922}" srcOrd="1" destOrd="0" parTransId="{D8015D43-7EF4-4B17-B072-AF55E5B8A719}" sibTransId="{F97DE33B-EB74-40F9-9C9A-F85B604C4C4F}"/>
    <dgm:cxn modelId="{5C93435A-8C82-41A4-900B-172D37E1BF34}" type="presOf" srcId="{4D09E9D2-46B7-49AD-9712-9BD2C1307D91}" destId="{8DA123D9-77FA-45A5-B53C-111DC88F89D9}" srcOrd="0" destOrd="0" presId="urn:microsoft.com/office/officeart/2005/8/layout/chevron1"/>
    <dgm:cxn modelId="{D8DF0AAF-1DCC-47CA-AFD7-BA78F693E695}" type="presOf" srcId="{24E7E100-75C7-43E8-8C3B-71A183FC9922}" destId="{E806BC0B-57C5-424B-A266-FE582576F738}" srcOrd="0" destOrd="0" presId="urn:microsoft.com/office/officeart/2005/8/layout/chevron1"/>
    <dgm:cxn modelId="{B57184C6-7CEC-416A-98B9-E058EF0814A2}" type="presOf" srcId="{E62639D2-4297-4142-BA93-D6DDEDF597C6}" destId="{C15C7B84-1CF1-49B7-AF4B-B69C3A51BA6E}" srcOrd="0" destOrd="0" presId="urn:microsoft.com/office/officeart/2005/8/layout/chevron1"/>
    <dgm:cxn modelId="{1CDDE5DB-B976-4F84-8484-A83B85F999BF}" srcId="{4D09E9D2-46B7-49AD-9712-9BD2C1307D91}" destId="{2936E6F2-2892-4FDB-BCD9-A0DD87E0F744}" srcOrd="2" destOrd="0" parTransId="{1F3756BE-1E46-4261-BB2F-2ECF5B897BAF}" sibTransId="{B9834BD5-E6CA-4060-98BA-F4D0C86DAFA7}"/>
    <dgm:cxn modelId="{490A6A54-0546-41F2-BF72-5B5A7DBA22A9}" type="presParOf" srcId="{8DA123D9-77FA-45A5-B53C-111DC88F89D9}" destId="{C15C7B84-1CF1-49B7-AF4B-B69C3A51BA6E}" srcOrd="0" destOrd="0" presId="urn:microsoft.com/office/officeart/2005/8/layout/chevron1"/>
    <dgm:cxn modelId="{4A7E0B5A-1A0E-4689-809E-89271440EA68}" type="presParOf" srcId="{8DA123D9-77FA-45A5-B53C-111DC88F89D9}" destId="{1D2B1A9B-70F8-43B5-AF15-E4A30D61426E}" srcOrd="1" destOrd="0" presId="urn:microsoft.com/office/officeart/2005/8/layout/chevron1"/>
    <dgm:cxn modelId="{23E61F62-E682-444E-997C-413FC77B2BFC}" type="presParOf" srcId="{8DA123D9-77FA-45A5-B53C-111DC88F89D9}" destId="{E806BC0B-57C5-424B-A266-FE582576F738}" srcOrd="2" destOrd="0" presId="urn:microsoft.com/office/officeart/2005/8/layout/chevron1"/>
    <dgm:cxn modelId="{70851A11-440D-433C-B788-91C25DCE43A5}" type="presParOf" srcId="{8DA123D9-77FA-45A5-B53C-111DC88F89D9}" destId="{1FAD3BAB-B78C-41B0-845E-F23E53D37347}" srcOrd="3" destOrd="0" presId="urn:microsoft.com/office/officeart/2005/8/layout/chevron1"/>
    <dgm:cxn modelId="{CA20B4A9-D495-453C-9A98-7D3200F11733}" type="presParOf" srcId="{8DA123D9-77FA-45A5-B53C-111DC88F89D9}" destId="{95403E11-86DB-47ED-86EE-477189D51A2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C7B84-1CF1-49B7-AF4B-B69C3A51BA6E}">
      <dsp:nvSpPr>
        <dsp:cNvPr id="0" name=""/>
        <dsp:cNvSpPr/>
      </dsp:nvSpPr>
      <dsp:spPr>
        <a:xfrm>
          <a:off x="1090" y="984249"/>
          <a:ext cx="1328185" cy="531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Sinapses via sinais elétricos</a:t>
          </a:r>
        </a:p>
      </dsp:txBody>
      <dsp:txXfrm>
        <a:off x="266727" y="984249"/>
        <a:ext cx="796911" cy="531274"/>
      </dsp:txXfrm>
    </dsp:sp>
    <dsp:sp modelId="{E806BC0B-57C5-424B-A266-FE582576F738}">
      <dsp:nvSpPr>
        <dsp:cNvPr id="0" name=""/>
        <dsp:cNvSpPr/>
      </dsp:nvSpPr>
      <dsp:spPr>
        <a:xfrm>
          <a:off x="1196457" y="984249"/>
          <a:ext cx="1328185" cy="531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Interação química na sinapse</a:t>
          </a:r>
        </a:p>
      </dsp:txBody>
      <dsp:txXfrm>
        <a:off x="1462094" y="984249"/>
        <a:ext cx="796911" cy="531274"/>
      </dsp:txXfrm>
    </dsp:sp>
    <dsp:sp modelId="{95403E11-86DB-47ED-86EE-477189D51A20}">
      <dsp:nvSpPr>
        <dsp:cNvPr id="0" name=""/>
        <dsp:cNvSpPr/>
      </dsp:nvSpPr>
      <dsp:spPr>
        <a:xfrm>
          <a:off x="2391824" y="984249"/>
          <a:ext cx="1328185" cy="531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Mudança no potencial elétrico do dendrito receptor</a:t>
          </a:r>
        </a:p>
      </dsp:txBody>
      <dsp:txXfrm>
        <a:off x="2657461" y="984249"/>
        <a:ext cx="796911" cy="531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32:21.88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730 1,'-1'0,"0"0,1 0,-1 1,0-1,0 0,0 1,0-1,0 1,0-1,1 1,-1-1,0 1,0 0,1-1,-1 1,1 0,-1 0,-1 1,-10 19,8-12,-120 211,116-209,1 0,-2-1,1 0,-2-1,-11 11,-56 36,65-48,9-6,1 0,0 0,-1 1,1-1,0 0,0 1,0 0,1-1,-1 1,0 0,1 0,0 0,-1 4,-8 46,8-42,1-1,-1 1,-4 10,1-6,1-1,1 0,-2 17,-3 15,5-37,0 0,-1-1,0 0,-1 1,1-1,-2 0,1-1,-1 0,-11 12,9-11,0 0,1 1,0 0,1 1,-9 17,12-18,1 1,0 0,1 0,0 0,0 0,1 0,0 0,3 15,-2 36,-1-58,-1 0,1 0,-1 0,0 0,0 0,0 0,-1-1,1 1,0 0,-1-1,0 1,-3 3,-29 25,9-11,20-16,1 0,-1-1,0 0,0 0,-5 2,7-3,0-1,0 0,0 0,0 1,1 0,-1-1,0 1,1 0,0 0,-1 1,1-1,0 0,0 1,0-1,1 1,-1 0,0 0,-1 4,-1 8,3-7,-1-1,0 1,-1 0,0-1,0 1,-1-1,1 0,-9 10,6-6,0 0,1 0,0 1,1-1,1 1,-1 0,2 0,0 0,0 0,0 14,3-22,-1 1,1-1,-1 0,1 0,1 0,-1 0,0 0,1 0,0 0,0-1,0 1,0-1,1 1,-1-1,1 0,5 5,-5-5,1 1,-1-1,0 1,-1 0,1 0,0 0,-1 0,0 1,0-1,0 1,-1-1,2 10,0 51,-3-59,0 0,-1 1,0-1,0 0,-1 0,1 1,-1-1,-3 6,0-4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6:48:41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378 211,'-44'1,"27"0,-1 0,0-2,0 0,-21-4,32 3,1-1,-1 0,1-1,0 1,0-1,1 0,-1-1,1 1,0-1,0 0,0 0,-5-9,-25-23,-8-8,35 34,-1 2,0-1,-20-16,17 19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6:48:44.9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1 183,'22'1,"40"-3,-57 2,0-1,0 0,0 0,0-1,-1 1,1-1,0 0,0 0,5-4,-7 3,-1 1,0 0,0 0,0-1,0 0,0 1,-1-1,1 0,-1 0,1 0,-1 0,0 0,0 0,-1 0,1 0,-1 0,1 0,-1 0,0 0,0-1,0 1,-1 0,0-5,-1-1,0-1,-1 0,0 1,0-1,-1 1,-6-10,3 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6:49:20.84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0 309,'4'0,"-1"-1,0 0,0-1,1 1,-1 0,0-1,3-2,7-3,-1 2,-5 3,-1-1,-1 1,1-1,0-1,6-4,-9 6,-1-1,0 1,0 0,0-1,-1 0,1 1,-1-1,1 0,-1 0,0 0,0 0,0 0,0 0,0-4,1-8,-1-1,-2-26,0 25,1 1,3-24,-3 36,1-1,0 0,1 0,-1 0,1 1,0-1,0 1,0-1,1 1,0 0,0 0,4-5,2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6:49:38.13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400 338,'15'-42,"-13"32,-1-1,0 0,0 0,-1 1,-1-1,0 0,-2-10,1 13,0 1,0 0,-1 1,1-1,-2 0,1 1,-1-1,0 1,0 0,-1 1,-6-7,-9-11,16 17,-1 1,0 0,0 0,0 0,-1 1,1-1,-9-4,13 9,0-1,-1 0,1 0,0 1,-1-1,1 1,-1-1,1 1,0-1,-1 1,1 0,-1 0,1 0,-1 0,1 0,-1 0,1 0,-1 0,-1 1,2 0,1 0,-1 0,0 0,0 0,1 0,-1 0,0 0,1 0,0 0,-1 0,1 0,-1 0,1 1,0-1,0 0,0 0,0 0,0 1,0-1,0 0,0 0,0 1,0-1,1 2,5 41,0-3,2 61,-9 232,1-322,-1 1,0-1,-1 0,0 0,-1 0,0 0,-7 17,8-27,1 0,-1 0,0 0,1 0,-1 0,0 0,0-1,0 1,0-1,-1 1,1-1,0 0,-1 0,1 0,0 0,-1-1,1 1,-1 0,1-1,-5 0,-7 1,0 0,-23-4,16 2,-3 1,17 0,-1 0,1 0,-1-1,1 0,-1 0,-9-4,15 4,0 0,0 0,0 0,-1 0,2-1,-1 1,0-1,0 0,0 0,1 1,-1-1,1 0,-1 0,1 0,0-1,0 1,0 0,0 0,0-1,0 1,1 0,-1-1,1-4,-2-2,1 0,0-1,0 1,1-1,1 1,-1 0,1-1,1 1,0 0,0 0,1 0,0 0,1 0,0 0,0 1,9-13,7-5,17-33,-4 7,-9 17,62-88,-83 120,0 0,0 0,1 0,-1 0,0 0,1 1,0 0,0 0,-1 0,1 0,1 0,-1 1,0-1,0 1,5 0,3-1,0 1,0 1,0 0,16 3,-26-3,0 1,1-1,-1 1,0 0,0-1,0 1,0 0,-1 1,1-1,0 0,0 0,-1 1,1-1,0 1,-1 0,0-1,1 1,-1 0,0 0,0 0,0-1,0 1,0 0,0 1,-1-1,1 0,-1 0,0 0,1 3,1 8,-1 1,-1 0,-1 21,0-21,0 15,-1-1,-9 43,3-12,8-49,-1-1,0 1,0 0,-1 0,0-1,-1 0,-6 16,4-15,2 0,-1 0,1 1,1 0,0-1,1 1,-1 0,2 0,1 18,-2 22,1-49,-1 0,1 0,0 0,-1 0,1 0,-1 0,0-1,0 1,0 0,0 0,0-1,0 1,0-1,0 1,-1-1,1 1,0-1,-1 0,1 1,-1-1,0 0,1 0,-1 0,0-1,0 1,0 0,1 0,-1-1,0 0,-4 1,-6 1,1-2,-1 1,0-1,-13-2,3 0,16 2,-1-1,1 1,-1-1,1-1,-1 1,1-1,0 0,-7-3,9 3,0-1,1 0,-1 1,0-1,1 0,0 0,0-1,0 1,0-1,0 0,1 0,-3-4,1 1,0 0,-1 0,0 1,0-1,0 1,-1 0,1 1,-1-1,-11-6,15 10,-1 0,1 0,0-1,0 1,0-1,0 1,0-1,0 0,1 1,0-1,-1 0,1 0,0 0,0 0,1 0,-1 0,1-1,-1 1,1 0,0 0,0 0,0 0,1-1,-1 1,1 0,0 0,0 0,0 0,0 0,0 0,1 0,-1 1,1-1,0 0,-1 1,1-1,1 1,-1 0,0-1,5-2,6-6,-1 0,-1-1,0-1,10-13,24-27,-29 36,17-25,-3 4,48-41,-78 79,0 0,1-1,-1 1,0 0,0-1,1 1,-1 0,0-1,1 1,-1 0,0 0,1-1,-1 1,0 0,1 0,-1 0,0 0,1 0,-1-1,0 1,1 0,-1 0,1 0,-1 0,0 0,2 0,-1 9,-7 17,0-14,1 0,-2 0,0-1,0 0,-1-1,0 0,-17 16,16-18,1 1,0 0,0 1,1-1,-11 19,-23 56,38-75,0 0,1 0,0 0,-1 9,-5 22,8-40,0 1,0-1,0 0,0 1,0-1,0 0,0 1,0-1,0 0,0 1,0-1,-1 0,1 1,0-1,0 0,0 1,-1-1,1 0,0 0,0 1,-1-1,1 0,0 0,0 1,-1-1,1 0,0 0,-1 0,1 0,-1 1,-3-11,1-18,4 19,1 0,-1 1,2-1,-1 1,1 0,0 0,1 0,0 0,7-10,-3 5,11-28,-10 19,17-28,3-6,-28 54,0-1,0 0,1 1,-1 0,1-1,-1 1,1 0,0 0,0 0,0 0,0 0,0 0,1 1,-1-1,1 1,-1 0,1-1,-1 1,5-1,-5 2,0-1,1 1,-1 0,0 0,0 0,1 1,-1-1,0 0,0 1,0-1,1 1,-1 0,0 0,0 0,0 0,0 0,0 0,-1 0,1 1,0-1,0 1,-1-1,1 1,1 2,2 4,0 0,0 1,-1 0,0 0,-1 0,0 0,0 0,-1 0,0 1,0-1,-1 1,-1 0,0 12,-4-171,3 141,0-1,0 0,-1 1,0-1,0 1,-1 0,0 0,-1 0,0 0,0 1,0-1,-1 1,0 0,-1 0,1 1,-1-1,-9-6,12 10,0-1,1 1,0-1,-1 0,1 0,1 0,-1 1,1-2,-1 1,1 0,0 0,1 0,-1-1,1 1,0-5,0 6,0-1,-1 0,1 0,0 0,-1 1,0-1,0 0,0 1,0-1,-1 1,0-1,1 1,-1 0,0 0,-1 0,1 0,-4-4,-1 2,0 0,0 1,-1 0,1 0,-1 0,-10-2,14 5,0-1,-1 1,1 0,0 1,-1-1,1 1,-1 0,0 0,1 0,-1 1,1-1,-1 1,-4 2,7-2,0 0,1 0,-1 0,0 0,1 0,-1 1,1-1,-1 1,1-1,0 1,0 0,-1-1,1 1,0 0,1 0,-1 0,0 0,0 0,1 0,-1 0,1 3,-2 7,1 1,2 20,-2 5,-4-7,-12 31,13-46,-4 22,8-36,-1 0,1 0,0 0,0 0,0-1,0 1,0 0,0 0,1 0,-1 0,1 0,-1-1,1 1,0 0,0 0,-1-1,3 3,-3-4,1 0,-1 0,0 0,1 0,-1 0,0 0,0 0,1 0,-1 0,0 0,1 0,-1-1,0 1,0 0,1 0,-1 0,0 0,0-1,0 1,1 0,-1 0,0-1,0 1,0 0,0 0,1-1,-1 1,0 0,0 0,0-1,0 1,0 0,0-1,0 1,0-1,7-18,-4 11,21-38,-16 33,-1 0,-1 0,0-1,0 0,4-21,-9 33,-1 1,0-1,0 0,0 0,0 0,0 0,0 0,-1 0,1 1,-1-1,1 0,-1 0,0 0,1 1,-1-1,0 0,0 1,0-1,0 1,-2-3,-2 0,0 0,0 0,0 0,-9-4,0 0,14 8,0 0,0-1,1 1,-1 0,0 0,0 0,0 0,0 0,0 0,0 0,0 0,1 0,-1-1,0 1,0 0,0 0,0 0,0 0,0 0,0 0,0-1,0 1,0 0,0 0,0 0,0 0,0 0,0-1,0 1,0 0,0 0,0 0,0 0,0 0,0-1,0 1,0 0,0 0,0 0,0 0,0 0,0 0,0-1,0 1,-1 0,1 0,0 0,0 0,0 0,0 0,0 0,14 1,2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6:49:46.51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159 182,'-19'-1,"8"1,23 2,-2-1,-1 1,1 0,-1 1,0 0,0 0,0 1,-1 0,1 0,13 11,-19-13,-1 0,1 0,-1 0,0 0,0 0,0 0,0 1,0-1,-1 1,1-1,-1 1,1 0,-1 0,0-1,0 1,0 0,-1 0,1 0,-1 0,1 0,-1 0,0 0,0 0,0 1,-1-1,1 0,-1 0,0-1,0 1,0 0,0 0,0 0,0 0,-3 2,3-2,-1 0,0-1,0 1,0-1,0 0,0 1,0-1,-1 0,1 0,-1-1,0 1,1 0,-1-1,0 0,0 1,0-1,0 0,0 0,0-1,0 1,0-1,-5 1,-4-2,0 0,-1 0,1-1,-17-5,5 2,19 4,0-1,0 1,0-1,0-1,0 1,0-1,1 1,-1-1,1-1,-1 1,1 0,1-1,-1 0,0 0,1 0,0-1,0 1,0-1,0 1,1-1,0 0,0 0,0 0,1-1,-1 1,0-8,0 1,1 0,0-1,1 1,0 0,1-1,1 1,-1 0,2 0,0 0,8-19,-9 24,1 1,0 0,0 0,1 0,-1 0,1 0,9-9,-9 13,-1-1,0 1,1 0,-1-1,1 2,0-1,0 0,0 1,-1 0,1 0,0 0,1 0,-1 1,6-1,-3 1,0 0,0 0,0 0,0 1,-1 0,1 1,0-1,-1 1,1 1,-1-1,1 1,-1 0,0 0,0 1,0 0,-1 0,6 5,-8-6,-1 0,0 1,0-1,0 0,0 1,0 0,-1-1,0 1,0 0,0 0,0-1,0 1,0 8,-1 8,-2 30,0-19,3 0,-1-20,1 0,-2 0,1 0,-1 0,-3 11,3-19,0 0,0-1,0 1,0-1,-1 1,1-1,-1 1,1-1,-1 0,0 0,0 0,0 0,0 0,0 0,0 0,0-1,-1 1,1-1,-1 0,1 0,-1 0,0 0,1 0,-6 1,-1-1,0 1,-1-2,-13 1,26-1,9 0,1 0,0 0,15-4,-25 4,0-1,0 1,0-1,0 1,-1-1,1 0,0 0,-1-1,1 1,-1 0,1-1,-1 0,1 1,-1-1,0 0,0 0,0-1,0 1,0 0,-1 0,1-1,-1 1,2-5,-1 0,0 0,-1-1,0 1,-1-1,1 0,-1 1,-1-1,0 1,0-1,-3-12,2 15,1 0,-1 0,0 0,-1 1,1-1,-1 1,1-1,-1 1,-1 0,1 0,0 1,-1-1,0 1,0-1,0 1,-7-4,9 7,0-1,1 0,-1 0,1 0,-1 0,1 0,-1 0,1 0,0 0,-1-1,0-1,4-4,12 2,6-1,28-6,-46 11,0 1,0 0,0 0,0 0,0 0,0 0,0 0,-1 0,1 1,0-1,0 0,0 1,0 0,-1-1,1 1,0 0,-1 0,1 0,0 0,1 2,-2-1,0-1,0 1,-1-1,1 1,0-1,-1 1,1 0,-1-1,0 1,1 0,-1 0,0-1,0 1,0 0,0 0,-1-1,1 1,0 0,-1-1,1 1,-1 0,-1 2,-22 41,15-30,3-5,0 0,0-1,-1 1,-16 15,19-20,-1-1,0 0,1-1,-2 1,1-1,0 0,-1 0,1-1,-1 0,0 0,-6 2,-2-2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32:38.88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743 0,'0'5,"1"10,-1 1,-1-1,0 0,-1 0,0 0,-10 29,-4-1,6-16,0-1,-24 43,13-21,18-40,0-1,0 1,0-1,-1 1,0-1,-1 0,-5 6,8-11,1-1,-1 1,0-1,0 0,1 0,-1 0,0 0,0 0,0 0,-1-1,1 1,0-1,-4 1,-33 0,32-1,0 0,0 0,0 1,-7 1,11-1,0 0,0 0,0 1,0-1,0 1,0 0,0 0,1 0,-1 0,1 0,-1 1,1-1,0 1,0 0,0-1,0 1,1 0,-1 0,1 0,0 0,0 1,0-1,0 0,-1 6,0 9,0-1,1 1,2 27,0-18,-1-21,-1 0,0 0,0-1,-1 1,1 0,-1-1,-1 1,1-1,-1 0,-4 8,-4 3,-23 27,30-39,-1 0,1-1,-1 1,1-1,-1 0,0-1,0 1,-10 3,9-4,0 1,0 0,0 0,0 0,1 1,-7 5,-7 9,1 1,1 0,0 1,-23 38,39-55,0-1,0 0,0 1,0-1,0 1,0-1,0 1,1-1,0 1,-1-1,1 1,0-1,0 1,0 0,1 2,1 0,-1 0,1 0,0 0,1 0,4 6,8 20,-13-28,-1 1,0-1,0 1,0-1,0 1,-1 0,0-1,1 1,-1-1,-1 1,1 0,0-1,-1 1,0-1,0 1,0-1,0 1,0-1,-1 0,0 1,1-1,-1 0,0 0,-1 0,1 0,0-1,-1 1,0-1,1 1,-1-1,0 0,0 0,-1 0,1-1,0 1,-5 1,4-1,1 0,-1 1,0 0,1 0,-1 0,-4 5,-19 15,23-20,0-1,0 1,0-1,0 1,1 0,-1 1,1-1,0 1,0-1,0 1,1 0,-3 4,2-2,1 0,1-1,-1 1,1 0,0 0,0 0,0 0,1 0,1 7,1 44,0 6,-5 65,-3-81,3-23,-1 36,4-22,0-27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53:27.92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0 592,'1'0,"0"0,0-1,0 1,0 0,-1-1,1 1,0-1,0 1,0-1,-1 1,1-1,0 0,0 1,-1-1,1 0,-1 0,1 1,-1-1,1 0,0-1,10-21,-9 17,8-18,2-3,25-42,-14 18,1 0,-22 47,0 0,1 0,-1 1,1-1,0 1,0 0,1 0,-1 0,7-4,-8 5,1-1,-1 1,1 0,-1-1,0 0,0 1,0-1,0 0,0 0,0 0,0-4,0 3,0 0,0 0,1 0,-1 0,1 1,4-5,-5 5,1 0,-1 0,0 0,1 0,-1 0,0 0,-1 0,1-1,-1 1,1-1,-1 0,0 1,0-1,-1 0,1 1,-1-7,7-26,-5 33,-1-1,1 1,0 0,0 0,0 0,0 0,1 0,-1 1,1-1,0 1,-1 0,1-1,0 1,6-2,6-4,30-10,-21 9,0-2,-18 8,0 0,1 0,-1 1,1 0,0 0,0 0,-1 1,14-1,133-9,-124 10,-20 0,-1 0,0 1,0 0,1 0,-1 1,0 0,8 3,-15-4,0 1,0-1,0 1,0-1,0 1,0 0,0-1,-1 1,1 0,0 0,0-1,-1 1,1 0,-1 0,1 0,-1 0,1 0,-1 0,0 0,1 0,-1 1,2 27,-2-26,-1 0,1 0,0 0,0-1,1 1,-1 0,1 0,-1-1,1 1,0 0,0 0,0-1,0 1,2 3,22 13,-22-18,0 1,0 0,0 1,-1-1,1 0,0 1,-1 0,3 3,-4-5,-1 1,1-1,-1 1,1-1,-1 1,0-1,0 1,0-1,0 1,0-1,0 1,0-1,0 1,-1-1,1 0,0 1,-1-1,1 1,-1-1,0 0,1 1,-1-1,0 0,0 0,-1 2,-29 36,23-30,0 1,1 0,0 0,0 0,1 1,-9 22,14-30,1 0,0 0,0 0,0 0,0 0,0 0,1 0,-1 0,1 0,0 0,0 0,0 0,0 0,2 4,-1-3,0 0,0 0,-1 0,0 0,0 0,0 1,0 5,-2-4,1 0,-2-1,1 1,-1 0,0 0,0-1,0 1,-1-1,1 0,-5 6,2-4,1 1,0 0,-4 15,6-18,0 0,0-1,0 1,-1-1,1 1,-1-1,0 0,0 0,-6 6,-38 29,46-37,-8 3,0 0,0 0,-17 7,-12 5,32-14,-1 0,1-1,-1 1,1-1,-1-1,1 1,-1-1,-8 0,-59-2,30-1,-40 3,-91-3,173 2,-1 0,0-1,0 0,1 1,-1-1,0 0,1-1,-1 1,1 0,0-1,-1 1,1-1,0 0,0 0,0 0,0 0,0 0,0 0,1 0,-1-1,1 1,-1 0,0-5,1 5,0 0,0 0,1-1,-1 1,1 0,0 0,0-1,0 1,0 0,0 0,0-1,0 1,1 0,-1 0,1 0,0-1,-1 1,1 0,0 0,0 0,1 0,-1 0,0 1,1-1,-1 0,1 0,-1 1,4-3,9-6,-1 0,0-1,19-23,-25 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4:53:39.510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377 237,'-28'-3,"-8"0,23 5,-1 1,1 0,0 0,0 2,0 0,0 0,1 1,0 1,0 0,0 0,1 1,-12 11,16-10,1 0,-1 0,2 0,-1 1,1 0,1 0,-6 17,3-10,7-15,-1-1,0 1,1-1,-1 1,1 0,-1 0,1-1,0 1,-1 0,1 0,0 0,0-1,1 1,-1 0,0 0,1 0,-1-1,1 1,-1 0,1-1,0 1,-1 0,1-1,2 3,-1-2,1 0,-1 0,1 0,-1-1,1 1,0-1,0 1,0-1,0 0,0 0,0 0,0-1,5 1,34 5,0-2,1-2,54-4,-91 1,0-1,0 1,0-2,-1 1,1 0,0-1,7-5,14-6,-24 12,0 0,0 0,1 0,-1-1,0 1,-1-1,1 0,0 0,-1 0,0 0,0 0,0 0,2-5,21-52,-16 34,-7 21,0-1,0 1,0-1,-1 1,0-1,0-9,-1 14,0 0,0-1,0 1,0-1,0 1,0-1,-1 1,1-1,-1 1,1 0,-1-1,1 1,-1 0,0 0,1-1,-1 1,0 0,0 0,0 0,0 0,0 0,0 0,-1 0,1 0,0 0,0 1,-1-1,1 0,0 1,-2-1,-24-6,-1 1,0 2,-31-1,52 4,0 1,0 1,0-1,0 1,0 0,0 1,0 0,-11 4,6 0,1 0,-1 1,-17 14,10-4,-27 29,31-30,-2 0,-24 20,36-33,-1 1,1 1,0-1,1 1,-6 6,9-10,1-1,-1 1,1 0,-1 0,1-1,0 1,-1 0,1 0,0 0,0-1,-1 1,1 0,0 0,0 0,0 0,0 0,0 0,0-1,1 3,-1-2,1 0,0 0,-1 0,1 0,0-1,0 1,0 0,0 0,0-1,0 1,0 0,0-1,0 1,0-1,0 1,0-1,0 1,0-1,2 0,18 6,101 24,-112-28,0 1,-1-1,1 2,-1 0,12 5,-21-9,0 0,0 1,1-1,-1 0,0 0,0 0,1 0,-1 0,0 0,0 0,0 1,1-1,-1 0,0 0,0 0,0 1,0-1,1 0,-1 0,0 0,0 1,0-1,0 0,0 0,0 1,0-1,0 0,0 0,0 1,0-1,0 0,0 0,0 1,0-1,0 0,0 0,0 1,0-1,0 0,-10 7,-15 1,-19-2,-1-2,-74-3,88-1,51 1,-1-2,1 0,0-1,-1-1,0-1,0 0,0-2,36-15,-50 18,1 1,0-1,1 1,-1 0,0 0,0 0,1 1,-1 0,1 1,-1-1,10 2,24 0,-13 1,45-3,-66 0,1 0,-1 0,0 0,0-1,0 1,0-2,0 1,-1 0,1-1,-1 0,1-1,7-6,-11 8,0 0,-1 0,1 0,-1 0,0 0,1 0,-1-1,0 1,-1-1,1 1,0 0,-1-1,1 1,-1-1,0 0,0 1,0-1,0 1,-1-5,-1-5,0 0,-8-22,3 10,6 18,0 1,1 0,-1 0,2 0,-1 0,0 0,1-1,0 1,0 0,0 0,1 1,0-1,2-5,3-3,-1 1,2-1,13-16,-21 28,0 1,1 0,-1-1,0 1,0 0,0 0,0-1,1 1,-1 0,0-1,0 1,0 0,1 0,-1-1,0 1,0 0,1 0,-1 0,0 0,1-1,-1 1,0 0,0 0,1 0,-1 0,0 0,1 0,-1 0,0 0,1 0,-1 10,-9 18,-5-1,-1-1,-25 36,27-44,-3 8,12-19,0-1,0 1,-1-1,0 1,-11 9,-18 18,27-25,-1-1,1-1,-1 1,-1-1,1-1,-1 0,0 0,-12 5,20-10,0-1,1 0,-1 0,0 1,0-1,0 0,0 0,-1 0,1 0,0 0,0 0,0 0,0 0,0 0,0-1,0 1,0 0,1-1,-1 1,0-1,0 1,0-1,0 1,0-1,-1 0,1-1,-1-1,0 1,1 0,0 0,-1-1,1 1,0 0,0-1,-1-4,0-7,0 1,0 0,1-14,1 24,-1-19,0 14,0 0,1 0,0-1,1 1,-1 0,5-16,-5 23,1 0,0 0,-1 0,1 0,0 0,0 0,0 0,0 1,0-1,0 0,0 0,0 1,0-1,0 0,0 1,0 0,0-1,1 1,-1-1,0 1,2 0,33-2,-8 1,-25 0,-1 1,1-1,-1 1,1-1,0 0,-1 0,1 0,-1-1,0 1,1 0,-1-1,0 0,0 1,0-1,0 0,0 0,2-3,-3 2,0 0,0 0,0 0,-1 0,1 0,-1 0,1 0,-1 0,0 0,0 0,-1 0,1 0,-1 0,-1-6,-4-33,6 35,-1 0,0 0,0 0,0 0,-1 0,0 1,-1-1,1 0,-1 1,-6-10,-51-56,59 71,0-1,0 1,0 0,0 0,0 0,0-1,1 1,-1-1,1 1,-1 0,1-1,-1 1,1-1,0 1,0-1,-1 1,1-1,1 1,-1-1,0-1,1 2,-1 0,1 0,0 0,-1 0,1 0,0 0,0 0,0 0,0 1,0-1,0 0,0 1,0-1,0 0,0 1,0-1,0 1,1 0,0-1,9-1,-1 1,0 0,0 0,16 2,-18-1,122 10,-127-10,13 2,-1 1,0 0,24 9,-39-12,0 0,0 0,0 0,0 0,0 0,0 0,0 0,0 0,0 0,-1 0,1 0,0 0,0 0,0 0,0 0,0 0,0 0,0 1,0-1,0 0,0 0,0 0,0 0,0 0,0 0,0 0,0 0,0 0,0 0,0 0,0 0,0 1,0-1,0 0,0 0,0 0,0 0,0 0,0 0,0 0,0 0,0 0,0 0,0 0,0 0,0 0,1 1,-1-1,0 0,0 0,0 0,0 0,0 0,0 0,0 0,0 0,0 0,0 0,0 0,0 0,1 0,-13 2,-14 0,14-2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5:00:14.2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193 226,'-3'0,"0"0,1 0,-1 0,0 1,0-1,1 1,-1-1,0 1,1 0,-1 0,1 0,-1 1,1-1,-1 0,-2 3,3-1,-1 0,1 0,0-1,0 1,0 0,1 0,-1 1,1-1,0 0,0 0,0 1,-1 3,1 4,-1-1,2 20,-4 19,4-45,-1-1,0 0,0 1,0-1,-1 0,1 1,-1-1,0 0,0 0,0 0,-3 3,1-1,0 0,1 1,-1-1,-2 8,3-7,0 0,0 0,-1-1,-6 9,9-13,-1 0,1 0,0 0,-1 0,1 0,0 0,-1 0,0 0,1 0,-1-1,1 1,-1-1,0 1,1-1,-1 1,0-1,0 0,1 0,-1 0,0 0,-2-1,3 1,0 0,0-1,0 1,0-1,0 1,0-1,0 1,1-1,-1 0,0 1,0-1,1 0,-1 0,0 1,1-1,-1 0,1 0,-1 0,1 0,0 0,-1 0,1 1,0-1,-1 0,1 0,0 0,0 0,0 0,0 0,0 0,0 0,0 0,0 0,1 0,-1 0,1-2,11-36,-12 38,2-5,1-1,0 1,0-1,0 1,1 0,0 0,0 0,0 0,1 1,0 0,0 0,0 0,8-4,-2 1,1-1,-1 0,-1 0,0-1,0 0,9-14,47-74,-52 76,12-33,-25 53,0-1,0 1,0 0,0 0,0-1,0 1,-1-1,1 1,-1-1,0 1,1-1,-1 1,0-1,-1 1,1-1,-1-2,1 4,-1 1,1 0,-1 0,1 0,-1 0,1-1,-1 1,1 0,-1 0,1 0,-1 0,0 0,1 0,-1 0,1 1,-1-1,1 0,-1 0,1 0,0 0,-1 1,1-1,-1 0,1 1,-1-1,1 0,0 1,-1-1,1 0,0 1,-1 0,-16 15,15-14,-15 16,11-11,-1 0,0 0,0 0,-9 6,14-12,0 0,0 1,0-1,-1 0,1 0,0-1,-1 1,1 0,0-1,-1 1,1-1,-1 0,1 0,-1 0,1 0,0 0,-1 0,1-1,-1 1,1-1,-3-1,4 2,-1-1,1 1,0-1,0 0,0 1,0-1,0 0,0 0,0 1,1-1,-1 0,0 0,0 0,1 0,-1 0,0 0,1-1,-1 1,1 0,-1 0,1 0,0 0,0-1,-1 1,1 0,0 0,0-1,0 1,0 0,0 0,1 0,-1-1,0 1,0 0,1 0,-1 0,1-1,-1 1,2-2,1-2,0 0,0 0,0 0,1 0,-1 0,9-7,-2 2,-3 4,-1 0,1 0,0 1,0-1,0 2,10-6,-15 10,0-1,0 0,0 1,0-1,1 1,-1 0,0-1,0 1,1 0,-1 1,0-1,0 0,1 0,-1 1,0 0,0-1,0 1,0 0,0 0,0 0,0 0,0 0,0 1,0-1,-1 0,1 1,-1 0,1-1,2 4,-1 0,0-1,-1 1,1-1,-1 1,0 0,0 0,0 0,-1 1,2 8,-2-3,0 0,0 0,-2 19,1-29,0 1,0-1,-1 1,1-1,-1 1,1-1,-1 1,0-1,1 0,-1 1,0-1,0 0,0 0,0 1,0-1,0 0,0 0,-1 0,1 0,0-1,-2 2,-35 11,34-12,0 0,-1 0,1 1,0-1,0 1,0 0,-6 4,8-3,0 0,0 0,1 0,-1 0,1 1,0-1,0 0,0 1,0-1,0 1,1-1,-1 6,-1 7,0-7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5:03:16.86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0 471,'2'0,"-1"0,0 0,1-1,-1 1,0 0,0-1,1 1,-1-1,0 1,0-1,1 1,-1-1,0 0,0 1,0-1,0 0,0 0,0 0,0 0,-1 0,1 0,0 0,0 0,-1-1,2 0,0-5,1-1,-1 1,3-13,-5 16,1-1,0 1,0 0,0-1,0 1,1 0,0 0,0 0,4-5,-3 6,0 0,1 1,0-1,0 1,0 0,-1 0,2 0,-1 1,6-2,-5 2,-1 0,0-1,0 1,0-1,0 0,-1 0,1 0,6-5,-8 4,-1 0,1 0,-1 0,1-1,-1 1,0 0,0 0,0-1,-1 1,1-1,-1 1,0 0,0-1,0 1,-1-7,4-27,26-35,-28 70,0 0,0 1,0-1,0 0,0 1,0-1,0 1,0-1,1 1,-1 0,0-1,1 1,0 0,-1 0,1 0,-1 0,1 0,0 0,0 1,0-1,-1 1,5-2,-4 2,1-1,-1 0,0 1,1-1,-1 0,0-1,0 1,0 0,1-1,-1 1,-1-1,1 0,3-2,-2 0,0 0,1 0,-1 1,1-1,7-4,-7 5,1 0,-1 0,0-1,-1 0,5-4,-7 6,0 1,0 0,-1-1,1 1,0-1,-1 1,1-1,-1 1,0-1,1 1,-1-1,0 0,0 1,0-1,0 1,0-1,-1 1,1-1,0 1,-1-1,0-2,0 3,1 0,-1 0,1 0,-1 0,1 0,-1 1,0-1,1 0,-1 0,0 1,0-1,1 1,-1-1,0 1,-1-1,-6-3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6:48:23.0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1319 38,'-34'-2,"-42"-7,55 5,0 1,-1 1,0 1,1 1,-40 5,54-3,0 0,0 1,1 0,-1 0,1 1,-1 0,1 0,0 1,1-1,-10 11,8-8,0-1,-1 0,1 0,-1-1,-16 9,15-10,0 0,1 0,-1 1,1 1,0-1,1 1,-14 14,17-16,0 1,1-1,-1 1,1 0,0 0,1 0,-1 1,1-1,0 1,1-1,-1 1,1 0,0 0,0 7,1-6,-1 0,0-1,0 1,0 0,-1 0,0 0,0-1,-1 1,1-1,-1 1,-1-1,0 0,1 0,-2-1,1 1,-1-1,0 0,0 0,0-1,0 1,-1-1,0 0,0-1,0 1,0-1,-1 0,1-1,-1 0,0 0,1 0,-1-1,0 0,-9 1,-107-3,44-1,46 0,-37-6,43 4,0 1,-33 1,50 2,1 1,-1 1,1-1,-1 1,1 1,0 0,0 0,0 1,0 0,-9 6,-10 3,19-9,0 0,0 0,1 1,-14 10,20-14,1 0,0 0,0 0,0 0,0 0,0 0,0 0,1 1,-1-1,0 0,0 0,1 1,-1-1,1 0,-1 1,1-1,0 1,0-1,-1 1,1-1,0 1,0-1,0 0,0 1,1-1,-1 1,0-1,1 1,-1-1,1 0,-1 1,1-1,0 0,-1 1,1-1,2 2,-1 0,0-1,0 0,0 0,1 0,-1 0,1 0,-1 0,1 0,0-1,0 1,0-1,0 0,0 0,3 1,49 5,-12-2,123 37,-87-30,-20-4,-32-4,13 3,51 15,-71-17,-1-2,1 0,0 0,0-2,32-2,-28 0,0 1,0 2,29 4,30 17,15 2,-86-23,0-1,0-1,0 0,0 0,0-2,0 1,-1-1,1-1,-1 0,1-1,13-6,8 0,-24 8,-1 0,0-1,1 0,10-6,-17 8,1 0,-1-1,0 0,0 1,0-1,0 0,0 0,0 0,-1-1,1 1,-1 0,0 0,1-1,-1 1,0-1,0 1,0-1,0-4,2-17,-2-1,0 1,-4-35,0-7,3 63,0-27,3-33,-1 52,0-1,1 1,0 0,1 0,0 1,6-13,-5 13,0 1,-1-2,-1 1,0 0,0-1,-1 1,0-1,-1 0,0 0,-1-14,-1-74,1 82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6:48:32.5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1009 2,'-63'-2,"-71"4,131-1,-1-1,1 1,0 0,0 0,0 0,-1 0,1 1,0-1,1 1,-1 0,0 0,0 0,1 0,-1 0,1 0,0 1,-1-1,-2 7,-2 3,0 0,1 1,-7 18,9-19,-1 0,-11 20,10-23,1 0,-1 0,2 1,-1-1,1 1,1 0,0 0,0 0,1 1,0-1,1 1,0-1,2 16,-2 43,4 79,-3-145,1 0,0 0,0-1,0 1,0 0,0 0,0-1,1 1,-1-1,1 1,0-1,0 0,0 0,0 1,0-1,0-1,0 1,1 0,-1 0,1-1,2 2,3 1,0-1,0 0,0 0,0-1,1 0,8 1,-16-3,0 0,1 0,-1-1,0 1,1 0,-1-1,0 1,1 0,-1-1,0 0,0 1,0-1,1 0,-1 0,0 1,0-1,0 0,0 0,0 0,0 0,-1 0,1-1,0 1,0 0,-1 0,1 0,-1-1,1 1,-1 0,1-3,2-6,0-1,2-19,-4 20,6-48,-4 1,-2-60,-1 109,0 6,0-1,0 1,-1-1,1 1,0-1,-1 1,1-1,-1 1,0-1,0 1,0-1,0 1,-1 0,1 0,0 0,-1-1,0 1,1 1,-5-5,3 4,-1 0,1 0,-1 1,0-1,0 1,0 0,0 0,0 0,0 0,0 1,-8 0,-3-1,1 0,0 2,-1 0,1 0,0 2,-1-1,1 2,1 0,-21 8,28-7,-1 0,1 0,0 0,1 1,-1 0,1 0,-8 12,-21 23,16-22,0 1,1 1,2 0,-25 45,39-66,1 1,-1-1,1 1,-1 0,1-1,0 1,-1 0,1 0,0-1,0 1,0 0,-1 0,1-1,0 1,0 0,0 0,0-1,0 1,0 0,0 0,1-1,-1 1,0 0,0 0,1-1,-1 1,0 0,1-1,-1 1,1 0,0 0,1 1,0-1,-1 0,1 0,0 0,0 0,0-1,0 1,0 0,1-1,-1 0,3 1,4 0,0-1,1 0,-1-1,16-3,-14 1,-1-1,0 0,0-1,14-9,23-11,-46 25,0-1,0 1,0 0,0-1,0 1,0-1,0 1,0-1,0 0,0 1,0-1,0 0,0 0,-1 0,1 1,0-1,0 0,-1 0,1 0,-1 0,1 0,0-2,-1 1,0 1,0 0,-1 0,1 0,0 0,0 1,-1-1,1 0,-1 0,1 0,-1 0,1 0,-1 0,0 0,1 1,-1-1,0 0,0 1,1-1,-2 0,-1-2,0 1,-1 0,1 1,0-1,-1 0,1 1,-1 0,0 0,1 0,-1 0,0 1,0-1,-4 1,3 1,1 0,-1 0,1 1,0-1,0 1,0 0,0 0,0 1,0-1,0 1,1 0,-1 0,1 0,0 0,0 1,0-1,1 1,-1 0,1 0,0 0,0 0,-3 8,1-1,0 1,1-1,0 1,1 0,1 0,0 0,0 16,1-27,1-1,-1 0,0 0,0 1,0-1,1 0,-1 0,0 0,1 1,-1-1,0 0,0 0,1 0,-1 0,0 1,1-1,-1 0,0 0,1 0,-1 0,0 0,1 0,-1 0,0 0,1 0,-1 0,0 0,1 0,-1 0,0 0,1 0,-1-1,0 1,1 0,-1 0,0 0,0 0,1-1,-1 1,0 0,1-1,20-9,-14 6,6-2,13-5,28-10,-51 18,-8-1,-9-2,-24 0,29 5,0 0,-1-1,1 0,-11-4,6 0,-1 0,0 2,0 0,0 1,-1 0,1 1,-20 0,26 2,1 0,-1 0,1-1,-1 0,1-1,-1 0,1 0,0-1,0 0,0 0,0-1,1 0,-1 0,1-1,0 0,-8-7,-8-5,-7-4,29 21,0-1,0 0,0 0,0 0,0 0,0 0,0 0,1 0,-1-1,0 1,1 0,-1 0,1-1,-1 1,1 0,0 0,-1-1,1 1,0-2,0 1,1 1,0 0,-1 0,1 0,0-1,0 1,0 0,0 0,0 0,0 0,0 1,0-1,0 0,0 0,0 1,0-1,1 0,-1 1,0-1,1 1,-1 0,0-1,1 1,-1 0,3 0,36-4,-25 6,0 0,-1 1,1 0,-1 1,0 1,0 0,0 1,-1 0,0 1,0 1,-1 0,16 14,-25-19,0 0,0 0,-1 1,1-1,-1 1,0 0,0 0,0 0,-1 0,1 0,-1 0,0 0,0 0,0 8,1 6,-2 0,-2 23,0-10,2-27,0-1,0 0,0 1,-1-1,1 0,-1 1,0-1,0 0,0 0,0 0,-1 1,1-1,-1-1,-2 4,2-4,0 0,0-1,0 0,0 1,0-1,0 0,0 0,-1 0,1-1,0 1,-1 0,1-1,0 0,-1 1,1-1,-1 0,1 0,0 0,-1-1,-3 0,-7-1,0-1,0-1,1 0,0-1,-1 0,1-1,-17-10,8 3,11 9,1 1,-1-1,0 2,0-1,0 1,0 1,-17-1,17 2,0-1,0 0,0-1,0 0,0 0,1-1,-13-6,13 2,11 2,-1 4,1 1,-1-1,0 1,1 0,-1-1,0 1,1 0,-1 0,0-1,1 1,-1 0,3 1,37 5,47 14,34 5,-60-16,-15-2,66 1,-78-9,30 0,-60 2,1-1,-1 1,0 0,1 0,-1 1,0 0,0-1,0 2,6 2,-11-5,0 1,0-1,1 0,-1 0,0 0,0 0,1 1,-1-1,0 0,0 0,0 1,0-1,1 0,-1 0,0 1,0-1,0 0,0 0,0 1,0-1,0 0,0 1,0-1,0 0,0 0,0 1,0-1,0 0,0 1,0-1,0 0,0 0,0 1,-1-1,-8 10,8-9,0-1,0 1,0-1,0 1,0-1,0 1,0-1,-1 0,1 1,0-1,0 0,0 0,0 0,0 0,0 0,-1 0,1 0,0 0,0-1,0 1,0 0,0-1,0 1,0 0,-2-2,1 0,0-1,0 1,0-1,1 0,-1 1,1-1,0 0,-1 0,1 0,0 0,1 0,-1 0,0-5,-2-45,3 44,-1-13,0 13,1-1,0 1,0 0,1-1,0 1,5-18,-5 24,1 0,0 1,0-1,0 1,0 0,0-1,1 1,-1 0,1 0,-1 1,6-4,35-16,-34 17,4-2,33-15,-43 19,0 1,0-1,0 0,0-1,-1 1,1 0,-1-1,1 1,-1-1,4-5,-6 8,0-1,0 1,0-1,-1 1,1-1,0 1,0 0,0-1,0 1,0 0,-1-1,1 1,0-1,0 1,-1 0,1 0,0-1,0 1,-1 0,1-1,0 1,-1 0,1 0,-1 0,1-1,0 1,-1 0,1 0,0 0,-1 0,1 0,-1 0,1 0,-1-1,1 1,0 1,-1-1,1 0,-1 0,0 0,-22-1,22 1,-38 0,21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0T16:48:38.8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96,'5'0,"0"1,0 0,0 0,0 1,6 2,10 3,28 6,1-3,1-1,97 2,-121-10,-9-1,-1 0,20-4,-31 3,0 0,1-1,-1 0,-1 0,1 0,0-1,0 0,-1 0,9-7,1-1,-3 2,-1 0,14-14,-22 19,0 1,0 0,-1-1,1 0,-1 1,0-1,0 0,0 0,-1 0,0 0,1-1,0-4,-1-7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6226-CE07-4BA5-968C-1CA0E0D008A3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9B29-BA6D-4581-A9CD-E008DFDD81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34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frontiersin.org/article/10.3389/fnhum.2013.00749/ful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Rostral = anterior</a:t>
            </a:r>
          </a:p>
          <a:p>
            <a:r>
              <a:rPr lang="pt-BR" dirty="0"/>
              <a:t>Caudal = posterior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9B29-BA6D-4581-A9CD-E008DFDD81F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98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pt-BR" dirty="0"/>
              <a:t>Major </a:t>
            </a:r>
            <a:r>
              <a:rPr lang="pt-BR" dirty="0" err="1"/>
              <a:t>parts</a:t>
            </a:r>
            <a:r>
              <a:rPr lang="pt-BR" dirty="0"/>
              <a:t> of the central system (central </a:t>
            </a:r>
            <a:r>
              <a:rPr lang="pt-BR" dirty="0" err="1"/>
              <a:t>nervous</a:t>
            </a:r>
            <a:r>
              <a:rPr lang="pt-BR" dirty="0"/>
              <a:t> system = toolbox)</a:t>
            </a:r>
          </a:p>
          <a:p>
            <a:pPr marL="0" indent="0">
              <a:buNone/>
            </a:pPr>
            <a:r>
              <a:rPr lang="pt-BR" dirty="0"/>
              <a:t>Corpo caloso: conjunto de fibras nervosas (neurônios) que conecta os dois hemisférios.</a:t>
            </a:r>
          </a:p>
          <a:p>
            <a:pPr marL="0" indent="0">
              <a:buNone/>
            </a:pPr>
            <a:r>
              <a:rPr lang="pt-BR" dirty="0"/>
              <a:t>B) Corte coronal pra mostrar </a:t>
            </a:r>
            <a:r>
              <a:rPr lang="pt-BR" dirty="0" err="1"/>
              <a:t>gray</a:t>
            </a:r>
            <a:r>
              <a:rPr lang="pt-BR" dirty="0"/>
              <a:t> </a:t>
            </a:r>
            <a:r>
              <a:rPr lang="pt-BR" dirty="0" err="1"/>
              <a:t>matter</a:t>
            </a:r>
            <a:r>
              <a:rPr lang="pt-BR" dirty="0"/>
              <a:t> and White </a:t>
            </a:r>
            <a:r>
              <a:rPr lang="pt-BR" dirty="0" err="1"/>
              <a:t>matter</a:t>
            </a:r>
            <a:r>
              <a:rPr lang="pt-BR" dirty="0"/>
              <a:t>. GRAY: corpo celular do neurônio. WHITE: axônios </a:t>
            </a:r>
            <a:r>
              <a:rPr lang="pt-BR" dirty="0" err="1"/>
              <a:t>mielíticos</a:t>
            </a:r>
            <a:r>
              <a:rPr lang="pt-BR" dirty="0"/>
              <a:t> e células da glia.</a:t>
            </a:r>
          </a:p>
          <a:p>
            <a:pPr marL="0" indent="0">
              <a:buNone/>
            </a:pPr>
            <a:r>
              <a:rPr lang="pt-BR" dirty="0"/>
              <a:t>Giro e </a:t>
            </a:r>
            <a:r>
              <a:rPr lang="pt-BR" dirty="0" err="1"/>
              <a:t>sulcus</a:t>
            </a:r>
            <a:r>
              <a:rPr lang="pt-BR" dirty="0"/>
              <a:t>: saliências (dobras e pico de convolações “vales” “depressão”)</a:t>
            </a:r>
          </a:p>
          <a:p>
            <a:pPr marL="0" indent="0">
              <a:buNone/>
            </a:pPr>
            <a:r>
              <a:rPr lang="pt-BR" dirty="0"/>
              <a:t>C) Lobos do córtex. D – E) visão macro.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Córtex </a:t>
            </a:r>
            <a:r>
              <a:rPr lang="pt-BR" dirty="0" err="1"/>
              <a:t>pré-motor</a:t>
            </a:r>
            <a:r>
              <a:rPr lang="pt-BR" dirty="0"/>
              <a:t> e </a:t>
            </a:r>
            <a:r>
              <a:rPr lang="pt-BR" dirty="0" err="1"/>
              <a:t>somatosensorial</a:t>
            </a:r>
            <a:r>
              <a:rPr lang="pt-BR" dirty="0"/>
              <a:t> se complementam. </a:t>
            </a:r>
            <a:r>
              <a:rPr lang="pt-BR" dirty="0" err="1"/>
              <a:t>Pré-motor</a:t>
            </a:r>
            <a:r>
              <a:rPr lang="pt-BR" dirty="0"/>
              <a:t>: controle muscular. </a:t>
            </a:r>
            <a:r>
              <a:rPr lang="pt-BR" dirty="0" err="1"/>
              <a:t>Somato</a:t>
            </a:r>
            <a:r>
              <a:rPr lang="pt-BR" dirty="0"/>
              <a:t>: </a:t>
            </a:r>
            <a:r>
              <a:rPr lang="pt-BR" dirty="0" err="1"/>
              <a:t>touch</a:t>
            </a:r>
            <a:r>
              <a:rPr lang="pt-BR" dirty="0"/>
              <a:t>/ toque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9B29-BA6D-4581-A9CD-E008DFDD81F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32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 PARTE TRÁS 2 PERSPECTIVAS DO NEURÔNIO: A COMUNICAÇÃO (sinapses) E A ORGANIZAÇÃO (</a:t>
            </a:r>
            <a:r>
              <a:rPr lang="pt-BR" dirty="0" err="1"/>
              <a:t>citoarquitetura</a:t>
            </a:r>
            <a:r>
              <a:rPr lang="pt-BR" dirty="0"/>
              <a:t>) no córtex.</a:t>
            </a:r>
          </a:p>
          <a:p>
            <a:r>
              <a:rPr lang="pt-BR" dirty="0"/>
              <a:t>A: corpo celular (matéria cinzenta, fica na superfície), axônio (matéria branca, fica embaixo da matéria branca). É branca em função da mielina. </a:t>
            </a:r>
            <a:r>
              <a:rPr lang="pt-BR" b="1" dirty="0"/>
              <a:t>Mielina: </a:t>
            </a:r>
            <a:r>
              <a:rPr lang="pt-BR" b="0" dirty="0"/>
              <a:t>torna as sinapses mais rápidas.</a:t>
            </a:r>
            <a:endParaRPr lang="pt-BR" dirty="0"/>
          </a:p>
          <a:p>
            <a:r>
              <a:rPr lang="pt-BR" dirty="0"/>
              <a:t>B: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composição celular do sistema nervoso (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citoarquitetura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). As células são organizadas em 6 diferentes camadas, em função do tipo de neurônio e da organização espacial. C: a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citoarquitetura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pode ser usada para identificar regiões.  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Sinapse:</a:t>
            </a:r>
            <a:r>
              <a:rPr lang="pt-BR" b="0" dirty="0">
                <a:solidFill>
                  <a:schemeClr val="accent5">
                    <a:lumMod val="50000"/>
                  </a:schemeClr>
                </a:solidFill>
              </a:rPr>
              <a:t> o espaço de encontro entre 1 axônio e 1 dendrito. A informação (comunicação) é passada de 1 neurônio a outro por descargas elétricas.</a:t>
            </a:r>
          </a:p>
          <a:p>
            <a:r>
              <a:rPr lang="pt-BR" b="0" dirty="0">
                <a:solidFill>
                  <a:schemeClr val="accent5">
                    <a:lumMod val="50000"/>
                  </a:schemeClr>
                </a:solidFill>
              </a:rPr>
              <a:t>As descargas elétricas podem ser excitatórios ou inibitórias.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9B29-BA6D-4581-A9CD-E008DFDD81F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33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effectLst/>
              </a:rPr>
              <a:t>DTI olha pra direção da água, difusão e pra integridade da matéria branca.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effectLst/>
              </a:rPr>
              <a:t>Jang SH (2013) </a:t>
            </a:r>
            <a:r>
              <a:rPr lang="pt-BR" dirty="0" err="1">
                <a:effectLst/>
              </a:rPr>
              <a:t>Diffusion</a:t>
            </a:r>
            <a:r>
              <a:rPr lang="pt-BR" dirty="0">
                <a:effectLst/>
              </a:rPr>
              <a:t> tensor </a:t>
            </a:r>
            <a:r>
              <a:rPr lang="pt-BR" dirty="0" err="1">
                <a:effectLst/>
              </a:rPr>
              <a:t>imaging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studies</a:t>
            </a:r>
            <a:r>
              <a:rPr lang="pt-BR" dirty="0">
                <a:effectLst/>
              </a:rPr>
              <a:t> on </a:t>
            </a:r>
            <a:r>
              <a:rPr lang="pt-BR" dirty="0" err="1">
                <a:effectLst/>
              </a:rPr>
              <a:t>arcuate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fasciculus</a:t>
            </a:r>
            <a:r>
              <a:rPr lang="pt-BR" dirty="0">
                <a:effectLst/>
              </a:rPr>
              <a:t> in </a:t>
            </a:r>
            <a:r>
              <a:rPr lang="pt-BR" dirty="0" err="1">
                <a:effectLst/>
              </a:rPr>
              <a:t>stroke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patients</a:t>
            </a:r>
            <a:r>
              <a:rPr lang="pt-BR" dirty="0">
                <a:effectLst/>
              </a:rPr>
              <a:t>: a review. Front. Hum. </a:t>
            </a:r>
            <a:r>
              <a:rPr lang="pt-BR" dirty="0" err="1">
                <a:effectLst/>
              </a:rPr>
              <a:t>Neurosci</a:t>
            </a:r>
            <a:r>
              <a:rPr lang="pt-BR" dirty="0">
                <a:effectLst/>
              </a:rPr>
              <a:t>. 7:749. </a:t>
            </a:r>
            <a:r>
              <a:rPr lang="pt-BR" dirty="0" err="1">
                <a:effectLst/>
              </a:rPr>
              <a:t>doi</a:t>
            </a:r>
            <a:r>
              <a:rPr lang="pt-BR" dirty="0">
                <a:effectLst/>
              </a:rPr>
              <a:t>: 10.3389/fnhum.2013.00749 </a:t>
            </a:r>
            <a:r>
              <a:rPr lang="pt-BR" u="none" strike="noStrike" dirty="0">
                <a:solidFill>
                  <a:srgbClr val="3366CC"/>
                </a:solidFill>
                <a:effectLst/>
                <a:hlinkClick r:id="rId3"/>
              </a:rPr>
              <a:t>http://journal.frontiersin.org/article/10.3389/fnhum.2013.00749/full</a:t>
            </a:r>
            <a:endParaRPr lang="pt-BR" u="none" strike="noStrike" dirty="0">
              <a:solidFill>
                <a:srgbClr val="3366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https://www.nmr.mgh.harvard.edu/neurorecovery/technology.htm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9B29-BA6D-4581-A9CD-E008DFDD81F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11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MEG  de movimento dos dedos das mãos.</a:t>
            </a:r>
          </a:p>
          <a:p>
            <a:r>
              <a:rPr lang="pt-BR" dirty="0"/>
              <a:t>Os sinais medidos não refletem os potenciais em si, mas a descarga elétrica pós-sináptica de uma população de neurônios.</a:t>
            </a:r>
          </a:p>
          <a:p>
            <a:r>
              <a:rPr lang="pt-BR" dirty="0"/>
              <a:t>ERP: é o dado cru depois de ter passado por uma limpeza de </a:t>
            </a:r>
            <a:r>
              <a:rPr lang="pt-BR" dirty="0" err="1"/>
              <a:t>average</a:t>
            </a:r>
            <a:r>
              <a:rPr lang="pt-BR" dirty="0"/>
              <a:t>. (p. 35)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9B29-BA6D-4581-A9CD-E008DFDD81F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29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A) </a:t>
            </a:r>
            <a:r>
              <a:rPr lang="pt-BR" b="0" dirty="0"/>
              <a:t>Os sinais de cada canal podem ser divididos em “épocas”, baseados nos estímulos.</a:t>
            </a:r>
          </a:p>
          <a:p>
            <a:pPr marL="0" indent="0">
              <a:buNone/>
            </a:pPr>
            <a:r>
              <a:rPr lang="pt-BR" b="1" dirty="0"/>
              <a:t>B) </a:t>
            </a:r>
            <a:r>
              <a:rPr lang="pt-BR" b="0" dirty="0"/>
              <a:t>O processo de fazer a média (</a:t>
            </a:r>
            <a:r>
              <a:rPr lang="pt-BR" b="0" dirty="0" err="1"/>
              <a:t>average</a:t>
            </a:r>
            <a:r>
              <a:rPr lang="pt-BR" b="0" dirty="0"/>
              <a:t>) dos dados de cada evento com a mesma condição resulta o ERP.</a:t>
            </a:r>
          </a:p>
          <a:p>
            <a:pPr marL="0" indent="0">
              <a:buNone/>
            </a:pPr>
            <a:r>
              <a:rPr lang="pt-BR" b="0" dirty="0"/>
              <a:t>Esses componentes (</a:t>
            </a:r>
            <a:r>
              <a:rPr lang="pt-BR" b="0" dirty="0" err="1"/>
              <a:t>ERPs</a:t>
            </a:r>
            <a:r>
              <a:rPr lang="pt-BR" b="0" dirty="0"/>
              <a:t>) são medidos em 4 eixos: amplitude, latência, polaridade (+ -) e topografia, distribuição no espaço (</a:t>
            </a:r>
            <a:r>
              <a:rPr lang="pt-BR" b="1" dirty="0"/>
              <a:t>C).</a:t>
            </a:r>
          </a:p>
          <a:p>
            <a:pPr marL="0" indent="0">
              <a:buNone/>
            </a:pPr>
            <a:r>
              <a:rPr lang="pt-BR" b="1" dirty="0"/>
              <a:t>D) </a:t>
            </a:r>
            <a:r>
              <a:rPr lang="pt-BR" b="0" dirty="0"/>
              <a:t>Comparação dos sinais entre EEG e MEG (é mais preciso espacialmente).</a:t>
            </a:r>
          </a:p>
          <a:p>
            <a:pPr marL="0" indent="0">
              <a:buNone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9B29-BA6D-4581-A9CD-E008DFDD81F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62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9B29-BA6D-4581-A9CD-E008DFDD81F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61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9B29-BA6D-4581-A9CD-E008DFDD81F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71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 pacientes sofreram lesão. 1 não consegue identificar objetos, mas consegue identificar alimentos e </a:t>
            </a:r>
            <a:r>
              <a:rPr lang="pt-BR" b="1" dirty="0"/>
              <a:t>o outro</a:t>
            </a:r>
            <a:r>
              <a:rPr lang="pt-BR" b="0" dirty="0"/>
              <a:t> consegue o inverso: identifica alimentos, mas não identifica objetos. Isso nos faz inferior que, possivelmente, existe um área dedicada p/ identificar objetos e outra, para alimentos.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9B29-BA6D-4581-A9CD-E008DFDD81F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9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55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55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34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20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41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40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54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54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25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04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67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0D288-26FD-4568-86D2-5DC32665E31F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E9EF-2F3E-4037-942E-28596C4C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42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2.xml"/><Relationship Id="rId18" Type="http://schemas.openxmlformats.org/officeDocument/2006/relationships/image" Target="../media/image17.png"/><Relationship Id="rId3" Type="http://schemas.openxmlformats.org/officeDocument/2006/relationships/image" Target="../media/image6.png"/><Relationship Id="rId21" Type="http://schemas.openxmlformats.org/officeDocument/2006/relationships/customXml" Target="../ink/ink6.xml"/><Relationship Id="rId7" Type="http://schemas.openxmlformats.org/officeDocument/2006/relationships/hyperlink" Target="https://commons.wikimedia.org/wiki/File:Curved_Arrow.svg" TargetMode="External"/><Relationship Id="rId12" Type="http://schemas.openxmlformats.org/officeDocument/2006/relationships/image" Target="../media/image14.png"/><Relationship Id="rId1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customXml" Target="../ink/ink1.xml"/><Relationship Id="rId5" Type="http://schemas.openxmlformats.org/officeDocument/2006/relationships/image" Target="../media/image8.png"/><Relationship Id="rId15" Type="http://schemas.openxmlformats.org/officeDocument/2006/relationships/customXml" Target="../ink/ink3.xml"/><Relationship Id="rId10" Type="http://schemas.openxmlformats.org/officeDocument/2006/relationships/image" Target="../media/image12.png"/><Relationship Id="rId19" Type="http://schemas.openxmlformats.org/officeDocument/2006/relationships/customXml" Target="../ink/ink5.xml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hyperlink" Target="https://www.wisc-online.com/asset-repository/viewasset?id=1503" TargetMode="Externa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7" Type="http://schemas.openxmlformats.org/officeDocument/2006/relationships/diagramData" Target="../diagrams/data1.xml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diagramDrawing" Target="../diagrams/drawing1.xml"/><Relationship Id="rId24" Type="http://schemas.openxmlformats.org/officeDocument/2006/relationships/customXml" Target="../ink/ink12.xml"/><Relationship Id="rId5" Type="http://schemas.openxmlformats.org/officeDocument/2006/relationships/image" Target="../media/image21.jpe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ustomXml" Target="../ink/ink14.xml"/><Relationship Id="rId10" Type="http://schemas.openxmlformats.org/officeDocument/2006/relationships/diagramColors" Target="../diagrams/colors1.xml"/><Relationship Id="rId19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diagramQuickStyle" Target="../diagrams/quickStyle1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E0450D-5B55-3964-497A-1BD11DE5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967" y="339435"/>
            <a:ext cx="4978211" cy="609830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97164" y="508000"/>
            <a:ext cx="2733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B50720"/>
                </a:solidFill>
              </a:rPr>
              <a:t>Grupo de trabalho:</a:t>
            </a:r>
          </a:p>
          <a:p>
            <a:r>
              <a:rPr lang="pt-BR" dirty="0" err="1">
                <a:solidFill>
                  <a:srgbClr val="B50720"/>
                </a:solidFill>
              </a:rPr>
              <a:t>Language</a:t>
            </a:r>
            <a:r>
              <a:rPr lang="pt-BR" dirty="0">
                <a:solidFill>
                  <a:srgbClr val="B50720"/>
                </a:solidFill>
              </a:rPr>
              <a:t> and the Brain</a:t>
            </a:r>
          </a:p>
          <a:p>
            <a:r>
              <a:rPr lang="pt-BR" dirty="0">
                <a:solidFill>
                  <a:srgbClr val="B50720"/>
                </a:solidFill>
              </a:rPr>
              <a:t>Por Stefanie Martin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F16432-77DB-E348-7CB7-C82B197FC7E7}"/>
              </a:ext>
            </a:extLst>
          </p:cNvPr>
          <p:cNvSpPr txBox="1"/>
          <p:nvPr/>
        </p:nvSpPr>
        <p:spPr>
          <a:xfrm>
            <a:off x="397164" y="2319635"/>
            <a:ext cx="307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Resenha Cap 2: </a:t>
            </a:r>
            <a:r>
              <a:rPr lang="pt-BR" sz="1800" b="1" i="1" dirty="0">
                <a:solidFill>
                  <a:schemeClr val="accent6">
                    <a:lumMod val="75000"/>
                  </a:schemeClr>
                </a:solidFill>
              </a:rPr>
              <a:t>The toolbox&gt;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D568CE-321F-AE43-C088-E21BE035F58A}"/>
              </a:ext>
            </a:extLst>
          </p:cNvPr>
          <p:cNvSpPr txBox="1"/>
          <p:nvPr/>
        </p:nvSpPr>
        <p:spPr>
          <a:xfrm>
            <a:off x="241300" y="2825246"/>
            <a:ext cx="80645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i="1" dirty="0"/>
              <a:t>3 pontos principais do capítulo: </a:t>
            </a:r>
          </a:p>
          <a:p>
            <a:pPr marL="914400" lvl="1" indent="-457200">
              <a:buFontTx/>
              <a:buChar char="-"/>
            </a:pPr>
            <a:r>
              <a:rPr lang="pt-BR" i="1" dirty="0">
                <a:solidFill>
                  <a:schemeClr val="bg1">
                    <a:lumMod val="50000"/>
                  </a:schemeClr>
                </a:solidFill>
              </a:rPr>
              <a:t>Visão macro do cérebro</a:t>
            </a:r>
          </a:p>
          <a:p>
            <a:pPr marL="914400" lvl="1" indent="-457200">
              <a:buFontTx/>
              <a:buChar char="-"/>
            </a:pPr>
            <a:r>
              <a:rPr lang="pt-BR" i="1" dirty="0">
                <a:solidFill>
                  <a:schemeClr val="bg1">
                    <a:lumMod val="50000"/>
                  </a:schemeClr>
                </a:solidFill>
              </a:rPr>
              <a:t>Visão micro do cérebro</a:t>
            </a:r>
          </a:p>
          <a:p>
            <a:pPr marL="914400" lvl="1" indent="-457200">
              <a:buFontTx/>
              <a:buChar char="-"/>
            </a:pPr>
            <a:r>
              <a:rPr lang="pt-BR" i="1" dirty="0">
                <a:solidFill>
                  <a:schemeClr val="bg1">
                    <a:lumMod val="50000"/>
                  </a:schemeClr>
                </a:solidFill>
              </a:rPr>
              <a:t>Técnicas de investigação do tecido neural</a:t>
            </a:r>
          </a:p>
          <a:p>
            <a:pPr lvl="1"/>
            <a:endParaRPr lang="pt-BR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pt-BR" i="1" dirty="0"/>
              <a:t>Destaque para um ponto importante ou interessante:</a:t>
            </a:r>
          </a:p>
          <a:p>
            <a:pPr marL="914400" lvl="1" indent="-457200">
              <a:buFontTx/>
              <a:buChar char="-"/>
            </a:pPr>
            <a:r>
              <a:rPr lang="pt-BR" i="1" dirty="0">
                <a:solidFill>
                  <a:schemeClr val="bg1">
                    <a:lumMod val="50000"/>
                  </a:schemeClr>
                </a:solidFill>
              </a:rPr>
              <a:t>Dupla dissociação</a:t>
            </a:r>
          </a:p>
          <a:p>
            <a:pPr marL="914400" lvl="1" indent="-457200">
              <a:buFontTx/>
              <a:buChar char="-"/>
            </a:pPr>
            <a:r>
              <a:rPr lang="pt-BR" i="1" dirty="0">
                <a:solidFill>
                  <a:schemeClr val="bg1">
                    <a:lumMod val="50000"/>
                  </a:schemeClr>
                </a:solidFill>
              </a:rPr>
              <a:t>Populações neuronais similares tendem a estar envolvidas </a:t>
            </a:r>
          </a:p>
          <a:p>
            <a:pPr lvl="1"/>
            <a:r>
              <a:rPr lang="pt-BR" i="1" dirty="0">
                <a:solidFill>
                  <a:schemeClr val="bg1">
                    <a:lumMod val="50000"/>
                  </a:schemeClr>
                </a:solidFill>
              </a:rPr>
              <a:t>        em funções similares </a:t>
            </a:r>
          </a:p>
          <a:p>
            <a:pPr lvl="1"/>
            <a:endParaRPr lang="pt-BR" i="1" dirty="0"/>
          </a:p>
          <a:p>
            <a:pPr marL="457200" indent="-457200">
              <a:buFontTx/>
              <a:buChar char="-"/>
            </a:pPr>
            <a:r>
              <a:rPr lang="pt-BR" i="1" dirty="0"/>
              <a:t>Conclusão/avaliação sobre o capítulo.</a:t>
            </a:r>
          </a:p>
        </p:txBody>
      </p:sp>
    </p:spTree>
    <p:extLst>
      <p:ext uri="{BB962C8B-B14F-4D97-AF65-F5344CB8AC3E}">
        <p14:creationId xmlns:p14="http://schemas.microsoft.com/office/powerpoint/2010/main" val="36131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993098DE-FD6F-71A6-512C-056E72A72E96}"/>
              </a:ext>
            </a:extLst>
          </p:cNvPr>
          <p:cNvGrpSpPr/>
          <p:nvPr/>
        </p:nvGrpSpPr>
        <p:grpSpPr>
          <a:xfrm>
            <a:off x="5922593" y="-45461"/>
            <a:ext cx="4087219" cy="2692538"/>
            <a:chOff x="2084616" y="2743199"/>
            <a:chExt cx="5561932" cy="373406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8E45ADA-3A5E-2B2B-5094-77B4564B1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570" b="15150"/>
            <a:stretch/>
          </p:blipFill>
          <p:spPr>
            <a:xfrm>
              <a:off x="2084616" y="3168072"/>
              <a:ext cx="4974767" cy="3309191"/>
            </a:xfrm>
            <a:prstGeom prst="rect">
              <a:avLst/>
            </a:prstGeom>
          </p:spPr>
        </p:pic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id="{BF7F4924-D83A-E10B-ED51-05A45E3AD815}"/>
                </a:ext>
              </a:extLst>
            </p:cNvPr>
            <p:cNvSpPr/>
            <p:nvPr/>
          </p:nvSpPr>
          <p:spPr>
            <a:xfrm>
              <a:off x="4469239" y="2743199"/>
              <a:ext cx="3177309" cy="849746"/>
            </a:xfrm>
            <a:prstGeom prst="triangle">
              <a:avLst>
                <a:gd name="adj" fmla="val 1966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97164" y="508000"/>
            <a:ext cx="2638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2396BF"/>
                </a:solidFill>
              </a:rPr>
              <a:t>&lt;destaque(s)&gt;</a:t>
            </a:r>
          </a:p>
          <a:p>
            <a:endParaRPr lang="pt-BR" sz="3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FE20E5-56F7-7051-107E-4457B15ACF8F}"/>
              </a:ext>
            </a:extLst>
          </p:cNvPr>
          <p:cNvSpPr txBox="1"/>
          <p:nvPr/>
        </p:nvSpPr>
        <p:spPr>
          <a:xfrm>
            <a:off x="397164" y="1369805"/>
            <a:ext cx="50939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>
                <a:solidFill>
                  <a:srgbClr val="2396BF"/>
                </a:solidFill>
              </a:rPr>
              <a:t>Há diferentes tipos de populações de neurônios;</a:t>
            </a:r>
          </a:p>
          <a:p>
            <a:pPr algn="just"/>
            <a:endParaRPr lang="pt-BR" sz="1600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>
                <a:solidFill>
                  <a:srgbClr val="2396BF"/>
                </a:solidFill>
              </a:rPr>
              <a:t>Populações neuronais similares tendem a estar envolvidas em funções similares;</a:t>
            </a:r>
          </a:p>
          <a:p>
            <a:pPr algn="just"/>
            <a:endParaRPr lang="pt-BR" sz="1600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b="1" dirty="0">
                <a:solidFill>
                  <a:srgbClr val="2396BF"/>
                </a:solidFill>
              </a:rPr>
              <a:t>Dupla dissociação: </a:t>
            </a:r>
            <a:r>
              <a:rPr lang="pt-BR" sz="1600" dirty="0">
                <a:solidFill>
                  <a:srgbClr val="2396BF"/>
                </a:solidFill>
              </a:rPr>
              <a:t>melhor forma de inferir um argumento causal (ex.: em dadas circunstâncias, regiões específicas têm funções determinadas). </a:t>
            </a:r>
            <a:r>
              <a:rPr lang="pt-BR" sz="1600" i="1" dirty="0">
                <a:solidFill>
                  <a:srgbClr val="2396BF"/>
                </a:solidFill>
              </a:rPr>
              <a:t>Como? </a:t>
            </a:r>
          </a:p>
          <a:p>
            <a:pPr marL="285750" indent="-285750" algn="just">
              <a:buFontTx/>
              <a:buChar char="-"/>
            </a:pPr>
            <a:endParaRPr lang="pt-BR" sz="1600" i="1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i="1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i="1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i="1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i="1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i="1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1600" i="1" dirty="0">
              <a:solidFill>
                <a:srgbClr val="2396BF"/>
              </a:solidFill>
            </a:endParaRPr>
          </a:p>
          <a:p>
            <a:pPr algn="just"/>
            <a:r>
              <a:rPr lang="pt-BR" sz="1600" dirty="0">
                <a:solidFill>
                  <a:srgbClr val="2396BF"/>
                </a:solidFill>
              </a:rPr>
              <a:t>A </a:t>
            </a:r>
            <a:r>
              <a:rPr lang="pt-BR" sz="1600" b="1" dirty="0">
                <a:solidFill>
                  <a:srgbClr val="2396BF"/>
                </a:solidFill>
              </a:rPr>
              <a:t>dupla dissociação </a:t>
            </a:r>
            <a:r>
              <a:rPr lang="pt-BR" sz="1600" dirty="0">
                <a:solidFill>
                  <a:srgbClr val="2396BF"/>
                </a:solidFill>
              </a:rPr>
              <a:t>fornece evidências da interação entre diferentes sistemas cognitivos, permite verificar a separabilidade entre eles.</a:t>
            </a:r>
          </a:p>
          <a:p>
            <a:pPr algn="just"/>
            <a:endParaRPr lang="pt-BR" sz="1600" dirty="0">
              <a:solidFill>
                <a:srgbClr val="2396BF"/>
              </a:solidFill>
            </a:endParaRPr>
          </a:p>
          <a:p>
            <a:pPr algn="just"/>
            <a:r>
              <a:rPr lang="pt-BR" sz="1600" dirty="0">
                <a:solidFill>
                  <a:srgbClr val="2396BF"/>
                </a:solidFill>
              </a:rPr>
              <a:t>- O modelo déficit- lesão não indica </a:t>
            </a:r>
            <a:r>
              <a:rPr lang="pt-BR" sz="1600" i="1" dirty="0">
                <a:solidFill>
                  <a:srgbClr val="2396BF"/>
                </a:solidFill>
              </a:rPr>
              <a:t>por qual parte </a:t>
            </a:r>
            <a:r>
              <a:rPr lang="pt-BR" sz="1600" dirty="0">
                <a:solidFill>
                  <a:srgbClr val="2396BF"/>
                </a:solidFill>
              </a:rPr>
              <a:t>do processo uma dada região é responsável.</a:t>
            </a:r>
          </a:p>
          <a:p>
            <a:pPr algn="just"/>
            <a:endParaRPr lang="pt-BR" sz="1600" i="1" dirty="0">
              <a:solidFill>
                <a:srgbClr val="2396BF"/>
              </a:solidFill>
            </a:endParaRPr>
          </a:p>
          <a:p>
            <a:pPr algn="just"/>
            <a:endParaRPr lang="pt-BR" sz="1600" dirty="0">
              <a:solidFill>
                <a:srgbClr val="2396BF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AA5739-1B80-D854-4995-E1593CFB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80" y="3844270"/>
            <a:ext cx="3702240" cy="80649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5C9F80-8B18-FE97-10AA-1A6A996034A9}"/>
              </a:ext>
            </a:extLst>
          </p:cNvPr>
          <p:cNvSpPr txBox="1"/>
          <p:nvPr/>
        </p:nvSpPr>
        <p:spPr>
          <a:xfrm>
            <a:off x="5250073" y="3564791"/>
            <a:ext cx="365573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>
                <a:solidFill>
                  <a:srgbClr val="2396BF"/>
                </a:solidFill>
              </a:rPr>
              <a:t>Toda técnica possui prós e contras;</a:t>
            </a:r>
          </a:p>
          <a:p>
            <a:pPr algn="just"/>
            <a:endParaRPr lang="pt-BR" sz="1600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b="1" dirty="0">
                <a:solidFill>
                  <a:srgbClr val="2396BF"/>
                </a:solidFill>
              </a:rPr>
              <a:t>Sentido da plotagem: </a:t>
            </a:r>
            <a:r>
              <a:rPr lang="pt-BR" sz="1600" dirty="0">
                <a:solidFill>
                  <a:srgbClr val="2396BF"/>
                </a:solidFill>
              </a:rPr>
              <a:t>prestar atenção nas </a:t>
            </a:r>
            <a:r>
              <a:rPr lang="pt-BR" sz="1600" dirty="0" err="1">
                <a:solidFill>
                  <a:srgbClr val="2396BF"/>
                </a:solidFill>
              </a:rPr>
              <a:t>labels</a:t>
            </a:r>
            <a:r>
              <a:rPr lang="pt-BR" sz="1600" dirty="0">
                <a:solidFill>
                  <a:srgbClr val="2396BF"/>
                </a:solidFill>
              </a:rPr>
              <a:t> do eixo x, porque nem sempre a tradição invertida da plotagem é seguida;</a:t>
            </a:r>
          </a:p>
          <a:p>
            <a:pPr algn="just"/>
            <a:endParaRPr lang="pt-BR" sz="1600" dirty="0">
              <a:solidFill>
                <a:srgbClr val="2396BF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>
                <a:solidFill>
                  <a:srgbClr val="2396BF"/>
                </a:solidFill>
              </a:rPr>
              <a:t>O evento relacionado do MEG é o </a:t>
            </a:r>
            <a:r>
              <a:rPr lang="pt-BR" sz="1600" b="1" dirty="0">
                <a:solidFill>
                  <a:srgbClr val="2396BF"/>
                </a:solidFill>
              </a:rPr>
              <a:t>ERF</a:t>
            </a:r>
            <a:r>
              <a:rPr lang="pt-BR" sz="1600" dirty="0">
                <a:solidFill>
                  <a:srgbClr val="2396BF"/>
                </a:solidFill>
              </a:rPr>
              <a:t> (evento relacionado ao campo magnético) e não o ERP, obviamente (evento relacionado ao potencial elétrico).</a:t>
            </a:r>
          </a:p>
          <a:p>
            <a:pPr marL="285750" indent="-285750" algn="just">
              <a:buFontTx/>
              <a:buChar char="-"/>
            </a:pPr>
            <a:endParaRPr lang="pt-BR" sz="1600" dirty="0">
              <a:solidFill>
                <a:srgbClr val="239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993098DE-FD6F-71A6-512C-056E72A72E96}"/>
              </a:ext>
            </a:extLst>
          </p:cNvPr>
          <p:cNvGrpSpPr/>
          <p:nvPr/>
        </p:nvGrpSpPr>
        <p:grpSpPr>
          <a:xfrm>
            <a:off x="5473700" y="-286699"/>
            <a:ext cx="4538512" cy="3136901"/>
            <a:chOff x="2084616" y="2743199"/>
            <a:chExt cx="5561932" cy="373406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8E45ADA-3A5E-2B2B-5094-77B4564B1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570" b="15150"/>
            <a:stretch/>
          </p:blipFill>
          <p:spPr>
            <a:xfrm>
              <a:off x="2084616" y="3168072"/>
              <a:ext cx="4974767" cy="3309191"/>
            </a:xfrm>
            <a:prstGeom prst="rect">
              <a:avLst/>
            </a:prstGeom>
          </p:spPr>
        </p:pic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id="{BF7F4924-D83A-E10B-ED51-05A45E3AD815}"/>
                </a:ext>
              </a:extLst>
            </p:cNvPr>
            <p:cNvSpPr/>
            <p:nvPr/>
          </p:nvSpPr>
          <p:spPr>
            <a:xfrm>
              <a:off x="4469239" y="2743199"/>
              <a:ext cx="3177309" cy="849746"/>
            </a:xfrm>
            <a:prstGeom prst="triangle">
              <a:avLst>
                <a:gd name="adj" fmla="val 1966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97164" y="508000"/>
            <a:ext cx="7878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2396BF"/>
                </a:solidFill>
              </a:rPr>
              <a:t>&lt;conclusão&gt;</a:t>
            </a:r>
          </a:p>
          <a:p>
            <a:endParaRPr lang="pt-BR" sz="3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9937A5-E609-CF6C-E27A-4887E460B382}"/>
              </a:ext>
            </a:extLst>
          </p:cNvPr>
          <p:cNvSpPr txBox="1"/>
          <p:nvPr/>
        </p:nvSpPr>
        <p:spPr>
          <a:xfrm>
            <a:off x="397164" y="1649873"/>
            <a:ext cx="55972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396BF"/>
                </a:solidFill>
              </a:rPr>
              <a:t>Didática;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396BF"/>
                </a:solidFill>
              </a:rPr>
              <a:t>Terminologia e abreviações;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396BF"/>
                </a:solidFill>
              </a:rPr>
              <a:t>Visão macro e micro da </a:t>
            </a:r>
            <a:r>
              <a:rPr lang="pt-BR" dirty="0" err="1">
                <a:solidFill>
                  <a:srgbClr val="2396BF"/>
                </a:solidFill>
              </a:rPr>
              <a:t>citoarquitetura</a:t>
            </a:r>
            <a:r>
              <a:rPr lang="pt-BR" dirty="0">
                <a:solidFill>
                  <a:srgbClr val="2396BF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396BF"/>
                </a:solidFill>
              </a:rPr>
              <a:t>Definições, usos, pros e contras das técnicas para</a:t>
            </a:r>
          </a:p>
          <a:p>
            <a:r>
              <a:rPr lang="pt-BR" dirty="0">
                <a:solidFill>
                  <a:srgbClr val="2396BF"/>
                </a:solidFill>
              </a:rPr>
              <a:t>     investigação do tecido neural.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66624FF-02E1-D5E4-5D03-ADF25E0FCA4F}"/>
              </a:ext>
            </a:extLst>
          </p:cNvPr>
          <p:cNvSpPr txBox="1"/>
          <p:nvPr/>
        </p:nvSpPr>
        <p:spPr>
          <a:xfrm>
            <a:off x="2019300" y="4286935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2396BF"/>
                </a:solidFill>
              </a:rPr>
              <a:t>Excelente material para introdução nos </a:t>
            </a:r>
          </a:p>
          <a:p>
            <a:pPr algn="ctr"/>
            <a:r>
              <a:rPr lang="pt-BR" b="1" dirty="0">
                <a:solidFill>
                  <a:srgbClr val="2396BF"/>
                </a:solidFill>
              </a:rPr>
              <a:t>estudos de Neurociências da Linguagem.</a:t>
            </a:r>
          </a:p>
        </p:txBody>
      </p:sp>
    </p:spTree>
    <p:extLst>
      <p:ext uri="{BB962C8B-B14F-4D97-AF65-F5344CB8AC3E}">
        <p14:creationId xmlns:p14="http://schemas.microsoft.com/office/powerpoint/2010/main" val="135294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97163" y="508000"/>
            <a:ext cx="7403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&lt;ponto 1&gt;</a:t>
            </a:r>
          </a:p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Brain </a:t>
            </a:r>
            <a:r>
              <a:rPr lang="pt-BR" sz="3200" b="1" dirty="0" err="1">
                <a:solidFill>
                  <a:schemeClr val="accent6">
                    <a:lumMod val="75000"/>
                  </a:schemeClr>
                </a:solidFill>
              </a:rPr>
              <a:t>geography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: macro </a:t>
            </a:r>
            <a:r>
              <a:rPr lang="pt-BR" sz="3200" b="1" dirty="0" err="1">
                <a:solidFill>
                  <a:schemeClr val="accent6">
                    <a:lumMod val="75000"/>
                  </a:schemeClr>
                </a:solidFill>
              </a:rPr>
              <a:t>view</a:t>
            </a: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F7F4924-D83A-E10B-ED51-05A45E3AD815}"/>
              </a:ext>
            </a:extLst>
          </p:cNvPr>
          <p:cNvSpPr/>
          <p:nvPr/>
        </p:nvSpPr>
        <p:spPr>
          <a:xfrm>
            <a:off x="8197226" y="-28928"/>
            <a:ext cx="1210353" cy="231642"/>
          </a:xfrm>
          <a:prstGeom prst="triangle">
            <a:avLst>
              <a:gd name="adj" fmla="val 196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73FABD4-3F92-F1EF-F198-7EF7023EA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570" y="1954946"/>
            <a:ext cx="2740202" cy="2834211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A496F27-3092-BA18-FBA8-58DC5A8E6F31}"/>
              </a:ext>
            </a:extLst>
          </p:cNvPr>
          <p:cNvGrpSpPr/>
          <p:nvPr/>
        </p:nvGrpSpPr>
        <p:grpSpPr>
          <a:xfrm>
            <a:off x="6573175" y="5604756"/>
            <a:ext cx="2834404" cy="853359"/>
            <a:chOff x="5812971" y="5159980"/>
            <a:chExt cx="2834404" cy="853359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F347C58-F360-26C5-C45E-6552163D08F0}"/>
                </a:ext>
              </a:extLst>
            </p:cNvPr>
            <p:cNvGrpSpPr/>
            <p:nvPr/>
          </p:nvGrpSpPr>
          <p:grpSpPr>
            <a:xfrm>
              <a:off x="6361611" y="5159980"/>
              <a:ext cx="1227909" cy="822960"/>
              <a:chOff x="5355771" y="4389120"/>
              <a:chExt cx="1227909" cy="822960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0435E946-8AFF-62FB-7DA2-CEBFA2EE99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t="47664" r="57949" b="26821"/>
              <a:stretch/>
            </p:blipFill>
            <p:spPr>
              <a:xfrm>
                <a:off x="5355771" y="4480560"/>
                <a:ext cx="1227909" cy="731520"/>
              </a:xfrm>
              <a:prstGeom prst="rect">
                <a:avLst/>
              </a:prstGeom>
            </p:spPr>
          </p:pic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B796D36A-03EA-DA51-E0D7-96ECF9D0324D}"/>
                  </a:ext>
                </a:extLst>
              </p:cNvPr>
              <p:cNvSpPr/>
              <p:nvPr/>
            </p:nvSpPr>
            <p:spPr>
              <a:xfrm>
                <a:off x="5682343" y="4389120"/>
                <a:ext cx="809897" cy="2481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706FC44-1954-9E81-37BB-B416FBD2AD5E}"/>
                </a:ext>
              </a:extLst>
            </p:cNvPr>
            <p:cNvSpPr txBox="1"/>
            <p:nvPr/>
          </p:nvSpPr>
          <p:spPr>
            <a:xfrm>
              <a:off x="5812971" y="5172681"/>
              <a:ext cx="12279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accent6">
                      <a:lumMod val="75000"/>
                    </a:schemeClr>
                  </a:solidFill>
                </a:rPr>
                <a:t>rostral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50011DF-F88C-52A0-9E2D-07D83901E5CB}"/>
                </a:ext>
              </a:extLst>
            </p:cNvPr>
            <p:cNvSpPr txBox="1"/>
            <p:nvPr/>
          </p:nvSpPr>
          <p:spPr>
            <a:xfrm>
              <a:off x="7419466" y="5705562"/>
              <a:ext cx="12279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accent6">
                      <a:lumMod val="75000"/>
                    </a:schemeClr>
                  </a:solidFill>
                </a:rPr>
                <a:t>caudal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D953D9C-CDDB-16E3-95DB-9965C72E106E}"/>
              </a:ext>
            </a:extLst>
          </p:cNvPr>
          <p:cNvSpPr txBox="1"/>
          <p:nvPr/>
        </p:nvSpPr>
        <p:spPr>
          <a:xfrm>
            <a:off x="6013762" y="1735037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sagital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9493FEC-2953-C6A0-A244-7FC7CEB1389E}"/>
              </a:ext>
            </a:extLst>
          </p:cNvPr>
          <p:cNvSpPr txBox="1"/>
          <p:nvPr/>
        </p:nvSpPr>
        <p:spPr>
          <a:xfrm>
            <a:off x="7676596" y="1726967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axial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CBE1241-9413-7AAF-B830-3639131DE92E}"/>
              </a:ext>
            </a:extLst>
          </p:cNvPr>
          <p:cNvSpPr txBox="1"/>
          <p:nvPr/>
        </p:nvSpPr>
        <p:spPr>
          <a:xfrm>
            <a:off x="6988627" y="4726708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coronal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3B8924BA-5884-35B1-75C5-587DCA990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9" y="4266641"/>
            <a:ext cx="3200564" cy="204480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E24685F-BDAD-5B9D-A765-2B01F6618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339" y="1685336"/>
            <a:ext cx="2400423" cy="2216264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5F891164-1EDB-D884-14FA-5938B25A5277}"/>
              </a:ext>
            </a:extLst>
          </p:cNvPr>
          <p:cNvSpPr txBox="1"/>
          <p:nvPr/>
        </p:nvSpPr>
        <p:spPr>
          <a:xfrm>
            <a:off x="833465" y="6251974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sagital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0B4033C-3946-2A11-1E4B-4C5BAEDFDB47}"/>
              </a:ext>
            </a:extLst>
          </p:cNvPr>
          <p:cNvSpPr txBox="1"/>
          <p:nvPr/>
        </p:nvSpPr>
        <p:spPr>
          <a:xfrm>
            <a:off x="1943572" y="6281937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axial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1CB8DF0-F893-6624-3C95-A1107EF81DBA}"/>
              </a:ext>
            </a:extLst>
          </p:cNvPr>
          <p:cNvSpPr txBox="1"/>
          <p:nvPr/>
        </p:nvSpPr>
        <p:spPr>
          <a:xfrm>
            <a:off x="2888966" y="6286400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coronal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19028E-4AF8-CD7F-4711-4C73E13236F7}"/>
              </a:ext>
            </a:extLst>
          </p:cNvPr>
          <p:cNvSpPr txBox="1"/>
          <p:nvPr/>
        </p:nvSpPr>
        <p:spPr>
          <a:xfrm>
            <a:off x="5629975" y="623817"/>
            <a:ext cx="3636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Sagital: visão lateral</a:t>
            </a:r>
          </a:p>
          <a:p>
            <a:r>
              <a:rPr lang="pt-BR" dirty="0">
                <a:solidFill>
                  <a:srgbClr val="00B050"/>
                </a:solidFill>
              </a:rPr>
              <a:t>Axial: visão de cima ou de baixo</a:t>
            </a:r>
          </a:p>
          <a:p>
            <a:r>
              <a:rPr lang="pt-BR" dirty="0">
                <a:solidFill>
                  <a:srgbClr val="00B050"/>
                </a:solidFill>
              </a:rPr>
              <a:t>Coronal: visão de frente ou de trás</a:t>
            </a:r>
          </a:p>
        </p:txBody>
      </p:sp>
    </p:spTree>
    <p:extLst>
      <p:ext uri="{BB962C8B-B14F-4D97-AF65-F5344CB8AC3E}">
        <p14:creationId xmlns:p14="http://schemas.microsoft.com/office/powerpoint/2010/main" val="13514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14280" y="0"/>
            <a:ext cx="7878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chemeClr val="accent6">
                    <a:lumMod val="75000"/>
                  </a:schemeClr>
                </a:solidFill>
              </a:rPr>
              <a:t>&lt;ponto 1&gt;</a:t>
            </a:r>
          </a:p>
          <a:p>
            <a:r>
              <a:rPr lang="pt-BR" sz="2500" b="1" dirty="0">
                <a:solidFill>
                  <a:schemeClr val="accent6">
                    <a:lumMod val="75000"/>
                  </a:schemeClr>
                </a:solidFill>
              </a:rPr>
              <a:t>Brain </a:t>
            </a:r>
            <a:r>
              <a:rPr lang="pt-BR" sz="2500" b="1" dirty="0" err="1">
                <a:solidFill>
                  <a:schemeClr val="accent6">
                    <a:lumMod val="75000"/>
                  </a:schemeClr>
                </a:solidFill>
              </a:rPr>
              <a:t>geography</a:t>
            </a:r>
            <a:r>
              <a:rPr lang="pt-BR" sz="2500" b="1" dirty="0">
                <a:solidFill>
                  <a:schemeClr val="accent6">
                    <a:lumMod val="75000"/>
                  </a:schemeClr>
                </a:solidFill>
              </a:rPr>
              <a:t>: macro </a:t>
            </a:r>
            <a:r>
              <a:rPr lang="pt-BR" sz="2500" b="1" dirty="0" err="1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pt-BR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0335E7B-4AEF-8176-1999-6921B358F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60" y="1077218"/>
            <a:ext cx="3670873" cy="432324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A81C651-CBC5-1F0E-07A6-4F3B32A14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054" y="1249712"/>
            <a:ext cx="668191" cy="610917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B0F6E73F-D331-E772-5FA3-DC00809A2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1719795">
            <a:off x="6909506" y="3643651"/>
            <a:ext cx="337551" cy="30188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B354D6C-3A33-2106-9716-FDB9C1F10B83}"/>
              </a:ext>
            </a:extLst>
          </p:cNvPr>
          <p:cNvSpPr txBox="1"/>
          <p:nvPr/>
        </p:nvSpPr>
        <p:spPr>
          <a:xfrm>
            <a:off x="6325331" y="3429000"/>
            <a:ext cx="75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fissura </a:t>
            </a:r>
          </a:p>
          <a:p>
            <a:r>
              <a:rPr lang="pt-BR" sz="1400" dirty="0">
                <a:solidFill>
                  <a:srgbClr val="7030A0"/>
                </a:solidFill>
              </a:rPr>
              <a:t>central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3BE1EA5-933A-4105-2252-2D317B543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9137" y="4000262"/>
            <a:ext cx="2559182" cy="185429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B2FBBD25-B4AD-AD67-F656-A8C2ED8F46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6788" y="1860629"/>
            <a:ext cx="1098576" cy="86211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A22426B-7BBB-51E5-00EA-6C9B00AFC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8374" y="1285033"/>
            <a:ext cx="1719945" cy="1157726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D7E45C8D-DDE5-81EB-F3DB-16947B84B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5919630">
            <a:off x="6199086" y="5177968"/>
            <a:ext cx="337551" cy="301882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EF14066F-D710-EA24-BC30-D6F7C454FAF0}"/>
              </a:ext>
            </a:extLst>
          </p:cNvPr>
          <p:cNvSpPr txBox="1"/>
          <p:nvPr/>
        </p:nvSpPr>
        <p:spPr>
          <a:xfrm>
            <a:off x="5679813" y="5328909"/>
            <a:ext cx="107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7030A0"/>
                </a:solidFill>
              </a:rPr>
              <a:t>fissura </a:t>
            </a:r>
          </a:p>
          <a:p>
            <a:r>
              <a:rPr lang="pt-BR" sz="1400" dirty="0">
                <a:solidFill>
                  <a:srgbClr val="7030A0"/>
                </a:solidFill>
              </a:rPr>
              <a:t>de </a:t>
            </a:r>
            <a:r>
              <a:rPr lang="pt-BR" sz="1400" dirty="0" err="1">
                <a:solidFill>
                  <a:srgbClr val="7030A0"/>
                </a:solidFill>
              </a:rPr>
              <a:t>Sylvius</a:t>
            </a:r>
            <a:endParaRPr lang="pt-BR" sz="1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C4A6B7B4-1A64-C680-1C67-728AF3A889C7}"/>
                  </a:ext>
                </a:extLst>
              </p14:cNvPr>
              <p14:cNvContentPartPr/>
              <p14:nvPr/>
            </p14:nvContentPartPr>
            <p14:xfrm>
              <a:off x="3132065" y="2775886"/>
              <a:ext cx="263160" cy="59364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C4A6B7B4-1A64-C680-1C67-728AF3A889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14065" y="2740246"/>
                <a:ext cx="29880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94686782-001C-DBDF-43AA-518ADDD2E891}"/>
                  </a:ext>
                </a:extLst>
              </p14:cNvPr>
              <p14:cNvContentPartPr/>
              <p14:nvPr/>
            </p14:nvContentPartPr>
            <p14:xfrm>
              <a:off x="3005345" y="2771206"/>
              <a:ext cx="267840" cy="63288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94686782-001C-DBDF-43AA-518ADDD2E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87705" y="2735206"/>
                <a:ext cx="303480" cy="70452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CaixaDeTexto 47">
            <a:extLst>
              <a:ext uri="{FF2B5EF4-FFF2-40B4-BE49-F238E27FC236}">
                <a16:creationId xmlns:a16="http://schemas.microsoft.com/office/drawing/2014/main" id="{31B871B6-7A23-C20E-AEB3-E308A43002DC}"/>
              </a:ext>
            </a:extLst>
          </p:cNvPr>
          <p:cNvSpPr txBox="1"/>
          <p:nvPr/>
        </p:nvSpPr>
        <p:spPr>
          <a:xfrm>
            <a:off x="2649725" y="2555762"/>
            <a:ext cx="75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accent2"/>
                </a:solidFill>
              </a:rPr>
              <a:t>motor </a:t>
            </a:r>
            <a:r>
              <a:rPr lang="pt-BR" sz="800" dirty="0" err="1">
                <a:solidFill>
                  <a:schemeClr val="accent2"/>
                </a:solidFill>
              </a:rPr>
              <a:t>cortex</a:t>
            </a:r>
            <a:endParaRPr lang="pt-BR" sz="800" dirty="0">
              <a:solidFill>
                <a:schemeClr val="accent2"/>
              </a:solidFill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A843860-3764-3C85-9727-74309ECE7DE7}"/>
              </a:ext>
            </a:extLst>
          </p:cNvPr>
          <p:cNvSpPr txBox="1"/>
          <p:nvPr/>
        </p:nvSpPr>
        <p:spPr>
          <a:xfrm>
            <a:off x="3284350" y="2573042"/>
            <a:ext cx="817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err="1">
                <a:solidFill>
                  <a:schemeClr val="accent6">
                    <a:lumMod val="75000"/>
                  </a:schemeClr>
                </a:solidFill>
              </a:rPr>
              <a:t>somatosensory</a:t>
            </a:r>
            <a:r>
              <a:rPr lang="pt-BR" sz="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pt-BR" sz="800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pt-BR" sz="800" dirty="0" err="1">
                <a:solidFill>
                  <a:schemeClr val="accent6">
                    <a:lumMod val="75000"/>
                  </a:schemeClr>
                </a:solidFill>
              </a:rPr>
              <a:t>cortex</a:t>
            </a:r>
            <a:endParaRPr lang="pt-BR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3E955CE9-CDB1-BB13-7CA5-2237798F3E90}"/>
                  </a:ext>
                </a:extLst>
              </p14:cNvPr>
              <p14:cNvContentPartPr/>
              <p14:nvPr/>
            </p14:nvContentPartPr>
            <p14:xfrm>
              <a:off x="3306213" y="3054880"/>
              <a:ext cx="291240" cy="23976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3E955CE9-CDB1-BB13-7CA5-2237798F3E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88213" y="3019240"/>
                <a:ext cx="3268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C816919D-CAF2-7B84-5187-5F126884A3B3}"/>
                  </a:ext>
                </a:extLst>
              </p14:cNvPr>
              <p14:cNvContentPartPr/>
              <p14:nvPr/>
            </p14:nvContentPartPr>
            <p14:xfrm>
              <a:off x="3331413" y="3030400"/>
              <a:ext cx="218880" cy="20412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C816919D-CAF2-7B84-5187-5F126884A3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13413" y="2994400"/>
                <a:ext cx="254520" cy="27576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CaixaDeTexto 65">
            <a:extLst>
              <a:ext uri="{FF2B5EF4-FFF2-40B4-BE49-F238E27FC236}">
                <a16:creationId xmlns:a16="http://schemas.microsoft.com/office/drawing/2014/main" id="{F85A35ED-A904-02EC-45CE-6C3B0FF2C794}"/>
              </a:ext>
            </a:extLst>
          </p:cNvPr>
          <p:cNvSpPr txBox="1"/>
          <p:nvPr/>
        </p:nvSpPr>
        <p:spPr>
          <a:xfrm>
            <a:off x="3797142" y="2813961"/>
            <a:ext cx="939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solidFill>
                  <a:srgbClr val="E23EDA"/>
                </a:solidFill>
              </a:rPr>
              <a:t>Meeting-point</a:t>
            </a:r>
          </a:p>
          <a:p>
            <a:r>
              <a:rPr lang="pt-BR" sz="600" dirty="0">
                <a:solidFill>
                  <a:srgbClr val="E23EDA"/>
                </a:solidFill>
              </a:rPr>
              <a:t>lobos T, F e P.</a:t>
            </a:r>
          </a:p>
          <a:p>
            <a:pPr algn="r"/>
            <a:r>
              <a:rPr lang="pt-BR" sz="600" dirty="0">
                <a:solidFill>
                  <a:srgbClr val="E23EDA"/>
                </a:solidFill>
              </a:rPr>
              <a:t>Esbarra nas margens de        </a:t>
            </a:r>
            <a:r>
              <a:rPr lang="pt-BR" sz="600" dirty="0" err="1">
                <a:solidFill>
                  <a:srgbClr val="E23EDA"/>
                </a:solidFill>
              </a:rPr>
              <a:t>Sylvius</a:t>
            </a:r>
            <a:r>
              <a:rPr lang="pt-BR" sz="600" dirty="0">
                <a:solidFill>
                  <a:srgbClr val="E23EDA"/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E0C81F4C-B40D-7ABF-CB47-79B47F9D130E}"/>
                  </a:ext>
                </a:extLst>
              </p14:cNvPr>
              <p14:cNvContentPartPr/>
              <p14:nvPr/>
            </p14:nvContentPartPr>
            <p14:xfrm>
              <a:off x="3588007" y="3085207"/>
              <a:ext cx="108000" cy="183960"/>
            </p14:xfrm>
          </p:contentPart>
        </mc:Choice>
        <mc:Fallback xmlns=""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E0C81F4C-B40D-7ABF-CB47-79B47F9D130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0367" y="3049207"/>
                <a:ext cx="143640" cy="25560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CaixaDeTexto 68">
            <a:extLst>
              <a:ext uri="{FF2B5EF4-FFF2-40B4-BE49-F238E27FC236}">
                <a16:creationId xmlns:a16="http://schemas.microsoft.com/office/drawing/2014/main" id="{89782C66-B18D-46DF-8A98-7924B90B7A77}"/>
              </a:ext>
            </a:extLst>
          </p:cNvPr>
          <p:cNvSpPr txBox="1"/>
          <p:nvPr/>
        </p:nvSpPr>
        <p:spPr>
          <a:xfrm>
            <a:off x="3975107" y="3213556"/>
            <a:ext cx="7529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srgbClr val="FFFF00"/>
                </a:solidFill>
                <a:highlight>
                  <a:srgbClr val="C0C0C0"/>
                </a:highlight>
              </a:rPr>
              <a:t>giro angular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0282C1A1-D78B-7CEE-5D3B-F83F80BEB0EC}"/>
                  </a:ext>
                </a:extLst>
              </p14:cNvPr>
              <p14:cNvContentPartPr/>
              <p14:nvPr/>
            </p14:nvContentPartPr>
            <p14:xfrm>
              <a:off x="3602407" y="3504967"/>
              <a:ext cx="115560" cy="169560"/>
            </p14:xfrm>
          </p:contentPart>
        </mc:Choice>
        <mc:Fallback xmlns=""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0282C1A1-D78B-7CEE-5D3B-F83F80BEB0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84407" y="3468967"/>
                <a:ext cx="151200" cy="241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8B249EBA-3F97-ACC7-E550-5AB86CDC0861}"/>
              </a:ext>
            </a:extLst>
          </p:cNvPr>
          <p:cNvSpPr txBox="1"/>
          <p:nvPr/>
        </p:nvSpPr>
        <p:spPr>
          <a:xfrm>
            <a:off x="951102" y="5727700"/>
            <a:ext cx="387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Qual o sentido de corte da </a:t>
            </a: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imagem em E?</a:t>
            </a:r>
          </a:p>
        </p:txBody>
      </p:sp>
    </p:spTree>
    <p:extLst>
      <p:ext uri="{BB962C8B-B14F-4D97-AF65-F5344CB8AC3E}">
        <p14:creationId xmlns:p14="http://schemas.microsoft.com/office/powerpoint/2010/main" val="348406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993098DE-FD6F-71A6-512C-056E72A72E96}"/>
              </a:ext>
            </a:extLst>
          </p:cNvPr>
          <p:cNvGrpSpPr/>
          <p:nvPr/>
        </p:nvGrpSpPr>
        <p:grpSpPr>
          <a:xfrm>
            <a:off x="7439442" y="132208"/>
            <a:ext cx="1674843" cy="1077218"/>
            <a:chOff x="2084616" y="2743199"/>
            <a:chExt cx="5561932" cy="373406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8E45ADA-3A5E-2B2B-5094-77B4564B1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570" b="15150"/>
            <a:stretch/>
          </p:blipFill>
          <p:spPr>
            <a:xfrm>
              <a:off x="2084616" y="3168072"/>
              <a:ext cx="4974767" cy="3309191"/>
            </a:xfrm>
            <a:prstGeom prst="rect">
              <a:avLst/>
            </a:prstGeom>
          </p:spPr>
        </p:pic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id="{BF7F4924-D83A-E10B-ED51-05A45E3AD815}"/>
                </a:ext>
              </a:extLst>
            </p:cNvPr>
            <p:cNvSpPr/>
            <p:nvPr/>
          </p:nvSpPr>
          <p:spPr>
            <a:xfrm>
              <a:off x="4469239" y="2743199"/>
              <a:ext cx="3177309" cy="849746"/>
            </a:xfrm>
            <a:prstGeom prst="triangle">
              <a:avLst>
                <a:gd name="adj" fmla="val 1966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59429" y="47480"/>
            <a:ext cx="6783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50000"/>
                  </a:schemeClr>
                </a:solidFill>
              </a:rPr>
              <a:t>&lt;ponto 2&gt;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Micro </a:t>
            </a:r>
            <a:r>
              <a:rPr lang="pt-BR" sz="3200" b="1" dirty="0" err="1">
                <a:solidFill>
                  <a:schemeClr val="accent5">
                    <a:lumMod val="50000"/>
                  </a:schemeClr>
                </a:solidFill>
              </a:rPr>
              <a:t>view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: sinapses e </a:t>
            </a:r>
            <a:r>
              <a:rPr lang="pt-BR" sz="3200" b="1" dirty="0" err="1">
                <a:solidFill>
                  <a:schemeClr val="accent5">
                    <a:lumMod val="50000"/>
                  </a:schemeClr>
                </a:solidFill>
              </a:rPr>
              <a:t>citoarquitetura</a:t>
            </a:r>
            <a:endParaRPr lang="pt-B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6B506A-EDC8-B1A7-6142-9EF5E2060F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244" y="1752767"/>
            <a:ext cx="4559534" cy="4057859"/>
          </a:xfrm>
          <a:prstGeom prst="rect">
            <a:avLst/>
          </a:prstGeom>
        </p:spPr>
      </p:pic>
      <p:pic>
        <p:nvPicPr>
          <p:cNvPr id="1026" name="Picture 2" descr="Córtex cerebral">
            <a:extLst>
              <a:ext uri="{FF2B5EF4-FFF2-40B4-BE49-F238E27FC236}">
                <a16:creationId xmlns:a16="http://schemas.microsoft.com/office/drawing/2014/main" id="{27C4F4D3-A675-B315-5A57-6E4A1D03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8" y="5810626"/>
            <a:ext cx="590174" cy="8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DC5EA91-7469-2AC8-E271-B5D340BADA97}"/>
              </a:ext>
            </a:extLst>
          </p:cNvPr>
          <p:cNvSpPr txBox="1"/>
          <p:nvPr/>
        </p:nvSpPr>
        <p:spPr>
          <a:xfrm>
            <a:off x="1085663" y="6205956"/>
            <a:ext cx="189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neuro and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psychiastrist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1886-1918)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B5D61F8-E91F-03F9-77E3-FDD4D15B9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933" y="1890070"/>
            <a:ext cx="2502029" cy="2006703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937C60C-8387-AC0B-0903-E07CC4A82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733959"/>
              </p:ext>
            </p:extLst>
          </p:nvPr>
        </p:nvGraphicFramePr>
        <p:xfrm>
          <a:off x="4914799" y="3991497"/>
          <a:ext cx="3721100" cy="249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Imagem 12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90ACBF19-E9A8-39A4-31CF-90576BBBAB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7623711">
            <a:off x="7530074" y="5573800"/>
            <a:ext cx="525535" cy="30812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5F4F670-E67D-7487-8B07-065C97EAC2BB}"/>
              </a:ext>
            </a:extLst>
          </p:cNvPr>
          <p:cNvSpPr txBox="1"/>
          <p:nvPr/>
        </p:nvSpPr>
        <p:spPr>
          <a:xfrm>
            <a:off x="6775349" y="6015752"/>
            <a:ext cx="242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060"/>
                </a:solidFill>
              </a:rPr>
              <a:t>Mudança assumida pelos dendritos desse neurônio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2CE955D3-8CF5-3EA6-6851-1B73596E930E}"/>
                  </a:ext>
                </a:extLst>
              </p14:cNvPr>
              <p14:cNvContentPartPr/>
              <p14:nvPr/>
            </p14:nvContentPartPr>
            <p14:xfrm>
              <a:off x="1914045" y="4997735"/>
              <a:ext cx="504000" cy="26172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2CE955D3-8CF5-3EA6-6851-1B73596E93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96045" y="4962095"/>
                <a:ext cx="5396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FFCEDE5D-454C-611D-AC2D-08655DD49B98}"/>
                  </a:ext>
                </a:extLst>
              </p14:cNvPr>
              <p14:cNvContentPartPr/>
              <p14:nvPr/>
            </p14:nvContentPartPr>
            <p14:xfrm>
              <a:off x="2103405" y="4954175"/>
              <a:ext cx="363600" cy="23544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FFCEDE5D-454C-611D-AC2D-08655DD49B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5405" y="4918175"/>
                <a:ext cx="3992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D15EFB4F-A335-E1F0-319E-06820E096800}"/>
                  </a:ext>
                </a:extLst>
              </p14:cNvPr>
              <p14:cNvContentPartPr/>
              <p14:nvPr/>
            </p14:nvContentPartPr>
            <p14:xfrm>
              <a:off x="1956165" y="5062175"/>
              <a:ext cx="221040" cy="5652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D15EFB4F-A335-E1F0-319E-06820E0968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38525" y="5026175"/>
                <a:ext cx="256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989F6877-935A-0AB7-EBE1-3F996AFDD119}"/>
                  </a:ext>
                </a:extLst>
              </p14:cNvPr>
              <p14:cNvContentPartPr/>
              <p14:nvPr/>
            </p14:nvContentPartPr>
            <p14:xfrm>
              <a:off x="1905405" y="5176655"/>
              <a:ext cx="136440" cy="7704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989F6877-935A-0AB7-EBE1-3F996AFDD1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87405" y="5141015"/>
                <a:ext cx="1720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2B3E932B-4CBE-4577-7CA1-405825954D87}"/>
                  </a:ext>
                </a:extLst>
              </p14:cNvPr>
              <p14:cNvContentPartPr/>
              <p14:nvPr/>
            </p14:nvContentPartPr>
            <p14:xfrm>
              <a:off x="2360085" y="5108615"/>
              <a:ext cx="59400" cy="6624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2B3E932B-4CBE-4577-7CA1-405825954D8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2445" y="5072975"/>
                <a:ext cx="950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86C779FC-C414-5BD8-DDF9-6EBACFBB8777}"/>
                  </a:ext>
                </a:extLst>
              </p14:cNvPr>
              <p14:cNvContentPartPr/>
              <p14:nvPr/>
            </p14:nvContentPartPr>
            <p14:xfrm>
              <a:off x="3444765" y="5098535"/>
              <a:ext cx="58320" cy="11160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86C779FC-C414-5BD8-DDF9-6EBACFBB877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26765" y="5062535"/>
                <a:ext cx="93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BD7D644C-9876-6DBD-F76D-061C45EED046}"/>
                  </a:ext>
                </a:extLst>
              </p14:cNvPr>
              <p14:cNvContentPartPr/>
              <p14:nvPr/>
            </p14:nvContentPartPr>
            <p14:xfrm>
              <a:off x="3407325" y="4896935"/>
              <a:ext cx="153000" cy="29376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BD7D644C-9876-6DBD-F76D-061C45EED04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89325" y="4861295"/>
                <a:ext cx="1886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6669F20E-3C53-EBCE-6238-B12CC8ACE39A}"/>
                  </a:ext>
                </a:extLst>
              </p14:cNvPr>
              <p14:cNvContentPartPr/>
              <p14:nvPr/>
            </p14:nvContentPartPr>
            <p14:xfrm>
              <a:off x="3366285" y="5116175"/>
              <a:ext cx="119520" cy="13068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6669F20E-3C53-EBCE-6238-B12CC8ACE39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48285" y="5080535"/>
                <a:ext cx="155160" cy="20232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AAD0D015-8638-06BC-9F5E-A2CDA31C4CA8}"/>
              </a:ext>
            </a:extLst>
          </p:cNvPr>
          <p:cNvSpPr txBox="1"/>
          <p:nvPr/>
        </p:nvSpPr>
        <p:spPr>
          <a:xfrm>
            <a:off x="1262678" y="5386891"/>
            <a:ext cx="896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solidFill>
                  <a:srgbClr val="FFFF00"/>
                </a:solidFill>
                <a:highlight>
                  <a:srgbClr val="C0C0C0"/>
                </a:highlight>
              </a:rPr>
              <a:t>Broca´s</a:t>
            </a:r>
            <a:r>
              <a:rPr lang="pt-BR" sz="1000" dirty="0">
                <a:solidFill>
                  <a:srgbClr val="FFFF00"/>
                </a:solidFill>
                <a:highlight>
                  <a:srgbClr val="C0C0C0"/>
                </a:highlight>
              </a:rPr>
              <a:t> </a:t>
            </a:r>
            <a:r>
              <a:rPr lang="pt-BR" sz="1000" dirty="0" err="1">
                <a:solidFill>
                  <a:srgbClr val="FFFF00"/>
                </a:solidFill>
                <a:highlight>
                  <a:srgbClr val="C0C0C0"/>
                </a:highlight>
              </a:rPr>
              <a:t>area</a:t>
            </a:r>
            <a:endParaRPr lang="pt-BR" sz="1000" dirty="0">
              <a:solidFill>
                <a:srgbClr val="FFFF00"/>
              </a:solidFill>
              <a:highlight>
                <a:srgbClr val="C0C0C0"/>
              </a:highlight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5821291-203F-C56F-EEB5-B37B44B03006}"/>
              </a:ext>
            </a:extLst>
          </p:cNvPr>
          <p:cNvSpPr txBox="1"/>
          <p:nvPr/>
        </p:nvSpPr>
        <p:spPr>
          <a:xfrm>
            <a:off x="3407325" y="5539652"/>
            <a:ext cx="1044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solidFill>
                  <a:srgbClr val="0070C0"/>
                </a:solidFill>
              </a:rPr>
              <a:t>Wernicke´s</a:t>
            </a:r>
            <a:r>
              <a:rPr lang="pt-BR" sz="1000" dirty="0">
                <a:solidFill>
                  <a:srgbClr val="0070C0"/>
                </a:solidFill>
              </a:rPr>
              <a:t> </a:t>
            </a:r>
            <a:r>
              <a:rPr lang="pt-BR" sz="1000" dirty="0" err="1">
                <a:solidFill>
                  <a:srgbClr val="0070C0"/>
                </a:solidFill>
              </a:rPr>
              <a:t>area</a:t>
            </a:r>
            <a:endParaRPr lang="pt-BR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9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993098DE-FD6F-71A6-512C-056E72A72E96}"/>
              </a:ext>
            </a:extLst>
          </p:cNvPr>
          <p:cNvGrpSpPr/>
          <p:nvPr/>
        </p:nvGrpSpPr>
        <p:grpSpPr>
          <a:xfrm>
            <a:off x="7430646" y="-101601"/>
            <a:ext cx="1966182" cy="1473201"/>
            <a:chOff x="2084616" y="2743199"/>
            <a:chExt cx="5561932" cy="373406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8E45ADA-3A5E-2B2B-5094-77B4564B1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570" b="15150"/>
            <a:stretch/>
          </p:blipFill>
          <p:spPr>
            <a:xfrm>
              <a:off x="2084616" y="3168072"/>
              <a:ext cx="4974767" cy="3309191"/>
            </a:xfrm>
            <a:prstGeom prst="rect">
              <a:avLst/>
            </a:prstGeom>
          </p:spPr>
        </p:pic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id="{BF7F4924-D83A-E10B-ED51-05A45E3AD815}"/>
                </a:ext>
              </a:extLst>
            </p:cNvPr>
            <p:cNvSpPr/>
            <p:nvPr/>
          </p:nvSpPr>
          <p:spPr>
            <a:xfrm>
              <a:off x="4469239" y="2743199"/>
              <a:ext cx="3177309" cy="849746"/>
            </a:xfrm>
            <a:prstGeom prst="triangle">
              <a:avLst>
                <a:gd name="adj" fmla="val 1966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97164" y="139700"/>
            <a:ext cx="662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7030A0"/>
                </a:solidFill>
              </a:rPr>
              <a:t>&lt;ponto 3&gt;</a:t>
            </a:r>
          </a:p>
          <a:p>
            <a:r>
              <a:rPr lang="pt-BR" sz="3200" b="1" dirty="0" err="1">
                <a:solidFill>
                  <a:srgbClr val="7030A0"/>
                </a:solidFill>
              </a:rPr>
              <a:t>Main</a:t>
            </a:r>
            <a:r>
              <a:rPr lang="pt-BR" sz="3200" b="1" dirty="0">
                <a:solidFill>
                  <a:srgbClr val="7030A0"/>
                </a:solidFill>
              </a:rPr>
              <a:t> tools </a:t>
            </a:r>
            <a:r>
              <a:rPr lang="pt-BR" sz="3200" dirty="0">
                <a:solidFill>
                  <a:srgbClr val="7030A0"/>
                </a:solidFill>
              </a:rPr>
              <a:t>to </a:t>
            </a:r>
            <a:r>
              <a:rPr lang="pt-BR" sz="3200" dirty="0" err="1">
                <a:solidFill>
                  <a:srgbClr val="7030A0"/>
                </a:solidFill>
              </a:rPr>
              <a:t>investigate</a:t>
            </a:r>
            <a:r>
              <a:rPr lang="pt-BR" sz="3200" dirty="0">
                <a:solidFill>
                  <a:srgbClr val="7030A0"/>
                </a:solidFill>
              </a:rPr>
              <a:t> </a:t>
            </a:r>
            <a:r>
              <a:rPr lang="pt-BR" sz="3200" dirty="0" err="1">
                <a:solidFill>
                  <a:srgbClr val="7030A0"/>
                </a:solidFill>
              </a:rPr>
              <a:t>brain´s</a:t>
            </a:r>
            <a:r>
              <a:rPr lang="pt-BR" sz="3200" dirty="0">
                <a:solidFill>
                  <a:srgbClr val="7030A0"/>
                </a:solidFill>
              </a:rPr>
              <a:t> </a:t>
            </a:r>
            <a:r>
              <a:rPr lang="pt-BR" sz="3200" dirty="0" err="1">
                <a:solidFill>
                  <a:srgbClr val="7030A0"/>
                </a:solidFill>
              </a:rPr>
              <a:t>tissue</a:t>
            </a:r>
            <a:endParaRPr lang="pt-BR" sz="3200" dirty="0">
              <a:solidFill>
                <a:srgbClr val="7030A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E0E253-87AE-F3D4-B0B2-C7B990B986B4}"/>
              </a:ext>
            </a:extLst>
          </p:cNvPr>
          <p:cNvSpPr txBox="1"/>
          <p:nvPr/>
        </p:nvSpPr>
        <p:spPr>
          <a:xfrm>
            <a:off x="3027075" y="1624014"/>
            <a:ext cx="532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7030A0"/>
                </a:solidFill>
              </a:rPr>
              <a:t>f(MRI): </a:t>
            </a:r>
            <a:r>
              <a:rPr lang="pt-BR" sz="1600" dirty="0">
                <a:solidFill>
                  <a:srgbClr val="7030A0"/>
                </a:solidFill>
              </a:rPr>
              <a:t>3D </a:t>
            </a:r>
            <a:r>
              <a:rPr lang="pt-BR" sz="1600" dirty="0" err="1">
                <a:solidFill>
                  <a:srgbClr val="7030A0"/>
                </a:solidFill>
              </a:rPr>
              <a:t>images</a:t>
            </a:r>
            <a:r>
              <a:rPr lang="pt-BR" sz="1600" dirty="0">
                <a:solidFill>
                  <a:srgbClr val="7030A0"/>
                </a:solidFill>
              </a:rPr>
              <a:t>, high </a:t>
            </a:r>
            <a:r>
              <a:rPr lang="pt-BR" sz="1600" dirty="0" err="1">
                <a:solidFill>
                  <a:srgbClr val="7030A0"/>
                </a:solidFill>
              </a:rPr>
              <a:t>spacial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resolution</a:t>
            </a:r>
            <a:r>
              <a:rPr lang="pt-BR" sz="1600" dirty="0">
                <a:solidFill>
                  <a:srgbClr val="7030A0"/>
                </a:solidFill>
              </a:rPr>
              <a:t>, </a:t>
            </a:r>
            <a:r>
              <a:rPr lang="pt-BR" sz="1600" dirty="0" err="1">
                <a:solidFill>
                  <a:srgbClr val="7030A0"/>
                </a:solidFill>
              </a:rPr>
              <a:t>voxels</a:t>
            </a:r>
            <a:r>
              <a:rPr lang="pt-BR" sz="1600" dirty="0">
                <a:solidFill>
                  <a:srgbClr val="7030A0"/>
                </a:solidFill>
              </a:rPr>
              <a:t> (</a:t>
            </a:r>
            <a:r>
              <a:rPr lang="pt-BR" sz="1600" dirty="0" err="1">
                <a:solidFill>
                  <a:srgbClr val="7030A0"/>
                </a:solidFill>
              </a:rPr>
              <a:t>volumetric</a:t>
            </a:r>
            <a:r>
              <a:rPr lang="pt-BR" sz="1600" dirty="0">
                <a:solidFill>
                  <a:srgbClr val="7030A0"/>
                </a:solidFill>
              </a:rPr>
              <a:t> pixel) – 1-3mm3 (1mm3 = 50,000 </a:t>
            </a:r>
            <a:r>
              <a:rPr lang="pt-BR" sz="1600" dirty="0" err="1">
                <a:solidFill>
                  <a:srgbClr val="7030A0"/>
                </a:solidFill>
              </a:rPr>
              <a:t>neurons</a:t>
            </a:r>
            <a:r>
              <a:rPr lang="pt-BR" sz="1600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B6060E0-77F2-BDF6-DA9A-964A3158D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62" y="1916401"/>
            <a:ext cx="2805113" cy="127242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24D288B-B3E0-42BB-5B59-9A16F9C2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2" y="4728150"/>
            <a:ext cx="3101474" cy="166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AEB119-307F-860C-58E3-61F631173C41}"/>
              </a:ext>
            </a:extLst>
          </p:cNvPr>
          <p:cNvSpPr txBox="1"/>
          <p:nvPr/>
        </p:nvSpPr>
        <p:spPr>
          <a:xfrm>
            <a:off x="2842360" y="6418299"/>
            <a:ext cx="1308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JAN, S.H. (2013)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720343-B47E-345B-4892-FA3909E480BA}"/>
              </a:ext>
            </a:extLst>
          </p:cNvPr>
          <p:cNvSpPr txBox="1"/>
          <p:nvPr/>
        </p:nvSpPr>
        <p:spPr>
          <a:xfrm>
            <a:off x="-315465" y="3875606"/>
            <a:ext cx="4465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7030A0"/>
                </a:solidFill>
              </a:rPr>
              <a:t>DTI</a:t>
            </a:r>
            <a:r>
              <a:rPr lang="pt-BR" sz="1600" dirty="0">
                <a:solidFill>
                  <a:srgbClr val="7030A0"/>
                </a:solidFill>
              </a:rPr>
              <a:t> (</a:t>
            </a:r>
            <a:r>
              <a:rPr lang="pt-BR" sz="1600" dirty="0" err="1">
                <a:solidFill>
                  <a:srgbClr val="7030A0"/>
                </a:solidFill>
              </a:rPr>
              <a:t>Diffusion</a:t>
            </a:r>
            <a:r>
              <a:rPr lang="pt-BR" sz="1600" dirty="0">
                <a:solidFill>
                  <a:srgbClr val="7030A0"/>
                </a:solidFill>
              </a:rPr>
              <a:t> Tensor Imaging): </a:t>
            </a:r>
            <a:r>
              <a:rPr lang="pt-BR" sz="1600" dirty="0" err="1">
                <a:solidFill>
                  <a:srgbClr val="7030A0"/>
                </a:solidFill>
              </a:rPr>
              <a:t>measures</a:t>
            </a:r>
            <a:r>
              <a:rPr lang="pt-BR" sz="1600" dirty="0">
                <a:solidFill>
                  <a:srgbClr val="7030A0"/>
                </a:solidFill>
              </a:rPr>
              <a:t> the </a:t>
            </a:r>
            <a:r>
              <a:rPr lang="pt-BR" sz="1600" dirty="0" err="1">
                <a:solidFill>
                  <a:srgbClr val="7030A0"/>
                </a:solidFill>
              </a:rPr>
              <a:t>structural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connectivity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between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different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regions</a:t>
            </a:r>
            <a:r>
              <a:rPr lang="pt-BR" sz="1600" dirty="0">
                <a:solidFill>
                  <a:srgbClr val="7030A0"/>
                </a:solidFill>
              </a:rPr>
              <a:t> of the </a:t>
            </a:r>
            <a:r>
              <a:rPr lang="pt-BR" sz="1600" dirty="0" err="1">
                <a:solidFill>
                  <a:srgbClr val="7030A0"/>
                </a:solidFill>
              </a:rPr>
              <a:t>cortex</a:t>
            </a:r>
            <a:r>
              <a:rPr lang="pt-BR" sz="1600" dirty="0">
                <a:solidFill>
                  <a:srgbClr val="7030A0"/>
                </a:solidFill>
              </a:rPr>
              <a:t> (</a:t>
            </a:r>
            <a:r>
              <a:rPr lang="pt-BR" sz="1600" dirty="0" err="1">
                <a:solidFill>
                  <a:srgbClr val="7030A0"/>
                </a:solidFill>
              </a:rPr>
              <a:t>highways</a:t>
            </a:r>
            <a:r>
              <a:rPr lang="pt-BR" sz="1600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2054" name="Picture 6" descr="Structural MRI">
            <a:extLst>
              <a:ext uri="{FF2B5EF4-FFF2-40B4-BE49-F238E27FC236}">
                <a16:creationId xmlns:a16="http://schemas.microsoft.com/office/drawing/2014/main" id="{242A16A3-AA9A-0D6E-2780-8C0CD331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70" y="2329532"/>
            <a:ext cx="2568132" cy="14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B65B6D3F-56D1-C81C-DD76-DAF9B2D35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02270">
            <a:off x="4410864" y="4310271"/>
            <a:ext cx="1560721" cy="835757"/>
          </a:xfrm>
          <a:prstGeom prst="rect">
            <a:avLst/>
          </a:prstGeom>
        </p:spPr>
      </p:pic>
      <p:pic>
        <p:nvPicPr>
          <p:cNvPr id="28" name="Picture 8" descr="fMRI Data">
            <a:extLst>
              <a:ext uri="{FF2B5EF4-FFF2-40B4-BE49-F238E27FC236}">
                <a16:creationId xmlns:a16="http://schemas.microsoft.com/office/drawing/2014/main" id="{53A1433D-19F8-D9F9-B5AF-BAB6B354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50" y="4434271"/>
            <a:ext cx="2533078" cy="20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E4383DC5-EB08-EDFD-98D9-4C9FC6064BFD}"/>
              </a:ext>
            </a:extLst>
          </p:cNvPr>
          <p:cNvSpPr txBox="1"/>
          <p:nvPr/>
        </p:nvSpPr>
        <p:spPr>
          <a:xfrm>
            <a:off x="7612951" y="3775578"/>
            <a:ext cx="1308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NMR Harvard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980BC40-C6A0-9A9D-7F2A-369F5A106CD3}"/>
              </a:ext>
            </a:extLst>
          </p:cNvPr>
          <p:cNvSpPr txBox="1"/>
          <p:nvPr/>
        </p:nvSpPr>
        <p:spPr>
          <a:xfrm>
            <a:off x="7780278" y="6417730"/>
            <a:ext cx="1308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NMR Harvard</a:t>
            </a:r>
          </a:p>
        </p:txBody>
      </p:sp>
    </p:spTree>
    <p:extLst>
      <p:ext uri="{BB962C8B-B14F-4D97-AF65-F5344CB8AC3E}">
        <p14:creationId xmlns:p14="http://schemas.microsoft.com/office/powerpoint/2010/main" val="41744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97164" y="139700"/>
            <a:ext cx="662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7030A0"/>
                </a:solidFill>
              </a:rPr>
              <a:t>&lt;ponto 3&gt;</a:t>
            </a:r>
          </a:p>
          <a:p>
            <a:r>
              <a:rPr lang="pt-BR" sz="3200" b="1" dirty="0" err="1">
                <a:solidFill>
                  <a:srgbClr val="7030A0"/>
                </a:solidFill>
              </a:rPr>
              <a:t>Main</a:t>
            </a:r>
            <a:r>
              <a:rPr lang="pt-BR" sz="3200" b="1" dirty="0">
                <a:solidFill>
                  <a:srgbClr val="7030A0"/>
                </a:solidFill>
              </a:rPr>
              <a:t> tools </a:t>
            </a:r>
            <a:r>
              <a:rPr lang="pt-BR" sz="3200" dirty="0">
                <a:solidFill>
                  <a:srgbClr val="7030A0"/>
                </a:solidFill>
              </a:rPr>
              <a:t>to </a:t>
            </a:r>
            <a:r>
              <a:rPr lang="pt-BR" sz="3200" dirty="0" err="1">
                <a:solidFill>
                  <a:srgbClr val="7030A0"/>
                </a:solidFill>
              </a:rPr>
              <a:t>investigate</a:t>
            </a:r>
            <a:r>
              <a:rPr lang="pt-BR" sz="3200" dirty="0">
                <a:solidFill>
                  <a:srgbClr val="7030A0"/>
                </a:solidFill>
              </a:rPr>
              <a:t> </a:t>
            </a:r>
            <a:r>
              <a:rPr lang="pt-BR" sz="3200" dirty="0" err="1">
                <a:solidFill>
                  <a:srgbClr val="7030A0"/>
                </a:solidFill>
              </a:rPr>
              <a:t>brain´s</a:t>
            </a:r>
            <a:r>
              <a:rPr lang="pt-BR" sz="3200" dirty="0">
                <a:solidFill>
                  <a:srgbClr val="7030A0"/>
                </a:solidFill>
              </a:rPr>
              <a:t> </a:t>
            </a:r>
            <a:r>
              <a:rPr lang="pt-BR" sz="3200" dirty="0" err="1">
                <a:solidFill>
                  <a:srgbClr val="7030A0"/>
                </a:solidFill>
              </a:rPr>
              <a:t>tissue</a:t>
            </a:r>
            <a:endParaRPr lang="pt-BR" sz="3200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61AF5E-6F52-19F7-D49F-183FDE7F1299}"/>
              </a:ext>
            </a:extLst>
          </p:cNvPr>
          <p:cNvSpPr txBox="1"/>
          <p:nvPr/>
        </p:nvSpPr>
        <p:spPr>
          <a:xfrm>
            <a:off x="563275" y="1827214"/>
            <a:ext cx="532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7030A0"/>
                </a:solidFill>
              </a:rPr>
              <a:t>MEG: </a:t>
            </a:r>
            <a:r>
              <a:rPr lang="pt-BR" sz="1600" dirty="0" err="1">
                <a:solidFill>
                  <a:srgbClr val="7030A0"/>
                </a:solidFill>
              </a:rPr>
              <a:t>eletrical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activity</a:t>
            </a:r>
            <a:r>
              <a:rPr lang="pt-BR" sz="1600" dirty="0">
                <a:solidFill>
                  <a:srgbClr val="7030A0"/>
                </a:solidFill>
              </a:rPr>
              <a:t>, high temporal </a:t>
            </a:r>
            <a:r>
              <a:rPr lang="pt-BR" sz="1600" dirty="0" err="1">
                <a:solidFill>
                  <a:srgbClr val="7030A0"/>
                </a:solidFill>
              </a:rPr>
              <a:t>resolution</a:t>
            </a:r>
            <a:endParaRPr lang="pt-BR" sz="16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MEG Timecourse">
            <a:extLst>
              <a:ext uri="{FF2B5EF4-FFF2-40B4-BE49-F238E27FC236}">
                <a16:creationId xmlns:a16="http://schemas.microsoft.com/office/drawing/2014/main" id="{9EADFF00-01D2-2F3A-C218-82ADBDB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3" y="2259978"/>
            <a:ext cx="3159548" cy="15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quency Analysis">
            <a:extLst>
              <a:ext uri="{FF2B5EF4-FFF2-40B4-BE49-F238E27FC236}">
                <a16:creationId xmlns:a16="http://schemas.microsoft.com/office/drawing/2014/main" id="{41E1B459-DC42-F4E9-57BE-8AB8E2B47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53" y="2285378"/>
            <a:ext cx="2037844" cy="18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77AEB4B-CC8C-70AF-8CDA-F488B4DC1FBC}"/>
              </a:ext>
            </a:extLst>
          </p:cNvPr>
          <p:cNvSpPr txBox="1"/>
          <p:nvPr/>
        </p:nvSpPr>
        <p:spPr>
          <a:xfrm>
            <a:off x="5143500" y="4353679"/>
            <a:ext cx="337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7030A0"/>
                </a:solidFill>
              </a:rPr>
              <a:t>Método </a:t>
            </a:r>
            <a:r>
              <a:rPr lang="pt-BR" sz="1400" b="1" dirty="0" err="1">
                <a:solidFill>
                  <a:srgbClr val="7030A0"/>
                </a:solidFill>
              </a:rPr>
              <a:t>deficit-lesion</a:t>
            </a:r>
            <a:r>
              <a:rPr lang="pt-BR" sz="1400" b="1" dirty="0">
                <a:solidFill>
                  <a:srgbClr val="7030A0"/>
                </a:solidFill>
              </a:rPr>
              <a:t>: </a:t>
            </a:r>
            <a:r>
              <a:rPr lang="en-US" sz="1400" b="0" i="1" u="none" strike="noStrike" baseline="0" dirty="0">
                <a:latin typeface="Minion3-Regular-Identity-H"/>
              </a:rPr>
              <a:t>a </a:t>
            </a:r>
            <a:r>
              <a:rPr lang="en-US" sz="1400" b="0" i="1" u="none" strike="noStrike" baseline="0" dirty="0">
                <a:solidFill>
                  <a:srgbClr val="7030A0"/>
                </a:solidFill>
                <a:latin typeface="Minion3-Regular-Identity-H"/>
              </a:rPr>
              <a:t>clinical evaluation to determine how someone’s language might be impaired, and connects those deficits with the location of brain damage, or lesion.</a:t>
            </a:r>
          </a:p>
          <a:p>
            <a:pPr algn="just"/>
            <a:r>
              <a:rPr lang="pt-BR" sz="1400" b="0" i="1" u="none" strike="noStrike" baseline="0" dirty="0">
                <a:solidFill>
                  <a:srgbClr val="7030A0"/>
                </a:solidFill>
                <a:latin typeface="Minion3-Regular-Identity-H"/>
              </a:rPr>
              <a:t>A </a:t>
            </a:r>
            <a:r>
              <a:rPr lang="pt-BR" sz="1400" b="0" i="1" u="none" strike="noStrike" baseline="0" dirty="0" err="1">
                <a:solidFill>
                  <a:srgbClr val="7030A0"/>
                </a:solidFill>
                <a:latin typeface="Minion3-Regular-Identity-H"/>
              </a:rPr>
              <a:t>researcher</a:t>
            </a:r>
            <a:r>
              <a:rPr lang="pt-BR" sz="1400" b="0" i="1" u="none" strike="noStrike" baseline="0" dirty="0">
                <a:solidFill>
                  <a:srgbClr val="7030A0"/>
                </a:solidFill>
                <a:latin typeface="Minion3-Regular-Identity-H"/>
              </a:rPr>
              <a:t> </a:t>
            </a:r>
            <a:r>
              <a:rPr lang="pt-BR" sz="1400" b="0" i="1" u="none" strike="noStrike" baseline="0" dirty="0" err="1">
                <a:solidFill>
                  <a:srgbClr val="7030A0"/>
                </a:solidFill>
                <a:latin typeface="Minion3-Regular-Identity-H"/>
              </a:rPr>
              <a:t>can</a:t>
            </a:r>
            <a:r>
              <a:rPr lang="pt-BR" sz="1400" b="0" i="1" u="none" strike="noStrike" baseline="0" dirty="0">
                <a:solidFill>
                  <a:srgbClr val="7030A0"/>
                </a:solidFill>
                <a:latin typeface="Minion3-Regular-Identity-H"/>
              </a:rPr>
              <a:t> </a:t>
            </a:r>
            <a:r>
              <a:rPr lang="en-US" sz="1400" b="1" i="1" u="none" strike="noStrike" baseline="0" dirty="0">
                <a:solidFill>
                  <a:srgbClr val="7030A0"/>
                </a:solidFill>
                <a:latin typeface="Minion3-Regular-Identity-H"/>
              </a:rPr>
              <a:t>infer</a:t>
            </a:r>
            <a:r>
              <a:rPr lang="en-US" sz="1400" b="0" i="1" u="none" strike="noStrike" baseline="0" dirty="0">
                <a:solidFill>
                  <a:srgbClr val="7030A0"/>
                </a:solidFill>
                <a:latin typeface="Minion3-Regular-Identity-H"/>
              </a:rPr>
              <a:t>, under certain circumstances, that a 	particular brain region (say, the inferior frontal gyrus) is  necessary for the brain to carry 	out a   particular </a:t>
            </a:r>
            <a:r>
              <a:rPr lang="pt-BR" sz="1400" b="0" i="1" u="none" strike="noStrike" baseline="0" dirty="0" err="1">
                <a:solidFill>
                  <a:srgbClr val="7030A0"/>
                </a:solidFill>
                <a:latin typeface="Minion3-Regular-Identity-H"/>
              </a:rPr>
              <a:t>function</a:t>
            </a:r>
            <a:r>
              <a:rPr lang="pt-BR" sz="1400" b="0" i="1" u="none" strike="noStrike" baseline="0" dirty="0">
                <a:solidFill>
                  <a:srgbClr val="7030A0"/>
                </a:solidFill>
                <a:latin typeface="Minion3-Regular-Identity-H"/>
              </a:rPr>
              <a:t> (</a:t>
            </a:r>
            <a:r>
              <a:rPr lang="pt-BR" sz="1400" b="0" i="1" u="none" strike="noStrike" baseline="0" dirty="0" err="1">
                <a:solidFill>
                  <a:srgbClr val="7030A0"/>
                </a:solidFill>
                <a:latin typeface="Minion3-Regular-Identity-H"/>
              </a:rPr>
              <a:t>say</a:t>
            </a:r>
            <a:r>
              <a:rPr lang="pt-BR" sz="1400" b="0" i="1" u="none" strike="noStrike" baseline="0" dirty="0">
                <a:solidFill>
                  <a:srgbClr val="7030A0"/>
                </a:solidFill>
                <a:latin typeface="Minion3-Regular-Identity-H"/>
              </a:rPr>
              <a:t>, 	</a:t>
            </a:r>
            <a:r>
              <a:rPr lang="pt-BR" sz="1400" b="0" i="1" u="none" strike="noStrike" baseline="0" dirty="0" err="1">
                <a:solidFill>
                  <a:srgbClr val="7030A0"/>
                </a:solidFill>
                <a:latin typeface="Minion3-Regular-Identity-H"/>
              </a:rPr>
              <a:t>fluent</a:t>
            </a:r>
            <a:r>
              <a:rPr lang="pt-BR" sz="1400" b="0" i="1" u="none" strike="noStrike" baseline="0" dirty="0">
                <a:solidFill>
                  <a:srgbClr val="7030A0"/>
                </a:solidFill>
                <a:latin typeface="Minion3-Regular-Identity-H"/>
              </a:rPr>
              <a:t> speech).</a:t>
            </a:r>
            <a:endParaRPr lang="pt-BR" sz="1400" i="1" dirty="0">
              <a:solidFill>
                <a:srgbClr val="7030A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952261-A66E-79CB-8EA3-5963891E9C78}"/>
              </a:ext>
            </a:extLst>
          </p:cNvPr>
          <p:cNvSpPr txBox="1"/>
          <p:nvPr/>
        </p:nvSpPr>
        <p:spPr>
          <a:xfrm>
            <a:off x="622300" y="4254212"/>
            <a:ext cx="315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7030A0"/>
                </a:solidFill>
              </a:rPr>
              <a:t>EEG</a:t>
            </a:r>
            <a:r>
              <a:rPr lang="pt-BR" sz="1600" dirty="0">
                <a:solidFill>
                  <a:srgbClr val="7030A0"/>
                </a:solidFill>
              </a:rPr>
              <a:t>: </a:t>
            </a:r>
            <a:r>
              <a:rPr lang="pt-BR" sz="1600" dirty="0" err="1">
                <a:solidFill>
                  <a:srgbClr val="7030A0"/>
                </a:solidFill>
              </a:rPr>
              <a:t>electrical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activity</a:t>
            </a:r>
            <a:r>
              <a:rPr lang="pt-BR" sz="1600" dirty="0">
                <a:solidFill>
                  <a:srgbClr val="7030A0"/>
                </a:solidFill>
              </a:rPr>
              <a:t>, high temporal </a:t>
            </a:r>
            <a:r>
              <a:rPr lang="pt-BR" sz="1600" dirty="0" err="1">
                <a:solidFill>
                  <a:srgbClr val="7030A0"/>
                </a:solidFill>
              </a:rPr>
              <a:t>resolution</a:t>
            </a:r>
            <a:endParaRPr lang="pt-BR" sz="1600" dirty="0">
              <a:solidFill>
                <a:srgbClr val="7030A0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EFBEA50-7020-6131-6BEF-49CA93028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53" y="4895989"/>
            <a:ext cx="2839060" cy="161203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BBBACA-2F21-88A2-18FE-1ABECF8EB813}"/>
              </a:ext>
            </a:extLst>
          </p:cNvPr>
          <p:cNvSpPr txBox="1"/>
          <p:nvPr/>
        </p:nvSpPr>
        <p:spPr>
          <a:xfrm>
            <a:off x="3409951" y="3797125"/>
            <a:ext cx="1308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NMR Harvard</a:t>
            </a:r>
          </a:p>
        </p:txBody>
      </p:sp>
    </p:spTree>
    <p:extLst>
      <p:ext uri="{BB962C8B-B14F-4D97-AF65-F5344CB8AC3E}">
        <p14:creationId xmlns:p14="http://schemas.microsoft.com/office/powerpoint/2010/main" val="58246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97164" y="139700"/>
            <a:ext cx="662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7030A0"/>
                </a:solidFill>
              </a:rPr>
              <a:t>&lt;ponto 3&gt;</a:t>
            </a:r>
          </a:p>
          <a:p>
            <a:r>
              <a:rPr lang="pt-BR" sz="2000" b="1" dirty="0" err="1">
                <a:solidFill>
                  <a:srgbClr val="7030A0"/>
                </a:solidFill>
              </a:rPr>
              <a:t>Main</a:t>
            </a:r>
            <a:r>
              <a:rPr lang="pt-BR" sz="2000" b="1" dirty="0">
                <a:solidFill>
                  <a:srgbClr val="7030A0"/>
                </a:solidFill>
              </a:rPr>
              <a:t> tools </a:t>
            </a:r>
            <a:r>
              <a:rPr lang="pt-BR" sz="2000" dirty="0">
                <a:solidFill>
                  <a:srgbClr val="7030A0"/>
                </a:solidFill>
              </a:rPr>
              <a:t>to </a:t>
            </a:r>
            <a:r>
              <a:rPr lang="pt-BR" sz="2000" dirty="0" err="1">
                <a:solidFill>
                  <a:srgbClr val="7030A0"/>
                </a:solidFill>
              </a:rPr>
              <a:t>investigate</a:t>
            </a:r>
            <a:r>
              <a:rPr lang="pt-BR" sz="2000" dirty="0">
                <a:solidFill>
                  <a:srgbClr val="7030A0"/>
                </a:solidFill>
              </a:rPr>
              <a:t> </a:t>
            </a:r>
            <a:r>
              <a:rPr lang="pt-BR" sz="2000" dirty="0" err="1">
                <a:solidFill>
                  <a:srgbClr val="7030A0"/>
                </a:solidFill>
              </a:rPr>
              <a:t>brain´s</a:t>
            </a:r>
            <a:r>
              <a:rPr lang="pt-BR" sz="2000" dirty="0">
                <a:solidFill>
                  <a:srgbClr val="7030A0"/>
                </a:solidFill>
              </a:rPr>
              <a:t> </a:t>
            </a:r>
            <a:r>
              <a:rPr lang="pt-BR" sz="2000" dirty="0" err="1">
                <a:solidFill>
                  <a:srgbClr val="7030A0"/>
                </a:solidFill>
              </a:rPr>
              <a:t>tissue</a:t>
            </a:r>
            <a:endParaRPr lang="pt-BR" sz="2000" dirty="0">
              <a:solidFill>
                <a:srgbClr val="7030A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952261-A66E-79CB-8EA3-5963891E9C78}"/>
              </a:ext>
            </a:extLst>
          </p:cNvPr>
          <p:cNvSpPr txBox="1"/>
          <p:nvPr/>
        </p:nvSpPr>
        <p:spPr>
          <a:xfrm>
            <a:off x="563284" y="847586"/>
            <a:ext cx="5100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7030A0"/>
                </a:solidFill>
              </a:rPr>
              <a:t>EEG</a:t>
            </a:r>
            <a:r>
              <a:rPr lang="pt-BR" sz="1600" dirty="0">
                <a:solidFill>
                  <a:srgbClr val="7030A0"/>
                </a:solidFill>
              </a:rPr>
              <a:t>: </a:t>
            </a:r>
            <a:r>
              <a:rPr lang="pt-BR" sz="1600" dirty="0" err="1">
                <a:solidFill>
                  <a:srgbClr val="7030A0"/>
                </a:solidFill>
              </a:rPr>
              <a:t>electrical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activity</a:t>
            </a:r>
            <a:r>
              <a:rPr lang="pt-BR" sz="1600" dirty="0">
                <a:solidFill>
                  <a:srgbClr val="7030A0"/>
                </a:solidFill>
              </a:rPr>
              <a:t>, high temporal </a:t>
            </a:r>
            <a:r>
              <a:rPr lang="pt-BR" sz="1600" dirty="0" err="1">
                <a:solidFill>
                  <a:srgbClr val="7030A0"/>
                </a:solidFill>
              </a:rPr>
              <a:t>resolution</a:t>
            </a:r>
            <a:r>
              <a:rPr lang="pt-BR" sz="16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5C9BF1-C352-82FB-7821-EC18C043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78" y="1403072"/>
            <a:ext cx="3714822" cy="49502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04F9DFB-2D1E-AD62-F148-27704B2C2137}"/>
              </a:ext>
            </a:extLst>
          </p:cNvPr>
          <p:cNvSpPr txBox="1"/>
          <p:nvPr/>
        </p:nvSpPr>
        <p:spPr>
          <a:xfrm>
            <a:off x="4959986" y="1555472"/>
            <a:ext cx="37148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7030A0"/>
                </a:solidFill>
              </a:rPr>
              <a:t>• amplitude </a:t>
            </a:r>
            <a:r>
              <a:rPr lang="pt-BR" sz="1600" dirty="0">
                <a:solidFill>
                  <a:srgbClr val="7030A0"/>
                </a:solidFill>
              </a:rPr>
              <a:t>– </a:t>
            </a:r>
            <a:r>
              <a:rPr lang="pt-BR" sz="1600" dirty="0" err="1">
                <a:solidFill>
                  <a:srgbClr val="7030A0"/>
                </a:solidFill>
              </a:rPr>
              <a:t>how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much</a:t>
            </a:r>
            <a:r>
              <a:rPr lang="pt-BR" sz="1600" dirty="0">
                <a:solidFill>
                  <a:srgbClr val="7030A0"/>
                </a:solidFill>
              </a:rPr>
              <a:t> the </a:t>
            </a:r>
            <a:r>
              <a:rPr lang="pt-BR" sz="1600" dirty="0" err="1">
                <a:solidFill>
                  <a:srgbClr val="7030A0"/>
                </a:solidFill>
              </a:rPr>
              <a:t>voltage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changes</a:t>
            </a:r>
            <a:r>
              <a:rPr lang="pt-BR" sz="1600" dirty="0">
                <a:solidFill>
                  <a:srgbClr val="7030A0"/>
                </a:solidFill>
              </a:rPr>
              <a:t> (</a:t>
            </a:r>
            <a:r>
              <a:rPr lang="pt-BR" sz="1600" dirty="0" err="1">
                <a:solidFill>
                  <a:srgbClr val="7030A0"/>
                </a:solidFill>
              </a:rPr>
              <a:t>shown</a:t>
            </a:r>
            <a:r>
              <a:rPr lang="pt-BR" sz="1600" dirty="0">
                <a:solidFill>
                  <a:srgbClr val="7030A0"/>
                </a:solidFill>
              </a:rPr>
              <a:t> on the y-</a:t>
            </a:r>
            <a:r>
              <a:rPr lang="pt-BR" sz="1600" dirty="0" err="1">
                <a:solidFill>
                  <a:srgbClr val="7030A0"/>
                </a:solidFill>
              </a:rPr>
              <a:t>axis</a:t>
            </a:r>
            <a:r>
              <a:rPr lang="pt-BR" sz="1600" dirty="0">
                <a:solidFill>
                  <a:srgbClr val="7030A0"/>
                </a:solidFill>
              </a:rPr>
              <a:t> in the </a:t>
            </a:r>
            <a:r>
              <a:rPr lang="pt-BR" sz="1600" dirty="0" err="1">
                <a:solidFill>
                  <a:srgbClr val="7030A0"/>
                </a:solidFill>
              </a:rPr>
              <a:t>plot</a:t>
            </a:r>
            <a:r>
              <a:rPr lang="pt-BR" sz="1600" dirty="0">
                <a:solidFill>
                  <a:srgbClr val="7030A0"/>
                </a:solidFill>
              </a:rPr>
              <a:t>);</a:t>
            </a:r>
          </a:p>
          <a:p>
            <a:pPr algn="just"/>
            <a:r>
              <a:rPr lang="pt-BR" sz="1600" dirty="0">
                <a:solidFill>
                  <a:srgbClr val="7030A0"/>
                </a:solidFill>
              </a:rPr>
              <a:t>• </a:t>
            </a:r>
            <a:r>
              <a:rPr lang="pt-BR" sz="1600" b="1" dirty="0" err="1">
                <a:solidFill>
                  <a:srgbClr val="7030A0"/>
                </a:solidFill>
              </a:rPr>
              <a:t>polarity</a:t>
            </a:r>
            <a:r>
              <a:rPr lang="pt-BR" sz="1600" dirty="0">
                <a:solidFill>
                  <a:srgbClr val="7030A0"/>
                </a:solidFill>
              </a:rPr>
              <a:t> – the </a:t>
            </a:r>
            <a:r>
              <a:rPr lang="pt-BR" sz="1600" dirty="0" err="1">
                <a:solidFill>
                  <a:srgbClr val="7030A0"/>
                </a:solidFill>
              </a:rPr>
              <a:t>direction</a:t>
            </a:r>
            <a:r>
              <a:rPr lang="pt-BR" sz="1600" dirty="0">
                <a:solidFill>
                  <a:srgbClr val="7030A0"/>
                </a:solidFill>
              </a:rPr>
              <a:t> of </a:t>
            </a:r>
            <a:r>
              <a:rPr lang="pt-BR" sz="1600" dirty="0" err="1">
                <a:solidFill>
                  <a:srgbClr val="7030A0"/>
                </a:solidFill>
              </a:rPr>
              <a:t>change</a:t>
            </a:r>
            <a:r>
              <a:rPr lang="pt-BR" sz="1600" dirty="0">
                <a:solidFill>
                  <a:srgbClr val="7030A0"/>
                </a:solidFill>
              </a:rPr>
              <a:t>,</a:t>
            </a:r>
          </a:p>
          <a:p>
            <a:pPr algn="just"/>
            <a:r>
              <a:rPr lang="pt-BR" sz="1600" dirty="0">
                <a:solidFill>
                  <a:srgbClr val="7030A0"/>
                </a:solidFill>
              </a:rPr>
              <a:t>• </a:t>
            </a:r>
            <a:r>
              <a:rPr lang="pt-BR" sz="1600" b="1" dirty="0" err="1">
                <a:solidFill>
                  <a:srgbClr val="7030A0"/>
                </a:solidFill>
              </a:rPr>
              <a:t>latency</a:t>
            </a:r>
            <a:r>
              <a:rPr lang="pt-BR" sz="1600" dirty="0">
                <a:solidFill>
                  <a:srgbClr val="7030A0"/>
                </a:solidFill>
              </a:rPr>
              <a:t> – </a:t>
            </a:r>
            <a:r>
              <a:rPr lang="pt-BR" sz="1600" dirty="0" err="1">
                <a:solidFill>
                  <a:srgbClr val="7030A0"/>
                </a:solidFill>
              </a:rPr>
              <a:t>when</a:t>
            </a:r>
            <a:r>
              <a:rPr lang="pt-BR" sz="1600" dirty="0">
                <a:solidFill>
                  <a:srgbClr val="7030A0"/>
                </a:solidFill>
              </a:rPr>
              <a:t> the </a:t>
            </a:r>
            <a:r>
              <a:rPr lang="pt-BR" sz="1600" dirty="0" err="1">
                <a:solidFill>
                  <a:srgbClr val="7030A0"/>
                </a:solidFill>
              </a:rPr>
              <a:t>voltage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changes</a:t>
            </a:r>
            <a:r>
              <a:rPr lang="pt-BR" sz="1600" dirty="0">
                <a:solidFill>
                  <a:srgbClr val="7030A0"/>
                </a:solidFill>
              </a:rPr>
              <a:t> (</a:t>
            </a:r>
            <a:r>
              <a:rPr lang="pt-BR" sz="1600" dirty="0" err="1">
                <a:solidFill>
                  <a:srgbClr val="7030A0"/>
                </a:solidFill>
              </a:rPr>
              <a:t>shown</a:t>
            </a:r>
            <a:r>
              <a:rPr lang="pt-BR" sz="1600" dirty="0">
                <a:solidFill>
                  <a:srgbClr val="7030A0"/>
                </a:solidFill>
              </a:rPr>
              <a:t> on the </a:t>
            </a:r>
            <a:r>
              <a:rPr lang="pt-BR" sz="1600" dirty="0" err="1">
                <a:solidFill>
                  <a:srgbClr val="7030A0"/>
                </a:solidFill>
              </a:rPr>
              <a:t>x-axis</a:t>
            </a:r>
            <a:r>
              <a:rPr lang="pt-BR" sz="1600" dirty="0">
                <a:solidFill>
                  <a:srgbClr val="7030A0"/>
                </a:solidFill>
              </a:rPr>
              <a:t>);</a:t>
            </a:r>
          </a:p>
          <a:p>
            <a:pPr algn="just"/>
            <a:r>
              <a:rPr lang="pt-BR" sz="1600" dirty="0">
                <a:solidFill>
                  <a:srgbClr val="7030A0"/>
                </a:solidFill>
              </a:rPr>
              <a:t>• </a:t>
            </a:r>
            <a:r>
              <a:rPr lang="pt-BR" sz="1600" b="1" dirty="0" err="1">
                <a:solidFill>
                  <a:srgbClr val="7030A0"/>
                </a:solidFill>
              </a:rPr>
              <a:t>topography</a:t>
            </a:r>
            <a:r>
              <a:rPr lang="pt-BR" sz="1600" b="1" dirty="0">
                <a:solidFill>
                  <a:srgbClr val="7030A0"/>
                </a:solidFill>
              </a:rPr>
              <a:t> </a:t>
            </a:r>
            <a:r>
              <a:rPr lang="pt-BR" sz="1600" dirty="0">
                <a:solidFill>
                  <a:srgbClr val="7030A0"/>
                </a:solidFill>
              </a:rPr>
              <a:t>– </a:t>
            </a:r>
            <a:r>
              <a:rPr lang="pt-BR" sz="1600" dirty="0" err="1">
                <a:solidFill>
                  <a:srgbClr val="7030A0"/>
                </a:solidFill>
              </a:rPr>
              <a:t>where</a:t>
            </a:r>
            <a:r>
              <a:rPr lang="pt-BR" sz="1600" dirty="0">
                <a:solidFill>
                  <a:srgbClr val="7030A0"/>
                </a:solidFill>
              </a:rPr>
              <a:t> on the </a:t>
            </a:r>
            <a:r>
              <a:rPr lang="pt-BR" sz="1600" dirty="0" err="1">
                <a:solidFill>
                  <a:srgbClr val="7030A0"/>
                </a:solidFill>
              </a:rPr>
              <a:t>scalp</a:t>
            </a:r>
            <a:r>
              <a:rPr lang="pt-BR" sz="1600" dirty="0">
                <a:solidFill>
                  <a:srgbClr val="7030A0"/>
                </a:solidFill>
              </a:rPr>
              <a:t> the </a:t>
            </a:r>
            <a:r>
              <a:rPr lang="pt-BR" sz="1600" dirty="0" err="1">
                <a:solidFill>
                  <a:srgbClr val="7030A0"/>
                </a:solidFill>
              </a:rPr>
              <a:t>voltage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was</a:t>
            </a:r>
            <a:r>
              <a:rPr lang="pt-BR" sz="1600" dirty="0">
                <a:solidFill>
                  <a:srgbClr val="7030A0"/>
                </a:solidFill>
              </a:rPr>
              <a:t> </a:t>
            </a:r>
            <a:r>
              <a:rPr lang="pt-BR" sz="1600" dirty="0" err="1">
                <a:solidFill>
                  <a:srgbClr val="7030A0"/>
                </a:solidFill>
              </a:rPr>
              <a:t>recorded</a:t>
            </a:r>
            <a:r>
              <a:rPr lang="pt-BR" sz="16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791071-DF1E-CF9D-042D-53FE8F6E88AF}"/>
              </a:ext>
            </a:extLst>
          </p:cNvPr>
          <p:cNvSpPr txBox="1"/>
          <p:nvPr/>
        </p:nvSpPr>
        <p:spPr>
          <a:xfrm>
            <a:off x="1958042" y="3059668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negative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25DA57-C2CB-DF05-C1B0-7569E7464411}"/>
              </a:ext>
            </a:extLst>
          </p:cNvPr>
          <p:cNvSpPr txBox="1"/>
          <p:nvPr/>
        </p:nvSpPr>
        <p:spPr>
          <a:xfrm>
            <a:off x="2535892" y="4075668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positive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2C69B8-C51E-B98D-CFD2-8EAF006EB78C}"/>
              </a:ext>
            </a:extLst>
          </p:cNvPr>
          <p:cNvSpPr txBox="1"/>
          <p:nvPr/>
        </p:nvSpPr>
        <p:spPr>
          <a:xfrm>
            <a:off x="563284" y="1345406"/>
            <a:ext cx="8111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</a:rPr>
              <a:t>Stimulating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</a:rPr>
              <a:t>inhibiting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 brain </a:t>
            </a: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</a:rPr>
              <a:t>function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</a:rPr>
              <a:t>Transcranial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</a:rPr>
              <a:t>Magnetic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</a:rPr>
              <a:t>Stimulation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 (TMS):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uses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magnectic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field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induce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inhibit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currents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Direct Cortical </a:t>
            </a: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</a:rPr>
              <a:t>Stimulation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 (DCS):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current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invasive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, direct to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cortex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surgery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.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</a:rPr>
              <a:t>ECoG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electrodes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implanted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in the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cortex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invasive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17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97164" y="139700"/>
            <a:ext cx="662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7030A0"/>
                </a:solidFill>
              </a:rPr>
              <a:t>&lt;ponto 3&gt;</a:t>
            </a:r>
          </a:p>
          <a:p>
            <a:r>
              <a:rPr lang="pt-BR" sz="2000" b="1" dirty="0" err="1">
                <a:solidFill>
                  <a:srgbClr val="7030A0"/>
                </a:solidFill>
              </a:rPr>
              <a:t>Main</a:t>
            </a:r>
            <a:r>
              <a:rPr lang="pt-BR" sz="2000" b="1" dirty="0">
                <a:solidFill>
                  <a:srgbClr val="7030A0"/>
                </a:solidFill>
              </a:rPr>
              <a:t> tools </a:t>
            </a:r>
            <a:r>
              <a:rPr lang="pt-BR" sz="2000" dirty="0">
                <a:solidFill>
                  <a:srgbClr val="7030A0"/>
                </a:solidFill>
              </a:rPr>
              <a:t>to </a:t>
            </a:r>
            <a:r>
              <a:rPr lang="pt-BR" sz="2000" dirty="0" err="1">
                <a:solidFill>
                  <a:srgbClr val="7030A0"/>
                </a:solidFill>
              </a:rPr>
              <a:t>investigate</a:t>
            </a:r>
            <a:r>
              <a:rPr lang="pt-BR" sz="2000" dirty="0">
                <a:solidFill>
                  <a:srgbClr val="7030A0"/>
                </a:solidFill>
              </a:rPr>
              <a:t> </a:t>
            </a:r>
            <a:r>
              <a:rPr lang="pt-BR" sz="2000" dirty="0" err="1">
                <a:solidFill>
                  <a:srgbClr val="7030A0"/>
                </a:solidFill>
              </a:rPr>
              <a:t>brain´s</a:t>
            </a:r>
            <a:r>
              <a:rPr lang="pt-BR" sz="2000" dirty="0">
                <a:solidFill>
                  <a:srgbClr val="7030A0"/>
                </a:solidFill>
              </a:rPr>
              <a:t> </a:t>
            </a:r>
            <a:r>
              <a:rPr lang="pt-BR" sz="2000" dirty="0" err="1">
                <a:solidFill>
                  <a:srgbClr val="7030A0"/>
                </a:solidFill>
              </a:rPr>
              <a:t>tissue</a:t>
            </a:r>
            <a:endParaRPr lang="pt-BR" sz="2000" dirty="0">
              <a:solidFill>
                <a:srgbClr val="7030A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620915-5EF2-F079-6C0E-8D8411B2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6" y="1581060"/>
            <a:ext cx="7894447" cy="44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92096B-1861-5DA7-DB89-0C442A740219}"/>
              </a:ext>
            </a:extLst>
          </p:cNvPr>
          <p:cNvSpPr txBox="1"/>
          <p:nvPr/>
        </p:nvSpPr>
        <p:spPr>
          <a:xfrm>
            <a:off x="397164" y="139700"/>
            <a:ext cx="662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7030A0"/>
                </a:solidFill>
              </a:rPr>
              <a:t>&lt;ponto 3&gt;</a:t>
            </a:r>
          </a:p>
          <a:p>
            <a:r>
              <a:rPr lang="pt-BR" sz="2000" b="1" dirty="0" err="1">
                <a:solidFill>
                  <a:srgbClr val="7030A0"/>
                </a:solidFill>
              </a:rPr>
              <a:t>Main</a:t>
            </a:r>
            <a:r>
              <a:rPr lang="pt-BR" sz="2000" b="1" dirty="0">
                <a:solidFill>
                  <a:srgbClr val="7030A0"/>
                </a:solidFill>
              </a:rPr>
              <a:t> tools </a:t>
            </a:r>
            <a:r>
              <a:rPr lang="pt-BR" sz="2000" dirty="0">
                <a:solidFill>
                  <a:srgbClr val="7030A0"/>
                </a:solidFill>
              </a:rPr>
              <a:t>to </a:t>
            </a:r>
            <a:r>
              <a:rPr lang="pt-BR" sz="2000" dirty="0" err="1">
                <a:solidFill>
                  <a:srgbClr val="7030A0"/>
                </a:solidFill>
              </a:rPr>
              <a:t>investigate</a:t>
            </a:r>
            <a:r>
              <a:rPr lang="pt-BR" sz="2000" dirty="0">
                <a:solidFill>
                  <a:srgbClr val="7030A0"/>
                </a:solidFill>
              </a:rPr>
              <a:t> </a:t>
            </a:r>
            <a:r>
              <a:rPr lang="pt-BR" sz="2000" dirty="0" err="1">
                <a:solidFill>
                  <a:srgbClr val="7030A0"/>
                </a:solidFill>
              </a:rPr>
              <a:t>brain´s</a:t>
            </a:r>
            <a:r>
              <a:rPr lang="pt-BR" sz="2000" dirty="0">
                <a:solidFill>
                  <a:srgbClr val="7030A0"/>
                </a:solidFill>
              </a:rPr>
              <a:t> </a:t>
            </a:r>
            <a:r>
              <a:rPr lang="pt-BR" sz="2000" dirty="0" err="1">
                <a:solidFill>
                  <a:srgbClr val="7030A0"/>
                </a:solidFill>
              </a:rPr>
              <a:t>tissue</a:t>
            </a:r>
            <a:endParaRPr lang="pt-BR" sz="2000" dirty="0">
              <a:solidFill>
                <a:srgbClr val="7030A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99064F-814C-5607-5193-C795B8765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3" y="1987550"/>
            <a:ext cx="7753193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09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4F137085-05ED-4AA3-910B-0128D29B89C0}" vid="{C83D23E5-86FB-4760-B676-DAD2B59C044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Presentatie1</Template>
  <TotalTime>485</TotalTime>
  <Words>1220</Words>
  <Application>Microsoft Office PowerPoint</Application>
  <PresentationFormat>Apresentação na tela (4:3)</PresentationFormat>
  <Paragraphs>148</Paragraphs>
  <Slides>11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Minion3-Regular-Identity-H</vt:lpstr>
      <vt:lpstr>Wingdings</vt:lpstr>
      <vt:lpstr>Kantoorthema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Marije Soto</dc:creator>
  <cp:lastModifiedBy>Stefanie Martin</cp:lastModifiedBy>
  <cp:revision>4</cp:revision>
  <dcterms:created xsi:type="dcterms:W3CDTF">2023-03-09T18:04:56Z</dcterms:created>
  <dcterms:modified xsi:type="dcterms:W3CDTF">2023-03-15T15:35:26Z</dcterms:modified>
</cp:coreProperties>
</file>