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6"/>
  </p:notesMasterIdLst>
  <p:sldIdLst>
    <p:sldId id="256" r:id="rId2"/>
    <p:sldId id="259" r:id="rId3"/>
    <p:sldId id="265" r:id="rId4"/>
    <p:sldId id="257" r:id="rId5"/>
    <p:sldId id="301" r:id="rId6"/>
    <p:sldId id="260" r:id="rId7"/>
    <p:sldId id="302" r:id="rId8"/>
    <p:sldId id="303" r:id="rId9"/>
    <p:sldId id="261" r:id="rId10"/>
    <p:sldId id="269" r:id="rId11"/>
    <p:sldId id="270" r:id="rId12"/>
    <p:sldId id="304" r:id="rId13"/>
    <p:sldId id="282" r:id="rId14"/>
    <p:sldId id="280"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Livvic" pitchFamily="2" charset="0"/>
      <p:regular r:id="rId21"/>
      <p:bold r:id="rId22"/>
      <p:italic r:id="rId23"/>
      <p:boldItalic r:id="rId24"/>
    </p:embeddedFont>
    <p:embeddedFont>
      <p:font typeface="Poppins" panose="00000500000000000000" pitchFamily="2" charset="0"/>
      <p:regular r:id="rId25"/>
      <p:bold r:id="rId26"/>
      <p:italic r:id="rId27"/>
      <p:boldItalic r:id="rId28"/>
    </p:embeddedFont>
    <p:embeddedFont>
      <p:font typeface="Poppins Black" panose="00000A00000000000000" pitchFamily="2" charset="0"/>
      <p:bold r:id="rId29"/>
      <p:boldItalic r:id="rId30"/>
    </p:embeddedFont>
    <p:embeddedFont>
      <p:font typeface="Poppins Light" panose="00000400000000000000" pitchFamily="2" charset="0"/>
      <p:regular r:id="rId31"/>
      <p:bold r:id="rId32"/>
      <p:italic r:id="rId33"/>
      <p:boldItalic r:id="rId34"/>
    </p:embeddedFont>
    <p:embeddedFont>
      <p:font typeface="Poppins SemiBold" panose="00000700000000000000" pitchFamily="2" charset="0"/>
      <p:regular r:id="rId35"/>
      <p:bold r:id="rId36"/>
      <p:italic r:id="rId37"/>
      <p:boldItalic r:id="rId38"/>
    </p:embeddedFont>
    <p:embeddedFont>
      <p:font typeface="Roboto Condensed Light" panose="02000000000000000000" pitchFamily="2" charset="0"/>
      <p:regular r:id="rId39"/>
      <p:italic r:id="rId40"/>
    </p:embeddedFont>
    <p:embeddedFont>
      <p:font typeface="Source Sans Pro" panose="020B0503030403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A31988-7A28-4696-B605-50936A8254BA}">
  <a:tblStyle styleId="{36A31988-7A28-4696-B605-50936A8254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46" autoAdjust="0"/>
  </p:normalViewPr>
  <p:slideViewPr>
    <p:cSldViewPr snapToGrid="0">
      <p:cViewPr varScale="1">
        <p:scale>
          <a:sx n="79" d="100"/>
          <a:sy n="79" d="100"/>
        </p:scale>
        <p:origin x="106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font" Target="fonts/font13.fntdata"/><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viewProps" Target="viewProps.xml"/><Relationship Id="rId20" Type="http://schemas.openxmlformats.org/officeDocument/2006/relationships/font" Target="fonts/font4.fntdata"/><Relationship Id="rId4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Bárbara de Mendonça" userId="a02451ecf8913d14" providerId="LiveId" clId="{3BF02191-928D-4D09-8FC1-0985660422A5}"/>
    <pc:docChg chg="undo custSel addSld delSld modSld sldOrd delMainMaster">
      <pc:chgData name="Kate Bárbara de Mendonça" userId="a02451ecf8913d14" providerId="LiveId" clId="{3BF02191-928D-4D09-8FC1-0985660422A5}" dt="2022-07-17T19:54:03.210" v="3915" actId="20577"/>
      <pc:docMkLst>
        <pc:docMk/>
      </pc:docMkLst>
      <pc:sldChg chg="modSp mod modShow modNotesTx">
        <pc:chgData name="Kate Bárbara de Mendonça" userId="a02451ecf8913d14" providerId="LiveId" clId="{3BF02191-928D-4D09-8FC1-0985660422A5}" dt="2022-07-17T16:23:08.910" v="84" actId="1076"/>
        <pc:sldMkLst>
          <pc:docMk/>
          <pc:sldMk cId="0" sldId="257"/>
        </pc:sldMkLst>
        <pc:spChg chg="mod">
          <ac:chgData name="Kate Bárbara de Mendonça" userId="a02451ecf8913d14" providerId="LiveId" clId="{3BF02191-928D-4D09-8FC1-0985660422A5}" dt="2022-07-17T16:22:58.742" v="81" actId="1076"/>
          <ac:spMkLst>
            <pc:docMk/>
            <pc:sldMk cId="0" sldId="257"/>
            <ac:spMk id="3435" creationId="{00000000-0000-0000-0000-000000000000}"/>
          </ac:spMkLst>
        </pc:spChg>
        <pc:spChg chg="mod">
          <ac:chgData name="Kate Bárbara de Mendonça" userId="a02451ecf8913d14" providerId="LiveId" clId="{3BF02191-928D-4D09-8FC1-0985660422A5}" dt="2022-07-17T16:23:08.910" v="84" actId="1076"/>
          <ac:spMkLst>
            <pc:docMk/>
            <pc:sldMk cId="0" sldId="257"/>
            <ac:spMk id="3436" creationId="{00000000-0000-0000-0000-000000000000}"/>
          </ac:spMkLst>
        </pc:spChg>
      </pc:sldChg>
      <pc:sldChg chg="del">
        <pc:chgData name="Kate Bárbara de Mendonça" userId="a02451ecf8913d14" providerId="LiveId" clId="{3BF02191-928D-4D09-8FC1-0985660422A5}" dt="2022-07-17T16:24:03.086" v="85" actId="47"/>
        <pc:sldMkLst>
          <pc:docMk/>
          <pc:sldMk cId="0" sldId="258"/>
        </pc:sldMkLst>
      </pc:sldChg>
      <pc:sldChg chg="modNotesTx">
        <pc:chgData name="Kate Bárbara de Mendonça" userId="a02451ecf8913d14" providerId="LiveId" clId="{3BF02191-928D-4D09-8FC1-0985660422A5}" dt="2022-07-17T16:13:24.771" v="33" actId="20577"/>
        <pc:sldMkLst>
          <pc:docMk/>
          <pc:sldMk cId="0" sldId="259"/>
        </pc:sldMkLst>
      </pc:sldChg>
      <pc:sldChg chg="addSp delSp modSp mod modClrScheme chgLayout modNotesTx">
        <pc:chgData name="Kate Bárbara de Mendonça" userId="a02451ecf8913d14" providerId="LiveId" clId="{3BF02191-928D-4D09-8FC1-0985660422A5}" dt="2022-07-17T16:43:15.930" v="694" actId="20577"/>
        <pc:sldMkLst>
          <pc:docMk/>
          <pc:sldMk cId="0" sldId="260"/>
        </pc:sldMkLst>
        <pc:spChg chg="add del mod ord">
          <ac:chgData name="Kate Bárbara de Mendonça" userId="a02451ecf8913d14" providerId="LiveId" clId="{3BF02191-928D-4D09-8FC1-0985660422A5}" dt="2022-07-17T16:30:14.870" v="107" actId="700"/>
          <ac:spMkLst>
            <pc:docMk/>
            <pc:sldMk cId="0" sldId="260"/>
            <ac:spMk id="3" creationId="{FEB1BDFA-B2AA-832C-967C-E7608D2750EB}"/>
          </ac:spMkLst>
        </pc:spChg>
        <pc:spChg chg="add del mod">
          <ac:chgData name="Kate Bárbara de Mendonça" userId="a02451ecf8913d14" providerId="LiveId" clId="{3BF02191-928D-4D09-8FC1-0985660422A5}" dt="2022-07-17T16:24:25.500" v="93" actId="478"/>
          <ac:spMkLst>
            <pc:docMk/>
            <pc:sldMk cId="0" sldId="260"/>
            <ac:spMk id="5" creationId="{99CE8ABD-6782-326D-4DA9-D508E4574211}"/>
          </ac:spMkLst>
        </pc:spChg>
        <pc:spChg chg="add del mod">
          <ac:chgData name="Kate Bárbara de Mendonça" userId="a02451ecf8913d14" providerId="LiveId" clId="{3BF02191-928D-4D09-8FC1-0985660422A5}" dt="2022-07-17T16:24:27.944" v="95" actId="478"/>
          <ac:spMkLst>
            <pc:docMk/>
            <pc:sldMk cId="0" sldId="260"/>
            <ac:spMk id="7" creationId="{15629EEB-5694-B84A-8B2E-44A85E5DC6B0}"/>
          </ac:spMkLst>
        </pc:spChg>
        <pc:spChg chg="add del mod">
          <ac:chgData name="Kate Bárbara de Mendonça" userId="a02451ecf8913d14" providerId="LiveId" clId="{3BF02191-928D-4D09-8FC1-0985660422A5}" dt="2022-07-17T16:24:31.429" v="97" actId="478"/>
          <ac:spMkLst>
            <pc:docMk/>
            <pc:sldMk cId="0" sldId="260"/>
            <ac:spMk id="9" creationId="{6252DA16-88EF-9990-D7DF-CF074247C1CB}"/>
          </ac:spMkLst>
        </pc:spChg>
        <pc:spChg chg="add del mod">
          <ac:chgData name="Kate Bárbara de Mendonça" userId="a02451ecf8913d14" providerId="LiveId" clId="{3BF02191-928D-4D09-8FC1-0985660422A5}" dt="2022-07-17T16:24:36.541" v="99" actId="478"/>
          <ac:spMkLst>
            <pc:docMk/>
            <pc:sldMk cId="0" sldId="260"/>
            <ac:spMk id="11" creationId="{F35471A3-D016-71F7-92FC-EC9188F7CA39}"/>
          </ac:spMkLst>
        </pc:spChg>
        <pc:spChg chg="add del mod">
          <ac:chgData name="Kate Bárbara de Mendonça" userId="a02451ecf8913d14" providerId="LiveId" clId="{3BF02191-928D-4D09-8FC1-0985660422A5}" dt="2022-07-17T16:24:38.792" v="101" actId="478"/>
          <ac:spMkLst>
            <pc:docMk/>
            <pc:sldMk cId="0" sldId="260"/>
            <ac:spMk id="13" creationId="{CADDC93B-1FDE-0556-69BA-23D855932EC1}"/>
          </ac:spMkLst>
        </pc:spChg>
        <pc:spChg chg="add del mod ord">
          <ac:chgData name="Kate Bárbara de Mendonça" userId="a02451ecf8913d14" providerId="LiveId" clId="{3BF02191-928D-4D09-8FC1-0985660422A5}" dt="2022-07-17T16:31:32.659" v="112" actId="478"/>
          <ac:spMkLst>
            <pc:docMk/>
            <pc:sldMk cId="0" sldId="260"/>
            <ac:spMk id="14" creationId="{8BE6CF4D-B70D-07A6-3EA9-EE7132FE930B}"/>
          </ac:spMkLst>
        </pc:spChg>
        <pc:spChg chg="add del mod ord">
          <ac:chgData name="Kate Bárbara de Mendonça" userId="a02451ecf8913d14" providerId="LiveId" clId="{3BF02191-928D-4D09-8FC1-0985660422A5}" dt="2022-07-17T16:39:27.433" v="632" actId="14100"/>
          <ac:spMkLst>
            <pc:docMk/>
            <pc:sldMk cId="0" sldId="260"/>
            <ac:spMk id="15" creationId="{B35DA8E7-7F90-7CD7-C1E3-D2A96667FCE7}"/>
          </ac:spMkLst>
        </pc:spChg>
        <pc:spChg chg="add del mod">
          <ac:chgData name="Kate Bárbara de Mendonça" userId="a02451ecf8913d14" providerId="LiveId" clId="{3BF02191-928D-4D09-8FC1-0985660422A5}" dt="2022-07-17T16:32:24.478" v="122"/>
          <ac:spMkLst>
            <pc:docMk/>
            <pc:sldMk cId="0" sldId="260"/>
            <ac:spMk id="16" creationId="{8B46D584-19B2-6210-496D-42E46175A476}"/>
          </ac:spMkLst>
        </pc:spChg>
        <pc:spChg chg="add del mod">
          <ac:chgData name="Kate Bárbara de Mendonça" userId="a02451ecf8913d14" providerId="LiveId" clId="{3BF02191-928D-4D09-8FC1-0985660422A5}" dt="2022-07-17T16:32:34.248" v="124"/>
          <ac:spMkLst>
            <pc:docMk/>
            <pc:sldMk cId="0" sldId="260"/>
            <ac:spMk id="17" creationId="{BE64FFCE-E774-8193-670B-37C2399DDACF}"/>
          </ac:spMkLst>
        </pc:spChg>
        <pc:spChg chg="add mod">
          <ac:chgData name="Kate Bárbara de Mendonça" userId="a02451ecf8913d14" providerId="LiveId" clId="{3BF02191-928D-4D09-8FC1-0985660422A5}" dt="2022-07-17T16:43:15.930" v="694" actId="20577"/>
          <ac:spMkLst>
            <pc:docMk/>
            <pc:sldMk cId="0" sldId="260"/>
            <ac:spMk id="18" creationId="{2C939C16-2F57-B24E-6114-B3049BFC1CB8}"/>
          </ac:spMkLst>
        </pc:spChg>
        <pc:spChg chg="del mod ord">
          <ac:chgData name="Kate Bárbara de Mendonça" userId="a02451ecf8913d14" providerId="LiveId" clId="{3BF02191-928D-4D09-8FC1-0985660422A5}" dt="2022-07-17T16:30:14.870" v="107" actId="700"/>
          <ac:spMkLst>
            <pc:docMk/>
            <pc:sldMk cId="0" sldId="260"/>
            <ac:spMk id="3463" creationId="{00000000-0000-0000-0000-000000000000}"/>
          </ac:spMkLst>
        </pc:spChg>
        <pc:spChg chg="del">
          <ac:chgData name="Kate Bárbara de Mendonça" userId="a02451ecf8913d14" providerId="LiveId" clId="{3BF02191-928D-4D09-8FC1-0985660422A5}" dt="2022-07-17T16:24:23.843" v="92" actId="478"/>
          <ac:spMkLst>
            <pc:docMk/>
            <pc:sldMk cId="0" sldId="260"/>
            <ac:spMk id="3464" creationId="{00000000-0000-0000-0000-000000000000}"/>
          </ac:spMkLst>
        </pc:spChg>
        <pc:spChg chg="del">
          <ac:chgData name="Kate Bárbara de Mendonça" userId="a02451ecf8913d14" providerId="LiveId" clId="{3BF02191-928D-4D09-8FC1-0985660422A5}" dt="2022-07-17T16:24:20.477" v="91" actId="478"/>
          <ac:spMkLst>
            <pc:docMk/>
            <pc:sldMk cId="0" sldId="260"/>
            <ac:spMk id="3465" creationId="{00000000-0000-0000-0000-000000000000}"/>
          </ac:spMkLst>
        </pc:spChg>
        <pc:spChg chg="del">
          <ac:chgData name="Kate Bárbara de Mendonça" userId="a02451ecf8913d14" providerId="LiveId" clId="{3BF02191-928D-4D09-8FC1-0985660422A5}" dt="2022-07-17T16:24:26.574" v="94" actId="478"/>
          <ac:spMkLst>
            <pc:docMk/>
            <pc:sldMk cId="0" sldId="260"/>
            <ac:spMk id="3466" creationId="{00000000-0000-0000-0000-000000000000}"/>
          </ac:spMkLst>
        </pc:spChg>
        <pc:spChg chg="del">
          <ac:chgData name="Kate Bárbara de Mendonça" userId="a02451ecf8913d14" providerId="LiveId" clId="{3BF02191-928D-4D09-8FC1-0985660422A5}" dt="2022-07-17T16:24:34.607" v="98" actId="478"/>
          <ac:spMkLst>
            <pc:docMk/>
            <pc:sldMk cId="0" sldId="260"/>
            <ac:spMk id="3467" creationId="{00000000-0000-0000-0000-000000000000}"/>
          </ac:spMkLst>
        </pc:spChg>
        <pc:spChg chg="del">
          <ac:chgData name="Kate Bárbara de Mendonça" userId="a02451ecf8913d14" providerId="LiveId" clId="{3BF02191-928D-4D09-8FC1-0985660422A5}" dt="2022-07-17T16:24:29.975" v="96" actId="478"/>
          <ac:spMkLst>
            <pc:docMk/>
            <pc:sldMk cId="0" sldId="260"/>
            <ac:spMk id="3468" creationId="{00000000-0000-0000-0000-000000000000}"/>
          </ac:spMkLst>
        </pc:spChg>
        <pc:spChg chg="del">
          <ac:chgData name="Kate Bárbara de Mendonça" userId="a02451ecf8913d14" providerId="LiveId" clId="{3BF02191-928D-4D09-8FC1-0985660422A5}" dt="2022-07-17T16:24:38" v="100" actId="478"/>
          <ac:spMkLst>
            <pc:docMk/>
            <pc:sldMk cId="0" sldId="260"/>
            <ac:spMk id="3469" creationId="{00000000-0000-0000-0000-000000000000}"/>
          </ac:spMkLst>
        </pc:spChg>
        <pc:picChg chg="add mod">
          <ac:chgData name="Kate Bárbara de Mendonça" userId="a02451ecf8913d14" providerId="LiveId" clId="{3BF02191-928D-4D09-8FC1-0985660422A5}" dt="2022-07-17T16:39:54.248" v="658" actId="14100"/>
          <ac:picMkLst>
            <pc:docMk/>
            <pc:sldMk cId="0" sldId="260"/>
            <ac:picMk id="21" creationId="{8679A064-7F97-13AB-FA79-488471939326}"/>
          </ac:picMkLst>
        </pc:picChg>
      </pc:sldChg>
      <pc:sldChg chg="addSp delSp modSp mod modClrScheme chgLayout modNotesTx">
        <pc:chgData name="Kate Bárbara de Mendonça" userId="a02451ecf8913d14" providerId="LiveId" clId="{3BF02191-928D-4D09-8FC1-0985660422A5}" dt="2022-07-17T19:17:41.168" v="2922" actId="20577"/>
        <pc:sldMkLst>
          <pc:docMk/>
          <pc:sldMk cId="0" sldId="261"/>
        </pc:sldMkLst>
        <pc:spChg chg="add del mod ord">
          <ac:chgData name="Kate Bárbara de Mendonça" userId="a02451ecf8913d14" providerId="LiveId" clId="{3BF02191-928D-4D09-8FC1-0985660422A5}" dt="2022-07-17T16:51:25.946" v="917" actId="700"/>
          <ac:spMkLst>
            <pc:docMk/>
            <pc:sldMk cId="0" sldId="261"/>
            <ac:spMk id="2" creationId="{B4668CFC-7B36-1E8E-2DFD-2DF0299E5B80}"/>
          </ac:spMkLst>
        </pc:spChg>
        <pc:spChg chg="add del mod ord">
          <ac:chgData name="Kate Bárbara de Mendonça" userId="a02451ecf8913d14" providerId="LiveId" clId="{3BF02191-928D-4D09-8FC1-0985660422A5}" dt="2022-07-17T16:51:25.946" v="917" actId="700"/>
          <ac:spMkLst>
            <pc:docMk/>
            <pc:sldMk cId="0" sldId="261"/>
            <ac:spMk id="3" creationId="{66C1331E-2428-129F-3BB9-B4001F008BC7}"/>
          </ac:spMkLst>
        </pc:spChg>
        <pc:spChg chg="add del mod ord">
          <ac:chgData name="Kate Bárbara de Mendonça" userId="a02451ecf8913d14" providerId="LiveId" clId="{3BF02191-928D-4D09-8FC1-0985660422A5}" dt="2022-07-17T16:51:25.946" v="917" actId="700"/>
          <ac:spMkLst>
            <pc:docMk/>
            <pc:sldMk cId="0" sldId="261"/>
            <ac:spMk id="4" creationId="{6CA3BAF2-563C-5A0F-0D47-CDCD80CB8654}"/>
          </ac:spMkLst>
        </pc:spChg>
        <pc:spChg chg="add del mod ord">
          <ac:chgData name="Kate Bárbara de Mendonça" userId="a02451ecf8913d14" providerId="LiveId" clId="{3BF02191-928D-4D09-8FC1-0985660422A5}" dt="2022-07-17T16:51:25.946" v="917" actId="700"/>
          <ac:spMkLst>
            <pc:docMk/>
            <pc:sldMk cId="0" sldId="261"/>
            <ac:spMk id="5" creationId="{7A7E8F0A-42CF-8D87-FA7C-C814DB52E291}"/>
          </ac:spMkLst>
        </pc:spChg>
        <pc:spChg chg="add del mod ord">
          <ac:chgData name="Kate Bárbara de Mendonça" userId="a02451ecf8913d14" providerId="LiveId" clId="{3BF02191-928D-4D09-8FC1-0985660422A5}" dt="2022-07-17T16:51:25.946" v="917" actId="700"/>
          <ac:spMkLst>
            <pc:docMk/>
            <pc:sldMk cId="0" sldId="261"/>
            <ac:spMk id="6" creationId="{EF0F21E0-5372-51EC-BEC9-AB3E98CB5CF4}"/>
          </ac:spMkLst>
        </pc:spChg>
        <pc:spChg chg="del">
          <ac:chgData name="Kate Bárbara de Mendonça" userId="a02451ecf8913d14" providerId="LiveId" clId="{3BF02191-928D-4D09-8FC1-0985660422A5}" dt="2022-07-17T16:50:56.704" v="914" actId="478"/>
          <ac:spMkLst>
            <pc:docMk/>
            <pc:sldMk cId="0" sldId="261"/>
            <ac:spMk id="3474" creationId="{00000000-0000-0000-0000-000000000000}"/>
          </ac:spMkLst>
        </pc:spChg>
        <pc:spChg chg="mod ord">
          <ac:chgData name="Kate Bárbara de Mendonça" userId="a02451ecf8913d14" providerId="LiveId" clId="{3BF02191-928D-4D09-8FC1-0985660422A5}" dt="2022-07-17T19:13:37.431" v="2898" actId="1076"/>
          <ac:spMkLst>
            <pc:docMk/>
            <pc:sldMk cId="0" sldId="261"/>
            <ac:spMk id="3475" creationId="{00000000-0000-0000-0000-000000000000}"/>
          </ac:spMkLst>
        </pc:spChg>
        <pc:spChg chg="mod ord">
          <ac:chgData name="Kate Bárbara de Mendonça" userId="a02451ecf8913d14" providerId="LiveId" clId="{3BF02191-928D-4D09-8FC1-0985660422A5}" dt="2022-07-17T19:13:23.790" v="2897" actId="1076"/>
          <ac:spMkLst>
            <pc:docMk/>
            <pc:sldMk cId="0" sldId="261"/>
            <ac:spMk id="3476" creationId="{00000000-0000-0000-0000-000000000000}"/>
          </ac:spMkLst>
        </pc:spChg>
        <pc:grpChg chg="del">
          <ac:chgData name="Kate Bárbara de Mendonça" userId="a02451ecf8913d14" providerId="LiveId" clId="{3BF02191-928D-4D09-8FC1-0985660422A5}" dt="2022-07-17T16:50:52.563" v="913" actId="478"/>
          <ac:grpSpMkLst>
            <pc:docMk/>
            <pc:sldMk cId="0" sldId="261"/>
            <ac:grpSpMk id="3477" creationId="{00000000-0000-0000-0000-000000000000}"/>
          </ac:grpSpMkLst>
        </pc:grpChg>
      </pc:sldChg>
      <pc:sldChg chg="del">
        <pc:chgData name="Kate Bárbara de Mendonça" userId="a02451ecf8913d14" providerId="LiveId" clId="{3BF02191-928D-4D09-8FC1-0985660422A5}" dt="2022-07-17T16:24:07.552" v="86" actId="47"/>
        <pc:sldMkLst>
          <pc:docMk/>
          <pc:sldMk cId="0" sldId="263"/>
        </pc:sldMkLst>
      </pc:sldChg>
      <pc:sldChg chg="del">
        <pc:chgData name="Kate Bárbara de Mendonça" userId="a02451ecf8913d14" providerId="LiveId" clId="{3BF02191-928D-4D09-8FC1-0985660422A5}" dt="2022-07-17T16:24:08.323" v="87" actId="47"/>
        <pc:sldMkLst>
          <pc:docMk/>
          <pc:sldMk cId="0" sldId="264"/>
        </pc:sldMkLst>
      </pc:sldChg>
      <pc:sldChg chg="modSp mod modNotesTx">
        <pc:chgData name="Kate Bárbara de Mendonça" userId="a02451ecf8913d14" providerId="LiveId" clId="{3BF02191-928D-4D09-8FC1-0985660422A5}" dt="2022-07-17T16:07:09.559" v="29" actId="20577"/>
        <pc:sldMkLst>
          <pc:docMk/>
          <pc:sldMk cId="0" sldId="265"/>
        </pc:sldMkLst>
        <pc:spChg chg="mod">
          <ac:chgData name="Kate Bárbara de Mendonça" userId="a02451ecf8913d14" providerId="LiveId" clId="{3BF02191-928D-4D09-8FC1-0985660422A5}" dt="2022-07-17T16:05:18.112" v="15" actId="1076"/>
          <ac:spMkLst>
            <pc:docMk/>
            <pc:sldMk cId="0" sldId="265"/>
            <ac:spMk id="6" creationId="{E1E8A41B-3496-AA54-BF69-DE4354C57F4B}"/>
          </ac:spMkLst>
        </pc:spChg>
      </pc:sldChg>
      <pc:sldChg chg="del">
        <pc:chgData name="Kate Bárbara de Mendonça" userId="a02451ecf8913d14" providerId="LiveId" clId="{3BF02191-928D-4D09-8FC1-0985660422A5}" dt="2022-07-17T16:24:12.613" v="88" actId="47"/>
        <pc:sldMkLst>
          <pc:docMk/>
          <pc:sldMk cId="0" sldId="266"/>
        </pc:sldMkLst>
      </pc:sldChg>
      <pc:sldChg chg="del">
        <pc:chgData name="Kate Bárbara de Mendonça" userId="a02451ecf8913d14" providerId="LiveId" clId="{3BF02191-928D-4D09-8FC1-0985660422A5}" dt="2022-07-17T16:24:13.201" v="89" actId="47"/>
        <pc:sldMkLst>
          <pc:docMk/>
          <pc:sldMk cId="0" sldId="267"/>
        </pc:sldMkLst>
      </pc:sldChg>
      <pc:sldChg chg="del">
        <pc:chgData name="Kate Bárbara de Mendonça" userId="a02451ecf8913d14" providerId="LiveId" clId="{3BF02191-928D-4D09-8FC1-0985660422A5}" dt="2022-07-17T16:24:14.126" v="90" actId="47"/>
        <pc:sldMkLst>
          <pc:docMk/>
          <pc:sldMk cId="0" sldId="268"/>
        </pc:sldMkLst>
      </pc:sldChg>
      <pc:sldChg chg="delSp modSp mod modNotesTx">
        <pc:chgData name="Kate Bárbara de Mendonça" userId="a02451ecf8913d14" providerId="LiveId" clId="{3BF02191-928D-4D09-8FC1-0985660422A5}" dt="2022-07-17T19:29:12.624" v="3381" actId="20577"/>
        <pc:sldMkLst>
          <pc:docMk/>
          <pc:sldMk cId="0" sldId="269"/>
        </pc:sldMkLst>
        <pc:spChg chg="mod">
          <ac:chgData name="Kate Bárbara de Mendonça" userId="a02451ecf8913d14" providerId="LiveId" clId="{3BF02191-928D-4D09-8FC1-0985660422A5}" dt="2022-07-17T17:04:44.120" v="1548" actId="20577"/>
          <ac:spMkLst>
            <pc:docMk/>
            <pc:sldMk cId="0" sldId="269"/>
            <ac:spMk id="3704" creationId="{00000000-0000-0000-0000-000000000000}"/>
          </ac:spMkLst>
        </pc:spChg>
        <pc:spChg chg="del">
          <ac:chgData name="Kate Bárbara de Mendonça" userId="a02451ecf8913d14" providerId="LiveId" clId="{3BF02191-928D-4D09-8FC1-0985660422A5}" dt="2022-07-17T16:55:38.250" v="1303" actId="478"/>
          <ac:spMkLst>
            <pc:docMk/>
            <pc:sldMk cId="0" sldId="269"/>
            <ac:spMk id="3708" creationId="{00000000-0000-0000-0000-000000000000}"/>
          </ac:spMkLst>
        </pc:spChg>
        <pc:spChg chg="mod">
          <ac:chgData name="Kate Bárbara de Mendonça" userId="a02451ecf8913d14" providerId="LiveId" clId="{3BF02191-928D-4D09-8FC1-0985660422A5}" dt="2022-07-17T16:56:18.923" v="1319" actId="20577"/>
          <ac:spMkLst>
            <pc:docMk/>
            <pc:sldMk cId="0" sldId="269"/>
            <ac:spMk id="3709" creationId="{00000000-0000-0000-0000-000000000000}"/>
          </ac:spMkLst>
        </pc:spChg>
        <pc:spChg chg="mod">
          <ac:chgData name="Kate Bárbara de Mendonça" userId="a02451ecf8913d14" providerId="LiveId" clId="{3BF02191-928D-4D09-8FC1-0985660422A5}" dt="2022-07-17T16:57:13.809" v="1380" actId="20577"/>
          <ac:spMkLst>
            <pc:docMk/>
            <pc:sldMk cId="0" sldId="269"/>
            <ac:spMk id="3710" creationId="{00000000-0000-0000-0000-000000000000}"/>
          </ac:spMkLst>
        </pc:spChg>
        <pc:spChg chg="mod">
          <ac:chgData name="Kate Bárbara de Mendonça" userId="a02451ecf8913d14" providerId="LiveId" clId="{3BF02191-928D-4D09-8FC1-0985660422A5}" dt="2022-07-17T16:58:09.204" v="1400" actId="20577"/>
          <ac:spMkLst>
            <pc:docMk/>
            <pc:sldMk cId="0" sldId="269"/>
            <ac:spMk id="3711" creationId="{00000000-0000-0000-0000-000000000000}"/>
          </ac:spMkLst>
        </pc:spChg>
        <pc:spChg chg="mod">
          <ac:chgData name="Kate Bárbara de Mendonça" userId="a02451ecf8913d14" providerId="LiveId" clId="{3BF02191-928D-4D09-8FC1-0985660422A5}" dt="2022-07-17T16:59:56.007" v="1533" actId="20577"/>
          <ac:spMkLst>
            <pc:docMk/>
            <pc:sldMk cId="0" sldId="269"/>
            <ac:spMk id="3712" creationId="{00000000-0000-0000-0000-000000000000}"/>
          </ac:spMkLst>
        </pc:spChg>
        <pc:spChg chg="mod">
          <ac:chgData name="Kate Bárbara de Mendonça" userId="a02451ecf8913d14" providerId="LiveId" clId="{3BF02191-928D-4D09-8FC1-0985660422A5}" dt="2022-07-17T16:58:15.994" v="1413" actId="20577"/>
          <ac:spMkLst>
            <pc:docMk/>
            <pc:sldMk cId="0" sldId="269"/>
            <ac:spMk id="3713" creationId="{00000000-0000-0000-0000-000000000000}"/>
          </ac:spMkLst>
        </pc:spChg>
        <pc:spChg chg="mod">
          <ac:chgData name="Kate Bárbara de Mendonça" userId="a02451ecf8913d14" providerId="LiveId" clId="{3BF02191-928D-4D09-8FC1-0985660422A5}" dt="2022-07-17T16:58:28.572" v="1454" actId="20577"/>
          <ac:spMkLst>
            <pc:docMk/>
            <pc:sldMk cId="0" sldId="269"/>
            <ac:spMk id="3714" creationId="{00000000-0000-0000-0000-000000000000}"/>
          </ac:spMkLst>
        </pc:spChg>
        <pc:spChg chg="del">
          <ac:chgData name="Kate Bárbara de Mendonça" userId="a02451ecf8913d14" providerId="LiveId" clId="{3BF02191-928D-4D09-8FC1-0985660422A5}" dt="2022-07-17T16:55:41.312" v="1304" actId="478"/>
          <ac:spMkLst>
            <pc:docMk/>
            <pc:sldMk cId="0" sldId="269"/>
            <ac:spMk id="3720" creationId="{00000000-0000-0000-0000-000000000000}"/>
          </ac:spMkLst>
        </pc:spChg>
        <pc:spChg chg="del">
          <ac:chgData name="Kate Bárbara de Mendonça" userId="a02451ecf8913d14" providerId="LiveId" clId="{3BF02191-928D-4D09-8FC1-0985660422A5}" dt="2022-07-17T16:55:43.185" v="1305" actId="478"/>
          <ac:spMkLst>
            <pc:docMk/>
            <pc:sldMk cId="0" sldId="269"/>
            <ac:spMk id="3721" creationId="{00000000-0000-0000-0000-000000000000}"/>
          </ac:spMkLst>
        </pc:spChg>
        <pc:cxnChg chg="mod">
          <ac:chgData name="Kate Bárbara de Mendonça" userId="a02451ecf8913d14" providerId="LiveId" clId="{3BF02191-928D-4D09-8FC1-0985660422A5}" dt="2022-07-17T16:55:38.250" v="1303" actId="478"/>
          <ac:cxnSpMkLst>
            <pc:docMk/>
            <pc:sldMk cId="0" sldId="269"/>
            <ac:cxnSpMk id="3707" creationId="{00000000-0000-0000-0000-000000000000}"/>
          </ac:cxnSpMkLst>
        </pc:cxnChg>
      </pc:sldChg>
      <pc:sldChg chg="addSp delSp modSp mod modAnim">
        <pc:chgData name="Kate Bárbara de Mendonça" userId="a02451ecf8913d14" providerId="LiveId" clId="{3BF02191-928D-4D09-8FC1-0985660422A5}" dt="2022-07-17T19:48:04.638" v="3756" actId="1076"/>
        <pc:sldMkLst>
          <pc:docMk/>
          <pc:sldMk cId="0" sldId="270"/>
        </pc:sldMkLst>
        <pc:spChg chg="add del mod">
          <ac:chgData name="Kate Bárbara de Mendonça" userId="a02451ecf8913d14" providerId="LiveId" clId="{3BF02191-928D-4D09-8FC1-0985660422A5}" dt="2022-07-17T17:00:22.858" v="1541" actId="478"/>
          <ac:spMkLst>
            <pc:docMk/>
            <pc:sldMk cId="0" sldId="270"/>
            <ac:spMk id="3" creationId="{CECF7A7B-A1C8-15E3-5512-9E36897805EA}"/>
          </ac:spMkLst>
        </pc:spChg>
        <pc:spChg chg="add del mod">
          <ac:chgData name="Kate Bárbara de Mendonça" userId="a02451ecf8913d14" providerId="LiveId" clId="{3BF02191-928D-4D09-8FC1-0985660422A5}" dt="2022-07-17T17:00:28.194" v="1543" actId="478"/>
          <ac:spMkLst>
            <pc:docMk/>
            <pc:sldMk cId="0" sldId="270"/>
            <ac:spMk id="5" creationId="{5C563C6E-DE27-66A7-32A8-F41225AC8AB9}"/>
          </ac:spMkLst>
        </pc:spChg>
        <pc:spChg chg="del">
          <ac:chgData name="Kate Bárbara de Mendonça" userId="a02451ecf8913d14" providerId="LiveId" clId="{3BF02191-928D-4D09-8FC1-0985660422A5}" dt="2022-07-17T17:00:07.182" v="1535" actId="478"/>
          <ac:spMkLst>
            <pc:docMk/>
            <pc:sldMk cId="0" sldId="270"/>
            <ac:spMk id="3727" creationId="{00000000-0000-0000-0000-000000000000}"/>
          </ac:spMkLst>
        </pc:spChg>
        <pc:spChg chg="del">
          <ac:chgData name="Kate Bárbara de Mendonça" userId="a02451ecf8913d14" providerId="LiveId" clId="{3BF02191-928D-4D09-8FC1-0985660422A5}" dt="2022-07-17T17:00:18.625" v="1540" actId="478"/>
          <ac:spMkLst>
            <pc:docMk/>
            <pc:sldMk cId="0" sldId="270"/>
            <ac:spMk id="3729" creationId="{00000000-0000-0000-0000-000000000000}"/>
          </ac:spMkLst>
        </pc:spChg>
        <pc:spChg chg="del">
          <ac:chgData name="Kate Bárbara de Mendonça" userId="a02451ecf8913d14" providerId="LiveId" clId="{3BF02191-928D-4D09-8FC1-0985660422A5}" dt="2022-07-17T17:00:25.698" v="1542" actId="478"/>
          <ac:spMkLst>
            <pc:docMk/>
            <pc:sldMk cId="0" sldId="270"/>
            <ac:spMk id="3730" creationId="{00000000-0000-0000-0000-000000000000}"/>
          </ac:spMkLst>
        </pc:spChg>
        <pc:spChg chg="del">
          <ac:chgData name="Kate Bárbara de Mendonça" userId="a02451ecf8913d14" providerId="LiveId" clId="{3BF02191-928D-4D09-8FC1-0985660422A5}" dt="2022-07-17T17:00:08.960" v="1536" actId="478"/>
          <ac:spMkLst>
            <pc:docMk/>
            <pc:sldMk cId="0" sldId="270"/>
            <ac:spMk id="3731" creationId="{00000000-0000-0000-0000-000000000000}"/>
          </ac:spMkLst>
        </pc:spChg>
        <pc:spChg chg="del">
          <ac:chgData name="Kate Bárbara de Mendonça" userId="a02451ecf8913d14" providerId="LiveId" clId="{3BF02191-928D-4D09-8FC1-0985660422A5}" dt="2022-07-17T17:00:12.655" v="1538" actId="478"/>
          <ac:spMkLst>
            <pc:docMk/>
            <pc:sldMk cId="0" sldId="270"/>
            <ac:spMk id="3732" creationId="{00000000-0000-0000-0000-000000000000}"/>
          </ac:spMkLst>
        </pc:spChg>
        <pc:spChg chg="del">
          <ac:chgData name="Kate Bárbara de Mendonça" userId="a02451ecf8913d14" providerId="LiveId" clId="{3BF02191-928D-4D09-8FC1-0985660422A5}" dt="2022-07-17T17:00:14.971" v="1539" actId="478"/>
          <ac:spMkLst>
            <pc:docMk/>
            <pc:sldMk cId="0" sldId="270"/>
            <ac:spMk id="3733" creationId="{00000000-0000-0000-0000-000000000000}"/>
          </ac:spMkLst>
        </pc:spChg>
        <pc:picChg chg="add mod">
          <ac:chgData name="Kate Bárbara de Mendonça" userId="a02451ecf8913d14" providerId="LiveId" clId="{3BF02191-928D-4D09-8FC1-0985660422A5}" dt="2022-07-17T19:48:04.638" v="3756" actId="1076"/>
          <ac:picMkLst>
            <pc:docMk/>
            <pc:sldMk cId="0" sldId="270"/>
            <ac:picMk id="6" creationId="{36EEE798-0C2D-ED31-EF6B-DE79F43E2A87}"/>
          </ac:picMkLst>
        </pc:picChg>
        <pc:picChg chg="del">
          <ac:chgData name="Kate Bárbara de Mendonça" userId="a02451ecf8913d14" providerId="LiveId" clId="{3BF02191-928D-4D09-8FC1-0985660422A5}" dt="2022-07-17T17:00:05.204" v="1534" actId="478"/>
          <ac:picMkLst>
            <pc:docMk/>
            <pc:sldMk cId="0" sldId="270"/>
            <ac:picMk id="3726" creationId="{00000000-0000-0000-0000-000000000000}"/>
          </ac:picMkLst>
        </pc:picChg>
        <pc:picChg chg="del">
          <ac:chgData name="Kate Bárbara de Mendonça" userId="a02451ecf8913d14" providerId="LiveId" clId="{3BF02191-928D-4D09-8FC1-0985660422A5}" dt="2022-07-17T17:00:10.705" v="1537" actId="478"/>
          <ac:picMkLst>
            <pc:docMk/>
            <pc:sldMk cId="0" sldId="270"/>
            <ac:picMk id="3728" creationId="{00000000-0000-0000-0000-000000000000}"/>
          </ac:picMkLst>
        </pc:picChg>
      </pc:sldChg>
      <pc:sldChg chg="addSp delSp modSp del mod">
        <pc:chgData name="Kate Bárbara de Mendonça" userId="a02451ecf8913d14" providerId="LiveId" clId="{3BF02191-928D-4D09-8FC1-0985660422A5}" dt="2022-07-17T18:51:52.366" v="1588" actId="47"/>
        <pc:sldMkLst>
          <pc:docMk/>
          <pc:sldMk cId="0" sldId="271"/>
        </pc:sldMkLst>
        <pc:spChg chg="add del mod">
          <ac:chgData name="Kate Bárbara de Mendonça" userId="a02451ecf8913d14" providerId="LiveId" clId="{3BF02191-928D-4D09-8FC1-0985660422A5}" dt="2022-07-17T18:51:17.705" v="1561" actId="478"/>
          <ac:spMkLst>
            <pc:docMk/>
            <pc:sldMk cId="0" sldId="271"/>
            <ac:spMk id="3" creationId="{5B09E229-0182-E745-0910-E313A5AAEB34}"/>
          </ac:spMkLst>
        </pc:spChg>
        <pc:spChg chg="del">
          <ac:chgData name="Kate Bárbara de Mendonça" userId="a02451ecf8913d14" providerId="LiveId" clId="{3BF02191-928D-4D09-8FC1-0985660422A5}" dt="2022-07-17T18:51:16.254" v="1560" actId="478"/>
          <ac:spMkLst>
            <pc:docMk/>
            <pc:sldMk cId="0" sldId="271"/>
            <ac:spMk id="3739" creationId="{00000000-0000-0000-0000-000000000000}"/>
          </ac:spMkLst>
        </pc:spChg>
      </pc:sldChg>
      <pc:sldChg chg="del">
        <pc:chgData name="Kate Bárbara de Mendonça" userId="a02451ecf8913d14" providerId="LiveId" clId="{3BF02191-928D-4D09-8FC1-0985660422A5}" dt="2022-07-17T18:51:20.320" v="1562" actId="47"/>
        <pc:sldMkLst>
          <pc:docMk/>
          <pc:sldMk cId="0" sldId="272"/>
        </pc:sldMkLst>
      </pc:sldChg>
      <pc:sldChg chg="del">
        <pc:chgData name="Kate Bárbara de Mendonça" userId="a02451ecf8913d14" providerId="LiveId" clId="{3BF02191-928D-4D09-8FC1-0985660422A5}" dt="2022-07-17T18:51:21.106" v="1563" actId="47"/>
        <pc:sldMkLst>
          <pc:docMk/>
          <pc:sldMk cId="0" sldId="273"/>
        </pc:sldMkLst>
      </pc:sldChg>
      <pc:sldChg chg="del">
        <pc:chgData name="Kate Bárbara de Mendonça" userId="a02451ecf8913d14" providerId="LiveId" clId="{3BF02191-928D-4D09-8FC1-0985660422A5}" dt="2022-07-17T18:51:51.439" v="1587" actId="47"/>
        <pc:sldMkLst>
          <pc:docMk/>
          <pc:sldMk cId="0" sldId="274"/>
        </pc:sldMkLst>
      </pc:sldChg>
      <pc:sldChg chg="del">
        <pc:chgData name="Kate Bárbara de Mendonça" userId="a02451ecf8913d14" providerId="LiveId" clId="{3BF02191-928D-4D09-8FC1-0985660422A5}" dt="2022-07-17T18:51:24.291" v="1564" actId="47"/>
        <pc:sldMkLst>
          <pc:docMk/>
          <pc:sldMk cId="0" sldId="275"/>
        </pc:sldMkLst>
      </pc:sldChg>
      <pc:sldChg chg="del">
        <pc:chgData name="Kate Bárbara de Mendonça" userId="a02451ecf8913d14" providerId="LiveId" clId="{3BF02191-928D-4D09-8FC1-0985660422A5}" dt="2022-07-17T18:53:24.267" v="1641" actId="47"/>
        <pc:sldMkLst>
          <pc:docMk/>
          <pc:sldMk cId="0" sldId="276"/>
        </pc:sldMkLst>
      </pc:sldChg>
      <pc:sldChg chg="del">
        <pc:chgData name="Kate Bárbara de Mendonça" userId="a02451ecf8913d14" providerId="LiveId" clId="{3BF02191-928D-4D09-8FC1-0985660422A5}" dt="2022-07-17T18:51:25.158" v="1565" actId="47"/>
        <pc:sldMkLst>
          <pc:docMk/>
          <pc:sldMk cId="0" sldId="277"/>
        </pc:sldMkLst>
      </pc:sldChg>
      <pc:sldChg chg="del">
        <pc:chgData name="Kate Bárbara de Mendonça" userId="a02451ecf8913d14" providerId="LiveId" clId="{3BF02191-928D-4D09-8FC1-0985660422A5}" dt="2022-07-17T18:51:50.319" v="1586" actId="47"/>
        <pc:sldMkLst>
          <pc:docMk/>
          <pc:sldMk cId="0" sldId="278"/>
        </pc:sldMkLst>
      </pc:sldChg>
      <pc:sldChg chg="del">
        <pc:chgData name="Kate Bárbara de Mendonça" userId="a02451ecf8913d14" providerId="LiveId" clId="{3BF02191-928D-4D09-8FC1-0985660422A5}" dt="2022-07-17T18:51:26.267" v="1566" actId="47"/>
        <pc:sldMkLst>
          <pc:docMk/>
          <pc:sldMk cId="0" sldId="279"/>
        </pc:sldMkLst>
      </pc:sldChg>
      <pc:sldChg chg="addSp delSp modSp mod">
        <pc:chgData name="Kate Bárbara de Mendonça" userId="a02451ecf8913d14" providerId="LiveId" clId="{3BF02191-928D-4D09-8FC1-0985660422A5}" dt="2022-07-17T18:53:16.707" v="1640" actId="20577"/>
        <pc:sldMkLst>
          <pc:docMk/>
          <pc:sldMk cId="0" sldId="280"/>
        </pc:sldMkLst>
        <pc:spChg chg="add del mod">
          <ac:chgData name="Kate Bárbara de Mendonça" userId="a02451ecf8913d14" providerId="LiveId" clId="{3BF02191-928D-4D09-8FC1-0985660422A5}" dt="2022-07-17T18:52:27.530" v="1601" actId="478"/>
          <ac:spMkLst>
            <pc:docMk/>
            <pc:sldMk cId="0" sldId="280"/>
            <ac:spMk id="3" creationId="{BA60DF4C-BC9E-E496-CDA9-133D2C2DB697}"/>
          </ac:spMkLst>
        </pc:spChg>
        <pc:spChg chg="add mod">
          <ac:chgData name="Kate Bárbara de Mendonça" userId="a02451ecf8913d14" providerId="LiveId" clId="{3BF02191-928D-4D09-8FC1-0985660422A5}" dt="2022-07-17T18:52:49.104" v="1606" actId="207"/>
          <ac:spMkLst>
            <pc:docMk/>
            <pc:sldMk cId="0" sldId="280"/>
            <ac:spMk id="4" creationId="{9782D57F-AB28-4A91-0A8E-766F149AB416}"/>
          </ac:spMkLst>
        </pc:spChg>
        <pc:spChg chg="mod">
          <ac:chgData name="Kate Bárbara de Mendonça" userId="a02451ecf8913d14" providerId="LiveId" clId="{3BF02191-928D-4D09-8FC1-0985660422A5}" dt="2022-07-17T18:52:08.480" v="1599" actId="14100"/>
          <ac:spMkLst>
            <pc:docMk/>
            <pc:sldMk cId="0" sldId="280"/>
            <ac:spMk id="3894" creationId="{00000000-0000-0000-0000-000000000000}"/>
          </ac:spMkLst>
        </pc:spChg>
        <pc:spChg chg="mod">
          <ac:chgData name="Kate Bárbara de Mendonça" userId="a02451ecf8913d14" providerId="LiveId" clId="{3BF02191-928D-4D09-8FC1-0985660422A5}" dt="2022-07-17T18:53:16.707" v="1640" actId="20577"/>
          <ac:spMkLst>
            <pc:docMk/>
            <pc:sldMk cId="0" sldId="280"/>
            <ac:spMk id="3895" creationId="{00000000-0000-0000-0000-000000000000}"/>
          </ac:spMkLst>
        </pc:spChg>
        <pc:spChg chg="del">
          <ac:chgData name="Kate Bárbara de Mendonça" userId="a02451ecf8913d14" providerId="LiveId" clId="{3BF02191-928D-4D09-8FC1-0985660422A5}" dt="2022-07-17T18:52:13.583" v="1600" actId="478"/>
          <ac:spMkLst>
            <pc:docMk/>
            <pc:sldMk cId="0" sldId="280"/>
            <ac:spMk id="3896" creationId="{00000000-0000-0000-0000-000000000000}"/>
          </ac:spMkLst>
        </pc:spChg>
        <pc:spChg chg="del">
          <ac:chgData name="Kate Bárbara de Mendonça" userId="a02451ecf8913d14" providerId="LiveId" clId="{3BF02191-928D-4D09-8FC1-0985660422A5}" dt="2022-07-17T18:52:29.421" v="1603" actId="478"/>
          <ac:spMkLst>
            <pc:docMk/>
            <pc:sldMk cId="0" sldId="280"/>
            <ac:spMk id="3901" creationId="{00000000-0000-0000-0000-000000000000}"/>
          </ac:spMkLst>
        </pc:spChg>
        <pc:spChg chg="del">
          <ac:chgData name="Kate Bárbara de Mendonça" userId="a02451ecf8913d14" providerId="LiveId" clId="{3BF02191-928D-4D09-8FC1-0985660422A5}" dt="2022-07-17T18:52:28.507" v="1602" actId="478"/>
          <ac:spMkLst>
            <pc:docMk/>
            <pc:sldMk cId="0" sldId="280"/>
            <ac:spMk id="3902" creationId="{00000000-0000-0000-0000-000000000000}"/>
          </ac:spMkLst>
        </pc:spChg>
        <pc:grpChg chg="del">
          <ac:chgData name="Kate Bárbara de Mendonça" userId="a02451ecf8913d14" providerId="LiveId" clId="{3BF02191-928D-4D09-8FC1-0985660422A5}" dt="2022-07-17T18:52:30.484" v="1604" actId="478"/>
          <ac:grpSpMkLst>
            <pc:docMk/>
            <pc:sldMk cId="0" sldId="280"/>
            <ac:grpSpMk id="3897" creationId="{00000000-0000-0000-0000-000000000000}"/>
          </ac:grpSpMkLst>
        </pc:grpChg>
      </pc:sldChg>
      <pc:sldChg chg="del">
        <pc:chgData name="Kate Bárbara de Mendonça" userId="a02451ecf8913d14" providerId="LiveId" clId="{3BF02191-928D-4D09-8FC1-0985660422A5}" dt="2022-07-17T18:51:29.839" v="1567" actId="47"/>
        <pc:sldMkLst>
          <pc:docMk/>
          <pc:sldMk cId="0" sldId="281"/>
        </pc:sldMkLst>
      </pc:sldChg>
      <pc:sldChg chg="addSp delSp modSp mod ord">
        <pc:chgData name="Kate Bárbara de Mendonça" userId="a02451ecf8913d14" providerId="LiveId" clId="{3BF02191-928D-4D09-8FC1-0985660422A5}" dt="2022-07-17T19:43:32.398" v="3750" actId="207"/>
        <pc:sldMkLst>
          <pc:docMk/>
          <pc:sldMk cId="0" sldId="282"/>
        </pc:sldMkLst>
        <pc:spChg chg="add del mod">
          <ac:chgData name="Kate Bárbara de Mendonça" userId="a02451ecf8913d14" providerId="LiveId" clId="{3BF02191-928D-4D09-8FC1-0985660422A5}" dt="2022-07-17T18:53:39.244" v="1654" actId="478"/>
          <ac:spMkLst>
            <pc:docMk/>
            <pc:sldMk cId="0" sldId="282"/>
            <ac:spMk id="3" creationId="{5FD20266-03F9-B7BF-D665-8050F065E1AB}"/>
          </ac:spMkLst>
        </pc:spChg>
        <pc:spChg chg="mod">
          <ac:chgData name="Kate Bárbara de Mendonça" userId="a02451ecf8913d14" providerId="LiveId" clId="{3BF02191-928D-4D09-8FC1-0985660422A5}" dt="2022-07-17T18:53:31.566" v="1652" actId="20577"/>
          <ac:spMkLst>
            <pc:docMk/>
            <pc:sldMk cId="0" sldId="282"/>
            <ac:spMk id="4295" creationId="{00000000-0000-0000-0000-000000000000}"/>
          </ac:spMkLst>
        </pc:spChg>
        <pc:spChg chg="mod">
          <ac:chgData name="Kate Bárbara de Mendonça" userId="a02451ecf8913d14" providerId="LiveId" clId="{3BF02191-928D-4D09-8FC1-0985660422A5}" dt="2022-07-17T19:43:32.398" v="3750" actId="207"/>
          <ac:spMkLst>
            <pc:docMk/>
            <pc:sldMk cId="0" sldId="282"/>
            <ac:spMk id="4296" creationId="{00000000-0000-0000-0000-000000000000}"/>
          </ac:spMkLst>
        </pc:spChg>
        <pc:spChg chg="del">
          <ac:chgData name="Kate Bárbara de Mendonça" userId="a02451ecf8913d14" providerId="LiveId" clId="{3BF02191-928D-4D09-8FC1-0985660422A5}" dt="2022-07-17T18:53:36.880" v="1653" actId="478"/>
          <ac:spMkLst>
            <pc:docMk/>
            <pc:sldMk cId="0" sldId="282"/>
            <ac:spMk id="4297" creationId="{00000000-0000-0000-0000-000000000000}"/>
          </ac:spMkLst>
        </pc:spChg>
      </pc:sldChg>
      <pc:sldChg chg="del">
        <pc:chgData name="Kate Bárbara de Mendonça" userId="a02451ecf8913d14" providerId="LiveId" clId="{3BF02191-928D-4D09-8FC1-0985660422A5}" dt="2022-07-17T18:51:30.740" v="1568" actId="47"/>
        <pc:sldMkLst>
          <pc:docMk/>
          <pc:sldMk cId="0" sldId="283"/>
        </pc:sldMkLst>
      </pc:sldChg>
      <pc:sldChg chg="del">
        <pc:chgData name="Kate Bárbara de Mendonça" userId="a02451ecf8913d14" providerId="LiveId" clId="{3BF02191-928D-4D09-8FC1-0985660422A5}" dt="2022-07-17T18:51:31.636" v="1569" actId="47"/>
        <pc:sldMkLst>
          <pc:docMk/>
          <pc:sldMk cId="0" sldId="284"/>
        </pc:sldMkLst>
      </pc:sldChg>
      <pc:sldChg chg="del">
        <pc:chgData name="Kate Bárbara de Mendonça" userId="a02451ecf8913d14" providerId="LiveId" clId="{3BF02191-928D-4D09-8FC1-0985660422A5}" dt="2022-07-17T18:51:46.724" v="1585" actId="47"/>
        <pc:sldMkLst>
          <pc:docMk/>
          <pc:sldMk cId="0" sldId="285"/>
        </pc:sldMkLst>
      </pc:sldChg>
      <pc:sldChg chg="del">
        <pc:chgData name="Kate Bárbara de Mendonça" userId="a02451ecf8913d14" providerId="LiveId" clId="{3BF02191-928D-4D09-8FC1-0985660422A5}" dt="2022-07-17T18:51:32.827" v="1570" actId="47"/>
        <pc:sldMkLst>
          <pc:docMk/>
          <pc:sldMk cId="0" sldId="286"/>
        </pc:sldMkLst>
      </pc:sldChg>
      <pc:sldChg chg="del">
        <pc:chgData name="Kate Bárbara de Mendonça" userId="a02451ecf8913d14" providerId="LiveId" clId="{3BF02191-928D-4D09-8FC1-0985660422A5}" dt="2022-07-17T18:51:34.107" v="1571" actId="47"/>
        <pc:sldMkLst>
          <pc:docMk/>
          <pc:sldMk cId="0" sldId="287"/>
        </pc:sldMkLst>
      </pc:sldChg>
      <pc:sldChg chg="del">
        <pc:chgData name="Kate Bárbara de Mendonça" userId="a02451ecf8913d14" providerId="LiveId" clId="{3BF02191-928D-4D09-8FC1-0985660422A5}" dt="2022-07-17T18:51:35.363" v="1572" actId="47"/>
        <pc:sldMkLst>
          <pc:docMk/>
          <pc:sldMk cId="0" sldId="288"/>
        </pc:sldMkLst>
      </pc:sldChg>
      <pc:sldChg chg="del">
        <pc:chgData name="Kate Bárbara de Mendonça" userId="a02451ecf8913d14" providerId="LiveId" clId="{3BF02191-928D-4D09-8FC1-0985660422A5}" dt="2022-07-17T18:51:36.170" v="1573" actId="47"/>
        <pc:sldMkLst>
          <pc:docMk/>
          <pc:sldMk cId="0" sldId="289"/>
        </pc:sldMkLst>
      </pc:sldChg>
      <pc:sldChg chg="del">
        <pc:chgData name="Kate Bárbara de Mendonça" userId="a02451ecf8913d14" providerId="LiveId" clId="{3BF02191-928D-4D09-8FC1-0985660422A5}" dt="2022-07-17T18:51:36.927" v="1574" actId="47"/>
        <pc:sldMkLst>
          <pc:docMk/>
          <pc:sldMk cId="0" sldId="290"/>
        </pc:sldMkLst>
      </pc:sldChg>
      <pc:sldChg chg="del">
        <pc:chgData name="Kate Bárbara de Mendonça" userId="a02451ecf8913d14" providerId="LiveId" clId="{3BF02191-928D-4D09-8FC1-0985660422A5}" dt="2022-07-17T18:51:37.577" v="1575" actId="47"/>
        <pc:sldMkLst>
          <pc:docMk/>
          <pc:sldMk cId="0" sldId="291"/>
        </pc:sldMkLst>
      </pc:sldChg>
      <pc:sldChg chg="del">
        <pc:chgData name="Kate Bárbara de Mendonça" userId="a02451ecf8913d14" providerId="LiveId" clId="{3BF02191-928D-4D09-8FC1-0985660422A5}" dt="2022-07-17T18:51:38.293" v="1576" actId="47"/>
        <pc:sldMkLst>
          <pc:docMk/>
          <pc:sldMk cId="0" sldId="292"/>
        </pc:sldMkLst>
      </pc:sldChg>
      <pc:sldChg chg="del">
        <pc:chgData name="Kate Bárbara de Mendonça" userId="a02451ecf8913d14" providerId="LiveId" clId="{3BF02191-928D-4D09-8FC1-0985660422A5}" dt="2022-07-17T18:51:38.980" v="1577" actId="47"/>
        <pc:sldMkLst>
          <pc:docMk/>
          <pc:sldMk cId="0" sldId="293"/>
        </pc:sldMkLst>
      </pc:sldChg>
      <pc:sldChg chg="del">
        <pc:chgData name="Kate Bárbara de Mendonça" userId="a02451ecf8913d14" providerId="LiveId" clId="{3BF02191-928D-4D09-8FC1-0985660422A5}" dt="2022-07-17T18:51:39.584" v="1578" actId="47"/>
        <pc:sldMkLst>
          <pc:docMk/>
          <pc:sldMk cId="0" sldId="294"/>
        </pc:sldMkLst>
      </pc:sldChg>
      <pc:sldChg chg="del">
        <pc:chgData name="Kate Bárbara de Mendonça" userId="a02451ecf8913d14" providerId="LiveId" clId="{3BF02191-928D-4D09-8FC1-0985660422A5}" dt="2022-07-17T18:51:40.345" v="1579" actId="47"/>
        <pc:sldMkLst>
          <pc:docMk/>
          <pc:sldMk cId="0" sldId="295"/>
        </pc:sldMkLst>
      </pc:sldChg>
      <pc:sldChg chg="del">
        <pc:chgData name="Kate Bárbara de Mendonça" userId="a02451ecf8913d14" providerId="LiveId" clId="{3BF02191-928D-4D09-8FC1-0985660422A5}" dt="2022-07-17T18:51:41.068" v="1580" actId="47"/>
        <pc:sldMkLst>
          <pc:docMk/>
          <pc:sldMk cId="0" sldId="296"/>
        </pc:sldMkLst>
      </pc:sldChg>
      <pc:sldChg chg="del">
        <pc:chgData name="Kate Bárbara de Mendonça" userId="a02451ecf8913d14" providerId="LiveId" clId="{3BF02191-928D-4D09-8FC1-0985660422A5}" dt="2022-07-17T18:51:42.437" v="1581" actId="47"/>
        <pc:sldMkLst>
          <pc:docMk/>
          <pc:sldMk cId="0" sldId="297"/>
        </pc:sldMkLst>
      </pc:sldChg>
      <pc:sldChg chg="del">
        <pc:chgData name="Kate Bárbara de Mendonça" userId="a02451ecf8913d14" providerId="LiveId" clId="{3BF02191-928D-4D09-8FC1-0985660422A5}" dt="2022-07-17T18:51:45.196" v="1584" actId="47"/>
        <pc:sldMkLst>
          <pc:docMk/>
          <pc:sldMk cId="0" sldId="298"/>
        </pc:sldMkLst>
      </pc:sldChg>
      <pc:sldChg chg="del">
        <pc:chgData name="Kate Bárbara de Mendonça" userId="a02451ecf8913d14" providerId="LiveId" clId="{3BF02191-928D-4D09-8FC1-0985660422A5}" dt="2022-07-17T18:51:43.546" v="1582" actId="47"/>
        <pc:sldMkLst>
          <pc:docMk/>
          <pc:sldMk cId="0" sldId="299"/>
        </pc:sldMkLst>
      </pc:sldChg>
      <pc:sldChg chg="del">
        <pc:chgData name="Kate Bárbara de Mendonça" userId="a02451ecf8913d14" providerId="LiveId" clId="{3BF02191-928D-4D09-8FC1-0985660422A5}" dt="2022-07-17T18:51:44.275" v="1583" actId="47"/>
        <pc:sldMkLst>
          <pc:docMk/>
          <pc:sldMk cId="0" sldId="300"/>
        </pc:sldMkLst>
      </pc:sldChg>
      <pc:sldChg chg="modSp mod modNotesTx">
        <pc:chgData name="Kate Bárbara de Mendonça" userId="a02451ecf8913d14" providerId="LiveId" clId="{3BF02191-928D-4D09-8FC1-0985660422A5}" dt="2022-07-17T19:50:34.990" v="3759" actId="1076"/>
        <pc:sldMkLst>
          <pc:docMk/>
          <pc:sldMk cId="77410885" sldId="301"/>
        </pc:sldMkLst>
        <pc:spChg chg="mod">
          <ac:chgData name="Kate Bárbara de Mendonça" userId="a02451ecf8913d14" providerId="LiveId" clId="{3BF02191-928D-4D09-8FC1-0985660422A5}" dt="2022-07-17T19:50:34.990" v="3759" actId="1076"/>
          <ac:spMkLst>
            <pc:docMk/>
            <pc:sldMk cId="77410885" sldId="301"/>
            <ac:spMk id="3436" creationId="{00000000-0000-0000-0000-000000000000}"/>
          </ac:spMkLst>
        </pc:spChg>
      </pc:sldChg>
      <pc:sldChg chg="addSp delSp modSp add mod modNotesTx">
        <pc:chgData name="Kate Bárbara de Mendonça" userId="a02451ecf8913d14" providerId="LiveId" clId="{3BF02191-928D-4D09-8FC1-0985660422A5}" dt="2022-07-17T16:50:18.290" v="912" actId="20577"/>
        <pc:sldMkLst>
          <pc:docMk/>
          <pc:sldMk cId="223026802" sldId="302"/>
        </pc:sldMkLst>
        <pc:spChg chg="add del">
          <ac:chgData name="Kate Bárbara de Mendonça" userId="a02451ecf8913d14" providerId="LiveId" clId="{3BF02191-928D-4D09-8FC1-0985660422A5}" dt="2022-07-17T16:45:03.476" v="714"/>
          <ac:spMkLst>
            <pc:docMk/>
            <pc:sldMk cId="223026802" sldId="302"/>
            <ac:spMk id="2" creationId="{BF73F105-E452-456E-1DFA-694FE5B3FB49}"/>
          </ac:spMkLst>
        </pc:spChg>
        <pc:spChg chg="mod">
          <ac:chgData name="Kate Bárbara de Mendonça" userId="a02451ecf8913d14" providerId="LiveId" clId="{3BF02191-928D-4D09-8FC1-0985660422A5}" dt="2022-07-17T16:47:22.862" v="890" actId="14100"/>
          <ac:spMkLst>
            <pc:docMk/>
            <pc:sldMk cId="223026802" sldId="302"/>
            <ac:spMk id="15" creationId="{B35DA8E7-7F90-7CD7-C1E3-D2A96667FCE7}"/>
          </ac:spMkLst>
        </pc:spChg>
        <pc:spChg chg="mod ord">
          <ac:chgData name="Kate Bárbara de Mendonça" userId="a02451ecf8913d14" providerId="LiveId" clId="{3BF02191-928D-4D09-8FC1-0985660422A5}" dt="2022-07-17T16:44:19.973" v="711" actId="1076"/>
          <ac:spMkLst>
            <pc:docMk/>
            <pc:sldMk cId="223026802" sldId="302"/>
            <ac:spMk id="18" creationId="{2C939C16-2F57-B24E-6114-B3049BFC1CB8}"/>
          </ac:spMkLst>
        </pc:spChg>
        <pc:picChg chg="add mod">
          <ac:chgData name="Kate Bárbara de Mendonça" userId="a02451ecf8913d14" providerId="LiveId" clId="{3BF02191-928D-4D09-8FC1-0985660422A5}" dt="2022-07-17T16:44:16.029" v="710" actId="1076"/>
          <ac:picMkLst>
            <pc:docMk/>
            <pc:sldMk cId="223026802" sldId="302"/>
            <ac:picMk id="5" creationId="{7E0E4E46-AC79-0298-3A91-DB26C4F6543C}"/>
          </ac:picMkLst>
        </pc:picChg>
        <pc:picChg chg="del">
          <ac:chgData name="Kate Bárbara de Mendonça" userId="a02451ecf8913d14" providerId="LiveId" clId="{3BF02191-928D-4D09-8FC1-0985660422A5}" dt="2022-07-17T16:43:22.242" v="696" actId="478"/>
          <ac:picMkLst>
            <pc:docMk/>
            <pc:sldMk cId="223026802" sldId="302"/>
            <ac:picMk id="21" creationId="{8679A064-7F97-13AB-FA79-488471939326}"/>
          </ac:picMkLst>
        </pc:picChg>
      </pc:sldChg>
      <pc:sldChg chg="addSp delSp modSp new mod modClrScheme chgLayout modNotesTx">
        <pc:chgData name="Kate Bárbara de Mendonça" userId="a02451ecf8913d14" providerId="LiveId" clId="{3BF02191-928D-4D09-8FC1-0985660422A5}" dt="2022-07-17T19:23:25.392" v="3267" actId="20577"/>
        <pc:sldMkLst>
          <pc:docMk/>
          <pc:sldMk cId="3557017034" sldId="303"/>
        </pc:sldMkLst>
        <pc:spChg chg="del">
          <ac:chgData name="Kate Bárbara de Mendonça" userId="a02451ecf8913d14" providerId="LiveId" clId="{3BF02191-928D-4D09-8FC1-0985660422A5}" dt="2022-07-17T18:50:18.270" v="1554" actId="700"/>
          <ac:spMkLst>
            <pc:docMk/>
            <pc:sldMk cId="3557017034" sldId="303"/>
            <ac:spMk id="2" creationId="{D998F8FA-9E80-2FB9-4AA9-188A96737030}"/>
          </ac:spMkLst>
        </pc:spChg>
        <pc:spChg chg="del">
          <ac:chgData name="Kate Bárbara de Mendonça" userId="a02451ecf8913d14" providerId="LiveId" clId="{3BF02191-928D-4D09-8FC1-0985660422A5}" dt="2022-07-17T18:50:18.270" v="1554" actId="700"/>
          <ac:spMkLst>
            <pc:docMk/>
            <pc:sldMk cId="3557017034" sldId="303"/>
            <ac:spMk id="3" creationId="{247251B1-F380-566B-C1A9-876A1D60D759}"/>
          </ac:spMkLst>
        </pc:spChg>
        <pc:spChg chg="add del mod ord">
          <ac:chgData name="Kate Bárbara de Mendonça" userId="a02451ecf8913d14" providerId="LiveId" clId="{3BF02191-928D-4D09-8FC1-0985660422A5}" dt="2022-07-17T18:50:31.458" v="1557" actId="478"/>
          <ac:spMkLst>
            <pc:docMk/>
            <pc:sldMk cId="3557017034" sldId="303"/>
            <ac:spMk id="6" creationId="{DA86853B-CEFE-5BFA-CAA6-5C2731D9020D}"/>
          </ac:spMkLst>
        </pc:spChg>
        <pc:picChg chg="add mod">
          <ac:chgData name="Kate Bárbara de Mendonça" userId="a02451ecf8913d14" providerId="LiveId" clId="{3BF02191-928D-4D09-8FC1-0985660422A5}" dt="2022-07-17T18:50:37.982" v="1559" actId="1076"/>
          <ac:picMkLst>
            <pc:docMk/>
            <pc:sldMk cId="3557017034" sldId="303"/>
            <ac:picMk id="5" creationId="{97820729-91C2-5599-EDEC-CFC10B64DF76}"/>
          </ac:picMkLst>
        </pc:picChg>
      </pc:sldChg>
      <pc:sldChg chg="addSp modSp add mod modClrScheme chgLayout modNotesTx">
        <pc:chgData name="Kate Bárbara de Mendonça" userId="a02451ecf8913d14" providerId="LiveId" clId="{3BF02191-928D-4D09-8FC1-0985660422A5}" dt="2022-07-17T19:54:03.210" v="3915" actId="20577"/>
        <pc:sldMkLst>
          <pc:docMk/>
          <pc:sldMk cId="4096530482" sldId="304"/>
        </pc:sldMkLst>
        <pc:spChg chg="add mod">
          <ac:chgData name="Kate Bárbara de Mendonça" userId="a02451ecf8913d14" providerId="LiveId" clId="{3BF02191-928D-4D09-8FC1-0985660422A5}" dt="2022-07-17T19:18:37.638" v="2963" actId="20577"/>
          <ac:spMkLst>
            <pc:docMk/>
            <pc:sldMk cId="4096530482" sldId="304"/>
            <ac:spMk id="2" creationId="{62FC6AFE-3D19-ED84-4662-C5A3603C99CA}"/>
          </ac:spMkLst>
        </pc:spChg>
        <pc:spChg chg="add mod">
          <ac:chgData name="Kate Bárbara de Mendonça" userId="a02451ecf8913d14" providerId="LiveId" clId="{3BF02191-928D-4D09-8FC1-0985660422A5}" dt="2022-07-17T19:40:17.953" v="3699" actId="20577"/>
          <ac:spMkLst>
            <pc:docMk/>
            <pc:sldMk cId="4096530482" sldId="304"/>
            <ac:spMk id="3" creationId="{77FB48D5-A5BC-D847-320C-B98EBB03CC0A}"/>
          </ac:spMkLst>
        </pc:spChg>
      </pc:sldChg>
      <pc:sldMasterChg chg="delSldLayout">
        <pc:chgData name="Kate Bárbara de Mendonça" userId="a02451ecf8913d14" providerId="LiveId" clId="{3BF02191-928D-4D09-8FC1-0985660422A5}" dt="2022-07-17T18:53:24.267" v="1641" actId="47"/>
        <pc:sldMasterMkLst>
          <pc:docMk/>
          <pc:sldMasterMk cId="0" sldId="2147483679"/>
        </pc:sldMasterMkLst>
        <pc:sldLayoutChg chg="del">
          <pc:chgData name="Kate Bárbara de Mendonça" userId="a02451ecf8913d14" providerId="LiveId" clId="{3BF02191-928D-4D09-8FC1-0985660422A5}" dt="2022-07-17T16:24:08.323" v="87" actId="47"/>
          <pc:sldLayoutMkLst>
            <pc:docMk/>
            <pc:sldMasterMk cId="0" sldId="2147483679"/>
            <pc:sldLayoutMk cId="0" sldId="2147483654"/>
          </pc:sldLayoutMkLst>
        </pc:sldLayoutChg>
        <pc:sldLayoutChg chg="del">
          <pc:chgData name="Kate Bárbara de Mendonça" userId="a02451ecf8913d14" providerId="LiveId" clId="{3BF02191-928D-4D09-8FC1-0985660422A5}" dt="2022-07-17T18:53:24.267" v="1641" actId="47"/>
          <pc:sldLayoutMkLst>
            <pc:docMk/>
            <pc:sldMasterMk cId="0" sldId="2147483679"/>
            <pc:sldLayoutMk cId="0" sldId="2147483657"/>
          </pc:sldLayoutMkLst>
        </pc:sldLayoutChg>
        <pc:sldLayoutChg chg="del">
          <pc:chgData name="Kate Bárbara de Mendonça" userId="a02451ecf8913d14" providerId="LiveId" clId="{3BF02191-928D-4D09-8FC1-0985660422A5}" dt="2022-07-17T16:24:03.086" v="85" actId="47"/>
          <pc:sldLayoutMkLst>
            <pc:docMk/>
            <pc:sldMasterMk cId="0" sldId="2147483679"/>
            <pc:sldLayoutMk cId="0" sldId="2147483659"/>
          </pc:sldLayoutMkLst>
        </pc:sldLayoutChg>
        <pc:sldLayoutChg chg="del">
          <pc:chgData name="Kate Bárbara de Mendonça" userId="a02451ecf8913d14" providerId="LiveId" clId="{3BF02191-928D-4D09-8FC1-0985660422A5}" dt="2022-07-17T16:24:14.126" v="90" actId="47"/>
          <pc:sldLayoutMkLst>
            <pc:docMk/>
            <pc:sldMasterMk cId="0" sldId="2147483679"/>
            <pc:sldLayoutMk cId="0" sldId="2147483661"/>
          </pc:sldLayoutMkLst>
        </pc:sldLayoutChg>
        <pc:sldLayoutChg chg="del">
          <pc:chgData name="Kate Bárbara de Mendonça" userId="a02451ecf8913d14" providerId="LiveId" clId="{3BF02191-928D-4D09-8FC1-0985660422A5}" dt="2022-07-17T16:24:07.552" v="86" actId="47"/>
          <pc:sldLayoutMkLst>
            <pc:docMk/>
            <pc:sldMasterMk cId="0" sldId="2147483679"/>
            <pc:sldLayoutMk cId="0" sldId="2147483662"/>
          </pc:sldLayoutMkLst>
        </pc:sldLayoutChg>
        <pc:sldLayoutChg chg="del">
          <pc:chgData name="Kate Bárbara de Mendonça" userId="a02451ecf8913d14" providerId="LiveId" clId="{3BF02191-928D-4D09-8FC1-0985660422A5}" dt="2022-07-17T18:51:20.320" v="1562" actId="47"/>
          <pc:sldLayoutMkLst>
            <pc:docMk/>
            <pc:sldMasterMk cId="0" sldId="2147483679"/>
            <pc:sldLayoutMk cId="0" sldId="2147483663"/>
          </pc:sldLayoutMkLst>
        </pc:sldLayoutChg>
        <pc:sldLayoutChg chg="del">
          <pc:chgData name="Kate Bárbara de Mendonça" userId="a02451ecf8913d14" providerId="LiveId" clId="{3BF02191-928D-4D09-8FC1-0985660422A5}" dt="2022-07-17T18:51:24.291" v="1564" actId="47"/>
          <pc:sldLayoutMkLst>
            <pc:docMk/>
            <pc:sldMasterMk cId="0" sldId="2147483679"/>
            <pc:sldLayoutMk cId="0" sldId="2147483664"/>
          </pc:sldLayoutMkLst>
        </pc:sldLayoutChg>
        <pc:sldLayoutChg chg="del">
          <pc:chgData name="Kate Bárbara de Mendonça" userId="a02451ecf8913d14" providerId="LiveId" clId="{3BF02191-928D-4D09-8FC1-0985660422A5}" dt="2022-07-17T18:51:21.106" v="1563" actId="47"/>
          <pc:sldLayoutMkLst>
            <pc:docMk/>
            <pc:sldMasterMk cId="0" sldId="2147483679"/>
            <pc:sldLayoutMk cId="0" sldId="2147483666"/>
          </pc:sldLayoutMkLst>
        </pc:sldLayoutChg>
        <pc:sldLayoutChg chg="del">
          <pc:chgData name="Kate Bárbara de Mendonça" userId="a02451ecf8913d14" providerId="LiveId" clId="{3BF02191-928D-4D09-8FC1-0985660422A5}" dt="2022-07-17T18:51:25.158" v="1565" actId="47"/>
          <pc:sldLayoutMkLst>
            <pc:docMk/>
            <pc:sldMasterMk cId="0" sldId="2147483679"/>
            <pc:sldLayoutMk cId="0" sldId="2147483667"/>
          </pc:sldLayoutMkLst>
        </pc:sldLayoutChg>
        <pc:sldLayoutChg chg="del">
          <pc:chgData name="Kate Bárbara de Mendonça" userId="a02451ecf8913d14" providerId="LiveId" clId="{3BF02191-928D-4D09-8FC1-0985660422A5}" dt="2022-07-17T18:51:50.319" v="1586" actId="47"/>
          <pc:sldLayoutMkLst>
            <pc:docMk/>
            <pc:sldMasterMk cId="0" sldId="2147483679"/>
            <pc:sldLayoutMk cId="0" sldId="2147483668"/>
          </pc:sldLayoutMkLst>
        </pc:sldLayoutChg>
        <pc:sldLayoutChg chg="del">
          <pc:chgData name="Kate Bárbara de Mendonça" userId="a02451ecf8913d14" providerId="LiveId" clId="{3BF02191-928D-4D09-8FC1-0985660422A5}" dt="2022-07-17T18:51:51.439" v="1587" actId="47"/>
          <pc:sldLayoutMkLst>
            <pc:docMk/>
            <pc:sldMasterMk cId="0" sldId="2147483679"/>
            <pc:sldLayoutMk cId="0" sldId="2147483669"/>
          </pc:sldLayoutMkLst>
        </pc:sldLayoutChg>
        <pc:sldLayoutChg chg="del">
          <pc:chgData name="Kate Bárbara de Mendonça" userId="a02451ecf8913d14" providerId="LiveId" clId="{3BF02191-928D-4D09-8FC1-0985660422A5}" dt="2022-07-17T16:24:13.201" v="89" actId="47"/>
          <pc:sldLayoutMkLst>
            <pc:docMk/>
            <pc:sldMasterMk cId="0" sldId="2147483679"/>
            <pc:sldLayoutMk cId="0" sldId="2147483671"/>
          </pc:sldLayoutMkLst>
        </pc:sldLayoutChg>
        <pc:sldLayoutChg chg="del">
          <pc:chgData name="Kate Bárbara de Mendonça" userId="a02451ecf8913d14" providerId="LiveId" clId="{3BF02191-928D-4D09-8FC1-0985660422A5}" dt="2022-07-17T18:51:26.267" v="1566" actId="47"/>
          <pc:sldLayoutMkLst>
            <pc:docMk/>
            <pc:sldMasterMk cId="0" sldId="2147483679"/>
            <pc:sldLayoutMk cId="0" sldId="2147483672"/>
          </pc:sldLayoutMkLst>
        </pc:sldLayoutChg>
        <pc:sldLayoutChg chg="del">
          <pc:chgData name="Kate Bárbara de Mendonça" userId="a02451ecf8913d14" providerId="LiveId" clId="{3BF02191-928D-4D09-8FC1-0985660422A5}" dt="2022-07-17T18:51:29.839" v="1567" actId="47"/>
          <pc:sldLayoutMkLst>
            <pc:docMk/>
            <pc:sldMasterMk cId="0" sldId="2147483679"/>
            <pc:sldLayoutMk cId="0" sldId="2147483676"/>
          </pc:sldLayoutMkLst>
        </pc:sldLayoutChg>
      </pc:sldMasterChg>
      <pc:sldMasterChg chg="del delSldLayout">
        <pc:chgData name="Kate Bárbara de Mendonça" userId="a02451ecf8913d14" providerId="LiveId" clId="{3BF02191-928D-4D09-8FC1-0985660422A5}" dt="2022-07-17T18:51:46.724" v="1585" actId="47"/>
        <pc:sldMasterMkLst>
          <pc:docMk/>
          <pc:sldMasterMk cId="0" sldId="2147483680"/>
        </pc:sldMasterMkLst>
        <pc:sldLayoutChg chg="del">
          <pc:chgData name="Kate Bárbara de Mendonça" userId="a02451ecf8913d14" providerId="LiveId" clId="{3BF02191-928D-4D09-8FC1-0985660422A5}" dt="2022-07-17T18:51:46.724" v="1585" actId="47"/>
          <pc:sldLayoutMkLst>
            <pc:docMk/>
            <pc:sldMasterMk cId="0" sldId="2147483680"/>
            <pc:sldLayoutMk cId="0" sldId="2147483677"/>
          </pc:sldLayoutMkLst>
        </pc:sldLayoutChg>
      </pc:sldMasterChg>
      <pc:sldMasterChg chg="del delSldLayout">
        <pc:chgData name="Kate Bárbara de Mendonça" userId="a02451ecf8913d14" providerId="LiveId" clId="{3BF02191-928D-4D09-8FC1-0985660422A5}" dt="2022-07-17T18:51:31.636" v="1569" actId="47"/>
        <pc:sldMasterMkLst>
          <pc:docMk/>
          <pc:sldMasterMk cId="0" sldId="2147483681"/>
        </pc:sldMasterMkLst>
        <pc:sldLayoutChg chg="del">
          <pc:chgData name="Kate Bárbara de Mendonça" userId="a02451ecf8913d14" providerId="LiveId" clId="{3BF02191-928D-4D09-8FC1-0985660422A5}" dt="2022-07-17T18:51:31.636" v="1569" actId="47"/>
          <pc:sldLayoutMkLst>
            <pc:docMk/>
            <pc:sldMasterMk cId="0" sldId="2147483681"/>
            <pc:sldLayoutMk cId="0"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a3b7e49681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a3b7e49681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a48cadbab0_0_1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a48cadbab0_0_1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sz="1800" dirty="0">
                <a:effectLst/>
                <a:latin typeface="Times New Roman" panose="02020603050405020304" pitchFamily="18" charset="0"/>
                <a:ea typeface="Calibri" panose="020F0502020204030204" pitchFamily="34" charset="0"/>
              </a:rPr>
              <a:t>Familiarização -  o propósito da etapa de familiarização é o de mostrar aos bebês que os estímulos-teste (dinossauros ou peixes) podem ser agrupados por semelhança, cujos limites são bem definidos e delimitados em classes específicas. </a:t>
            </a:r>
          </a:p>
          <a:p>
            <a:pPr marL="0" lvl="0" indent="0" algn="l" rtl="0">
              <a:spcBef>
                <a:spcPts val="0"/>
              </a:spcBef>
              <a:spcAft>
                <a:spcPts val="0"/>
              </a:spcAft>
              <a:buNone/>
            </a:pPr>
            <a:endParaRPr lang="pt-BR"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t>Humano(?):</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Desde os primeiros dias de vida, a experiência comunicativa dos bebês é com parceiros humanos, sendo assim, eles podem não entender que os sinais produzidos por um agente não humano sejam comunicativos. Bebês de 6 meses codificam as ações direcionadas a objetos quando realizadas por um agente humano, mas não o fazem se realizada por um agente inanimado (WOODWARD, 1998). Eles também são capazes de fazer inferências sofisticadas sobre os agentes.  Com 9 meses, reconhecem que os objetivos inferidos são limitados a pessoas relacionadas ao contexto interacional; aos 10 meses, entendem que o objetivo de um indivíduo deve ser generalizado entre contextos; e aos 11, demonstram uma grande sofisticação ao utilizarem de maneira flexível a inferência probabilística ou o seu conhecimento de preferência de um agente, alterando suas expectativas sob condições apropriadas (</a:t>
            </a:r>
            <a:r>
              <a:rPr lang="pt-BR" sz="1800" cap="all" dirty="0" err="1">
                <a:effectLst/>
                <a:latin typeface="Times New Roman" panose="02020603050405020304" pitchFamily="18" charset="0"/>
                <a:ea typeface="Times New Roman" panose="02020603050405020304" pitchFamily="18" charset="0"/>
                <a:cs typeface="Times New Roman" panose="02020603050405020304" pitchFamily="18" charset="0"/>
              </a:rPr>
              <a:t>Attisano</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18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2018).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pt-BR" dirty="0"/>
          </a:p>
          <a:p>
            <a:pPr marL="0" lvl="0" indent="0" algn="l" rtl="0">
              <a:spcBef>
                <a:spcPts val="0"/>
              </a:spcBef>
              <a:spcAft>
                <a:spcPts val="0"/>
              </a:spcAft>
              <a:buNone/>
            </a:pPr>
            <a:r>
              <a:rPr lang="pt-BR" dirty="0"/>
              <a:t> Linguagem (?): </a:t>
            </a:r>
            <a:r>
              <a:rPr lang="pt-BR" sz="1800" dirty="0">
                <a:effectLst/>
                <a:latin typeface="Times New Roman" panose="02020603050405020304" pitchFamily="18" charset="0"/>
                <a:ea typeface="Calibri" panose="020F0502020204030204" pitchFamily="34" charset="0"/>
              </a:rPr>
              <a:t>Sabe-se que a linguagem exerce influências marcantes na cognição infantil no primeiro ano de vida, apoiando processos fundamentais de aprendizagem. Da mesma forma que as primeiras experiências do bebê moldam as ligações entre linguagem e cognição de modo geral (</a:t>
            </a:r>
            <a:r>
              <a:rPr lang="pt-BR" sz="1800" cap="all" dirty="0">
                <a:effectLst/>
                <a:latin typeface="Times New Roman" panose="02020603050405020304" pitchFamily="18" charset="0"/>
                <a:ea typeface="Calibri" panose="020F0502020204030204" pitchFamily="34" charset="0"/>
              </a:rPr>
              <a:t>Ferguson &amp; </a:t>
            </a:r>
            <a:r>
              <a:rPr lang="pt-BR" sz="1800" cap="all" dirty="0" err="1">
                <a:effectLst/>
                <a:latin typeface="Times New Roman" panose="02020603050405020304" pitchFamily="18" charset="0"/>
                <a:ea typeface="Calibri" panose="020F0502020204030204" pitchFamily="34" charset="0"/>
              </a:rPr>
              <a:t>Waxman</a:t>
            </a:r>
            <a:r>
              <a:rPr lang="pt-BR" sz="1800" dirty="0">
                <a:effectLst/>
                <a:latin typeface="Times New Roman" panose="02020603050405020304" pitchFamily="18" charset="0"/>
                <a:ea typeface="Calibri" panose="020F0502020204030204" pitchFamily="34" charset="0"/>
              </a:rPr>
              <a:t>, 2016). </a:t>
            </a:r>
            <a:r>
              <a:rPr lang="pt-BR" sz="1800" dirty="0">
                <a:effectLst/>
                <a:latin typeface="Times New Roman" panose="02020603050405020304" pitchFamily="18" charset="0"/>
                <a:ea typeface="Times New Roman" panose="02020603050405020304" pitchFamily="18" charset="0"/>
              </a:rPr>
              <a:t>A importância de retirar a linguagem dos experimentos reside no fato de verificar se ela é realmente um elemento indispensável a formação de categorias.</a:t>
            </a:r>
          </a:p>
          <a:p>
            <a:pPr marL="0" lvl="0" indent="0" algn="l" rtl="0">
              <a:spcBef>
                <a:spcPts val="0"/>
              </a:spcBef>
              <a:spcAft>
                <a:spcPts val="0"/>
              </a:spcAft>
              <a:buNone/>
            </a:pPr>
            <a:endParaRPr lang="pt-BR" sz="1800" dirty="0">
              <a:effectLst/>
              <a:latin typeface="Times New Roman" panose="02020603050405020304" pitchFamily="18" charset="0"/>
            </a:endParaRPr>
          </a:p>
          <a:p>
            <a:pPr marL="0" lvl="0" indent="0" algn="l" rtl="0">
              <a:spcBef>
                <a:spcPts val="0"/>
              </a:spcBef>
              <a:spcAft>
                <a:spcPts val="0"/>
              </a:spcAft>
              <a:buNone/>
            </a:pPr>
            <a:r>
              <a:rPr lang="pt-BR" sz="1800" dirty="0">
                <a:effectLst/>
                <a:latin typeface="Times New Roman" panose="02020603050405020304" pitchFamily="18" charset="0"/>
                <a:ea typeface="Times New Roman" panose="02020603050405020304" pitchFamily="18" charset="0"/>
              </a:rPr>
              <a:t>Contexto comunicativo (?): A experiência comunicativa também é uma característica que influencia as habilidades linguísticas associadas a vinculação de categoria. </a:t>
            </a:r>
            <a:r>
              <a:rPr lang="pt-BR" sz="1800" dirty="0">
                <a:effectLst/>
                <a:latin typeface="Times New Roman" panose="02020603050405020304" pitchFamily="18" charset="0"/>
                <a:ea typeface="Calibri" panose="020F0502020204030204" pitchFamily="34" charset="0"/>
              </a:rPr>
              <a:t>Muitos estudos vêm ressaltando que a contingência social apoia os processos de aprendizagem, sendo um importante catalizador para o desenvolvimento inicial da linguagem.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f85bed76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f85bed76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f85bed76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f85bed76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Nós podemos estudar socialização e, ainda assim, estar interessado </a:t>
            </a:r>
            <a:r>
              <a:rPr lang="pt-BR"/>
              <a:t>em estrutura. </a:t>
            </a:r>
            <a:endParaRPr dirty="0"/>
          </a:p>
        </p:txBody>
      </p:sp>
    </p:spTree>
    <p:extLst>
      <p:ext uri="{BB962C8B-B14F-4D97-AF65-F5344CB8AC3E}">
        <p14:creationId xmlns:p14="http://schemas.microsoft.com/office/powerpoint/2010/main" val="217669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a3b7e49681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a3b7e49681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0"/>
        <p:cNvGrpSpPr/>
        <p:nvPr/>
      </p:nvGrpSpPr>
      <p:grpSpPr>
        <a:xfrm>
          <a:off x="0" y="0"/>
          <a:ext cx="0" cy="0"/>
          <a:chOff x="0" y="0"/>
          <a:chExt cx="0" cy="0"/>
        </a:xfrm>
      </p:grpSpPr>
      <p:sp>
        <p:nvSpPr>
          <p:cNvPr id="3891" name="Google Shape;3891;ga48cadbab0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2" name="Google Shape;3892;ga48cadbab0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a3b7e49681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a3b7e49681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dirty="0"/>
              <a:t>Esse é um processo mental habitual do homem, pois vivemos automaticamente classificando coisas e ideias, a fim de compreender e conhecer.</a:t>
            </a:r>
          </a:p>
          <a:p>
            <a:pPr marL="0" lvl="0" indent="0" algn="l" rtl="0">
              <a:spcBef>
                <a:spcPts val="0"/>
              </a:spcBef>
              <a:spcAft>
                <a:spcPts val="0"/>
              </a:spcAft>
              <a:buNone/>
            </a:pPr>
            <a:r>
              <a:rPr lang="pt-BR" dirty="0"/>
              <a:t>Não existe nada mais básico do que a categorização para o nosso pensamento, nossa percepção, ação e fala. Todas as vezes que vemos alguma coisa como um tipo de coisa, ou como parte de alguma coisa, nós estamos categorizando.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a3b7e49681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a3b7e49681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Os objetos e fatos do mundo apresentariam propriedades acidentais, irrelevantes para a categorização (o fato de um cachorro ser branco, marrom ou preto, por exemplo), e propriedades essenciais, fundamentais para a categorização (o fato de um cachorro ter patas, ter cauda e latir, por exemplo). </a:t>
            </a:r>
          </a:p>
          <a:p>
            <a:pPr marL="0" lvl="0" indent="0" algn="l" rtl="0">
              <a:spcBef>
                <a:spcPts val="0"/>
              </a:spcBef>
              <a:spcAft>
                <a:spcPts val="0"/>
              </a:spcAft>
              <a:buNone/>
            </a:pPr>
            <a:endParaRPr lang="pt-BR" dirty="0"/>
          </a:p>
          <a:p>
            <a:pPr marL="0" lvl="0" indent="0" algn="l" rtl="0">
              <a:spcBef>
                <a:spcPts val="0"/>
              </a:spcBef>
              <a:spcAft>
                <a:spcPts val="0"/>
              </a:spcAft>
              <a:buNone/>
            </a:pPr>
            <a:r>
              <a:rPr lang="pt-BR" dirty="0"/>
              <a:t>Os primeiros membros de um conceito que as crianças tendem a aprender são os membros típicos.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3" name="Google Shape;3433;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Uma das principais funções da mente é interpretar o significado das informações adquiridas e transformá-las em conhecimento, o que se torna mais fácil quando tais informações são apresentadas em formato gráfico. </a:t>
            </a:r>
          </a:p>
          <a:p>
            <a:pPr marL="0" lvl="0" indent="0" algn="l" rtl="0">
              <a:spcBef>
                <a:spcPts val="0"/>
              </a:spcBef>
              <a:spcAft>
                <a:spcPts val="0"/>
              </a:spcAft>
              <a:buNone/>
            </a:pPr>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3" name="Google Shape;3433;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sz="1100" dirty="0"/>
              <a:t>A categorização leva em conta as informações do mundo a que pertencemos e como respondemos a elas. Na categorização, o reconhecimento das similaridades e diferenças leva à criação de um conhecimento novo, pelo agrupamento de entidades, de acordo com as similaridades e diferenças observadas.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97500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a48cadbab0_0_1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a48cadbab0_0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Os autores examinaram a capacidade de bebês de 6 meses para formar categorias de objetos enquanto ouviam um novo som (uma sequência de tons de onda senoidal). A questão era se um som inerte (tons senoidais) poderia promover a categorização de objetos de crianças de 6 meses se, pouco antes da tarefa de categorização, o som fosse introduzido em um rico contexto social e comunicativo. O projeto incluiu pré-exposição, familiarização e fases de teste. </a:t>
            </a:r>
          </a:p>
          <a:p>
            <a:pPr marL="0" lvl="0" indent="0" algn="l" rtl="0">
              <a:spcBef>
                <a:spcPts val="0"/>
              </a:spcBef>
              <a:spcAft>
                <a:spcPts val="0"/>
              </a:spcAft>
              <a:buNone/>
            </a:pPr>
            <a:r>
              <a:rPr lang="pt-PT" dirty="0"/>
              <a:t>Condição a: Um dos atores falava em inglês e o outro se comunicava usando sequências de tons de onda senoidal, dando forte evidência de que os tons eram, como a fala, um sinal comunicativo eficaz. </a:t>
            </a:r>
          </a:p>
          <a:p>
            <a:pPr marL="0" lvl="0" indent="0" algn="l" rtl="0">
              <a:spcBef>
                <a:spcPts val="0"/>
              </a:spcBef>
              <a:spcAft>
                <a:spcPts val="0"/>
              </a:spcAft>
              <a:buNone/>
            </a:pPr>
            <a:r>
              <a:rPr lang="pt-PT" dirty="0"/>
              <a:t>Condição b: a vinheta foi modificada de tal forma que a conversa foi desacoplada das ações dos atores – como se os sons estivessem tocando no rádio enquanto os dois atores se engajassem em uma tarefa cooperativa. </a:t>
            </a:r>
          </a:p>
          <a:p>
            <a:pPr marL="0" lvl="0" indent="0" algn="l" rtl="0">
              <a:spcBef>
                <a:spcPts val="0"/>
              </a:spcBef>
              <a:spcAft>
                <a:spcPts val="0"/>
              </a:spcAft>
              <a:buNone/>
            </a:pPr>
            <a:r>
              <a:rPr lang="pt-PT" dirty="0"/>
              <a:t>Em contraste com experimentos anteriores, nos quais os bebês não conseguem categorizar enquanto ouvem os tons, depois que os tons foram incorporados na vinheta comunicativa, os bebês de 6 meses conseguiram categorizar os objetos enquanto ouviam os tons. Mas, os tons não promoveram mais a categorização de objetos dos bebês, e eles não conseguiram formar categorias de objetos na condição b.</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a48cadbab0_0_1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a48cadbab0_0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Eles manipulam sistematicamente os recursos da vinheta comunicativa e se concentram em quatro recursos candidatos: </a:t>
            </a:r>
          </a:p>
          <a:p>
            <a:pPr marL="228600" lvl="0" indent="-228600" algn="l" rtl="0">
              <a:spcBef>
                <a:spcPts val="0"/>
              </a:spcBef>
              <a:spcAft>
                <a:spcPts val="0"/>
              </a:spcAft>
              <a:buAutoNum type="arabicParenBoth"/>
            </a:pPr>
            <a:r>
              <a:rPr lang="pt-PT" dirty="0"/>
              <a:t>a presença de humanos ('conversa' entre dois agentes não humanos. O triângulo azul saltou em sincronia com os sons do tom; o círculo amarelo saltou em sincronia com a fala. Esses resultados revelam que os agentes humanos não são críticos para bebês imbuindo um novo sinal (aqui, tons) com comunicativo.) </a:t>
            </a:r>
          </a:p>
          <a:p>
            <a:pPr marL="228600" lvl="0" indent="-228600" algn="l" rtl="0">
              <a:spcBef>
                <a:spcPts val="0"/>
              </a:spcBef>
              <a:spcAft>
                <a:spcPts val="0"/>
              </a:spcAft>
              <a:buAutoNum type="arabicParenBoth"/>
            </a:pPr>
            <a:r>
              <a:rPr lang="pt-PT" dirty="0"/>
              <a:t>co-ocorrência com a fala humana (Uma característica auditiva distintamente humana permaneceu: uma das formas apitou, mas a outra respondeu com a fala humana. Mesmo quando dois agentes não humanos se comunicaram em tons na vinheta, os bebês tiveram sucesso na tarefa de categorização , espelhando o desempenho dos bebês de 6 meses no Experimento 1 e na vinheta comunicativa com humanos ) </a:t>
            </a:r>
          </a:p>
          <a:p>
            <a:pPr marL="228600" lvl="0" indent="-228600" algn="l" rtl="0">
              <a:spcBef>
                <a:spcPts val="0"/>
              </a:spcBef>
              <a:spcAft>
                <a:spcPts val="0"/>
              </a:spcAft>
              <a:buAutoNum type="arabicParenBoth"/>
            </a:pPr>
            <a:r>
              <a:rPr lang="pt-PT" dirty="0"/>
              <a:t>a incorporação dos tons em uma troca de turnos (Nesta vinheta, o círculo amarelo desceu do topo da tela, permanecendo imóvel e em total silêncio durante a vinheta. Nenhuma alteração foi feita os sons ou movimentos do triângulo azul. Depois de observar um único agente não humano produzir os tons, os bebês conseguiram categorizar os objetos exatamente como fizeram nos Experimentos 1 e 2) </a:t>
            </a:r>
          </a:p>
          <a:p>
            <a:pPr marL="228600" lvl="0" indent="-228600" algn="l" rtl="0">
              <a:spcBef>
                <a:spcPts val="0"/>
              </a:spcBef>
              <a:spcAft>
                <a:spcPts val="0"/>
              </a:spcAft>
              <a:buAutoNum type="arabicParenBoth"/>
            </a:pPr>
            <a:r>
              <a:rPr lang="pt-PT" dirty="0"/>
              <a:t>a produção dos tons por um agente (Idêntico ao Experimento 3, exceto que os tons foram deslocados para preceder imediatamente os movimentos do triângulo azul durante a vinheta de pré-exposição. Em contraste com todos os experimentos anteriores, quando os tons precederam o azul ações do triângulo, os bebês não conseguiram formar categorias de objetos).</a:t>
            </a:r>
            <a:endParaRPr dirty="0"/>
          </a:p>
        </p:txBody>
      </p:sp>
    </p:spTree>
    <p:extLst>
      <p:ext uri="{BB962C8B-B14F-4D97-AF65-F5344CB8AC3E}">
        <p14:creationId xmlns:p14="http://schemas.microsoft.com/office/powerpoint/2010/main" val="2315121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r>
              <a:rPr lang="pt-BR" dirty="0"/>
              <a:t>Após os tons serem incorporados na vinheta comunicativa, os bebês de 6 meses conseguiram categorizar os objetos ao ouvir tons. Em contrapartida, quando a conversa foi desacoplada da ação dos atores, os tons não promoveram mais a categorização de objetos, consequentemente os bebês não formaram categorias de objetos.</a:t>
            </a:r>
          </a:p>
        </p:txBody>
      </p:sp>
    </p:spTree>
    <p:extLst>
      <p:ext uri="{BB962C8B-B14F-4D97-AF65-F5344CB8AC3E}">
        <p14:creationId xmlns:p14="http://schemas.microsoft.com/office/powerpoint/2010/main" val="146432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No teste original, os bebês veem várias coisas acontecendo ao mesmo tempo. A vinheta comunicativa no início do teste não deixa claro se o bebê está categorizando pelo status comunicativo, pois eles já começam o teste dentro de uma situação de comunicação, o que pode fazer com que eles não tenham vontade de se expressar.</a:t>
            </a:r>
          </a:p>
          <a:p>
            <a:pPr marL="0" lvl="0" indent="0" algn="l" rtl="0">
              <a:spcBef>
                <a:spcPts val="0"/>
              </a:spcBef>
              <a:spcAft>
                <a:spcPts val="0"/>
              </a:spcAft>
              <a:buNone/>
            </a:pPr>
            <a:r>
              <a:rPr lang="pt-BR" dirty="0"/>
              <a:t> </a:t>
            </a:r>
          </a:p>
          <a:p>
            <a:pPr marL="0" lvl="0" indent="0" algn="l" rtl="0">
              <a:spcBef>
                <a:spcPts val="0"/>
              </a:spcBef>
              <a:spcAft>
                <a:spcPts val="0"/>
              </a:spcAft>
              <a:buNone/>
            </a:pPr>
            <a:r>
              <a:rPr lang="pt-BR" dirty="0"/>
              <a:t>Quando a situação comunicativa aparece no meio, o bebê já começa o teste prestando atenção em termos de categorização. Se, após assistirem toda a configuração experimental, formarem categoria de objeto, significa que a categorização não é mediada pelo contexto comunicativo, mas sim pela linguagem. Agora, se eles não categorizam com a situação comunicativa inserida no meio, é porque ela é determinante para a formação de novas categorias de objeto.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ldNum" idx="12"/>
          </p:nvPr>
        </p:nvSpPr>
        <p:spPr>
          <a:xfrm>
            <a:off x="8472458" y="5044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11" name="Google Shape;11;p2"/>
          <p:cNvGrpSpPr/>
          <p:nvPr/>
        </p:nvGrpSpPr>
        <p:grpSpPr>
          <a:xfrm rot="-5236622">
            <a:off x="6412169" y="-1130828"/>
            <a:ext cx="1853898" cy="1381869"/>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a:off x="-580802" y="-652655"/>
            <a:ext cx="4033310" cy="2216956"/>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3452488" y="317625"/>
            <a:ext cx="700450" cy="636075"/>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flipH="1">
            <a:off x="4705939" y="3402680"/>
            <a:ext cx="5889385" cy="2656239"/>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025439">
            <a:off x="5809038" y="4575903"/>
            <a:ext cx="1019004" cy="1634769"/>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1158528" y="4518079"/>
            <a:ext cx="3672418" cy="1331055"/>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
          <p:cNvSpPr/>
          <p:nvPr/>
        </p:nvSpPr>
        <p:spPr>
          <a:xfrm>
            <a:off x="2704413" y="82317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4525" y="3965675"/>
            <a:ext cx="288500" cy="241875"/>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rot="1244207">
            <a:off x="-372671" y="3628390"/>
            <a:ext cx="2662557" cy="2828651"/>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
          <p:cNvSpPr/>
          <p:nvPr/>
        </p:nvSpPr>
        <p:spPr>
          <a:xfrm>
            <a:off x="3386474" y="4207551"/>
            <a:ext cx="1735861" cy="155220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614075" y="3790830"/>
            <a:ext cx="378603" cy="315912"/>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
          <p:cNvGrpSpPr/>
          <p:nvPr/>
        </p:nvGrpSpPr>
        <p:grpSpPr>
          <a:xfrm rot="3920554">
            <a:off x="-179243" y="1935436"/>
            <a:ext cx="1063055" cy="1875071"/>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rot="9764690">
            <a:off x="3560732" y="-1783669"/>
            <a:ext cx="1546779" cy="2481535"/>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rot="10673898">
            <a:off x="2204422" y="-744575"/>
            <a:ext cx="1468370" cy="131299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
          <p:cNvGrpSpPr/>
          <p:nvPr/>
        </p:nvGrpSpPr>
        <p:grpSpPr>
          <a:xfrm rot="-6923304">
            <a:off x="7577465" y="-582491"/>
            <a:ext cx="2662542" cy="2828636"/>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2"/>
          <p:cNvGrpSpPr/>
          <p:nvPr/>
        </p:nvGrpSpPr>
        <p:grpSpPr>
          <a:xfrm rot="8977348">
            <a:off x="-337299" y="-798513"/>
            <a:ext cx="885679" cy="1420878"/>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
          <p:cNvGrpSpPr/>
          <p:nvPr/>
        </p:nvGrpSpPr>
        <p:grpSpPr>
          <a:xfrm rot="8607250">
            <a:off x="-672758" y="-130852"/>
            <a:ext cx="1219989" cy="1925352"/>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
          <p:cNvGrpSpPr/>
          <p:nvPr/>
        </p:nvGrpSpPr>
        <p:grpSpPr>
          <a:xfrm>
            <a:off x="2642400" y="3965675"/>
            <a:ext cx="700450" cy="636075"/>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rot="-1616840">
            <a:off x="2268132" y="4366221"/>
            <a:ext cx="1018996" cy="1634756"/>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
          <p:cNvGrpSpPr/>
          <p:nvPr/>
        </p:nvGrpSpPr>
        <p:grpSpPr>
          <a:xfrm rot="-10030981">
            <a:off x="5435049" y="-829610"/>
            <a:ext cx="1062999" cy="1874972"/>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500"/>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422" name="Google Shape;422;p2"/>
          <p:cNvSpPr/>
          <p:nvPr/>
        </p:nvSpPr>
        <p:spPr>
          <a:xfrm>
            <a:off x="7982063" y="19987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
          <p:cNvGrpSpPr/>
          <p:nvPr/>
        </p:nvGrpSpPr>
        <p:grpSpPr>
          <a:xfrm>
            <a:off x="6692763" y="3965663"/>
            <a:ext cx="610325" cy="417350"/>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
          <p:cNvGrpSpPr/>
          <p:nvPr/>
        </p:nvGrpSpPr>
        <p:grpSpPr>
          <a:xfrm rot="901471">
            <a:off x="7869994" y="2465501"/>
            <a:ext cx="1481075" cy="2494684"/>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968865" y="4042420"/>
            <a:ext cx="4033310" cy="2216956"/>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19"/>
          <p:cNvSpPr txBox="1">
            <a:spLocks noGrp="1"/>
          </p:cNvSpPr>
          <p:nvPr>
            <p:ph type="title" idx="2"/>
          </p:nvPr>
        </p:nvSpPr>
        <p:spPr>
          <a:xfrm>
            <a:off x="739275"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4" name="Google Shape;2054;p19"/>
          <p:cNvSpPr txBox="1">
            <a:spLocks noGrp="1"/>
          </p:cNvSpPr>
          <p:nvPr>
            <p:ph type="subTitle" idx="1"/>
          </p:nvPr>
        </p:nvSpPr>
        <p:spPr>
          <a:xfrm>
            <a:off x="91772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5" name="Google Shape;2055;p19"/>
          <p:cNvSpPr txBox="1">
            <a:spLocks noGrp="1"/>
          </p:cNvSpPr>
          <p:nvPr>
            <p:ph type="title" idx="3"/>
          </p:nvPr>
        </p:nvSpPr>
        <p:spPr>
          <a:xfrm>
            <a:off x="3497484"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6" name="Google Shape;2056;p19"/>
          <p:cNvSpPr txBox="1">
            <a:spLocks noGrp="1"/>
          </p:cNvSpPr>
          <p:nvPr>
            <p:ph type="subTitle" idx="4"/>
          </p:nvPr>
        </p:nvSpPr>
        <p:spPr>
          <a:xfrm>
            <a:off x="3675927"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7" name="Google Shape;2057;p19"/>
          <p:cNvSpPr txBox="1">
            <a:spLocks noGrp="1"/>
          </p:cNvSpPr>
          <p:nvPr>
            <p:ph type="title" idx="5"/>
          </p:nvPr>
        </p:nvSpPr>
        <p:spPr>
          <a:xfrm>
            <a:off x="6255669"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8" name="Google Shape;2058;p19"/>
          <p:cNvSpPr txBox="1">
            <a:spLocks noGrp="1"/>
          </p:cNvSpPr>
          <p:nvPr>
            <p:ph type="subTitle" idx="6"/>
          </p:nvPr>
        </p:nvSpPr>
        <p:spPr>
          <a:xfrm>
            <a:off x="643410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059" name="Google Shape;2059;p19"/>
          <p:cNvGrpSpPr/>
          <p:nvPr/>
        </p:nvGrpSpPr>
        <p:grpSpPr>
          <a:xfrm flipH="1">
            <a:off x="4934001" y="3770105"/>
            <a:ext cx="5889385" cy="2656239"/>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5" name="Google Shape;2065;p19"/>
          <p:cNvSpPr/>
          <p:nvPr/>
        </p:nvSpPr>
        <p:spPr>
          <a:xfrm rot="-902929">
            <a:off x="1886651" y="3970630"/>
            <a:ext cx="1751665" cy="156607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9"/>
          <p:cNvGrpSpPr/>
          <p:nvPr/>
        </p:nvGrpSpPr>
        <p:grpSpPr>
          <a:xfrm rot="2510711">
            <a:off x="-447363" y="3313698"/>
            <a:ext cx="892133" cy="1431825"/>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3072683" flipH="1">
            <a:off x="4221003" y="4225120"/>
            <a:ext cx="1152957" cy="1851544"/>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19"/>
          <p:cNvGrpSpPr/>
          <p:nvPr/>
        </p:nvGrpSpPr>
        <p:grpSpPr>
          <a:xfrm rot="418436">
            <a:off x="8074456" y="3054449"/>
            <a:ext cx="1481094" cy="2494688"/>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19"/>
          <p:cNvGrpSpPr/>
          <p:nvPr/>
        </p:nvGrpSpPr>
        <p:grpSpPr>
          <a:xfrm>
            <a:off x="7050713" y="4328538"/>
            <a:ext cx="700450" cy="636075"/>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9"/>
          <p:cNvGrpSpPr/>
          <p:nvPr/>
        </p:nvGrpSpPr>
        <p:grpSpPr>
          <a:xfrm rot="2397965">
            <a:off x="542309" y="4654406"/>
            <a:ext cx="1392016" cy="1037643"/>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5730744" y="-916596"/>
            <a:ext cx="4132681" cy="1868601"/>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4" name="Google Shape;2734;p24"/>
          <p:cNvSpPr txBox="1">
            <a:spLocks noGrp="1"/>
          </p:cNvSpPr>
          <p:nvPr>
            <p:ph type="title"/>
          </p:nvPr>
        </p:nvSpPr>
        <p:spPr>
          <a:xfrm>
            <a:off x="714300" y="1565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35" name="Google Shape;2735;p24"/>
          <p:cNvSpPr txBox="1">
            <a:spLocks noGrp="1"/>
          </p:cNvSpPr>
          <p:nvPr>
            <p:ph type="body" idx="1"/>
          </p:nvPr>
        </p:nvSpPr>
        <p:spPr>
          <a:xfrm>
            <a:off x="714300" y="2399250"/>
            <a:ext cx="2808000" cy="250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736" name="Google Shape;2736;p24"/>
          <p:cNvGrpSpPr/>
          <p:nvPr/>
        </p:nvGrpSpPr>
        <p:grpSpPr>
          <a:xfrm rot="10799895">
            <a:off x="-435736" y="-1412231"/>
            <a:ext cx="5385686" cy="2148244"/>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24"/>
          <p:cNvSpPr/>
          <p:nvPr/>
        </p:nvSpPr>
        <p:spPr>
          <a:xfrm rot="9218179" flipH="1">
            <a:off x="170741" y="-579539"/>
            <a:ext cx="1751526" cy="156604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4"/>
          <p:cNvGrpSpPr/>
          <p:nvPr/>
        </p:nvGrpSpPr>
        <p:grpSpPr>
          <a:xfrm rot="7750108" flipH="1">
            <a:off x="4392738" y="-829111"/>
            <a:ext cx="952509" cy="1529675"/>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24"/>
          <p:cNvGrpSpPr/>
          <p:nvPr/>
        </p:nvGrpSpPr>
        <p:grpSpPr>
          <a:xfrm rot="-9070246">
            <a:off x="7849009" y="-390610"/>
            <a:ext cx="1593868" cy="1188162"/>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4"/>
          <p:cNvGrpSpPr/>
          <p:nvPr/>
        </p:nvGrpSpPr>
        <p:grpSpPr>
          <a:xfrm>
            <a:off x="1962838" y="192913"/>
            <a:ext cx="700450" cy="636075"/>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4"/>
          <p:cNvSpPr/>
          <p:nvPr/>
        </p:nvSpPr>
        <p:spPr>
          <a:xfrm>
            <a:off x="7767625" y="788038"/>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325125" y="5116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4"/>
          <p:cNvGrpSpPr/>
          <p:nvPr/>
        </p:nvGrpSpPr>
        <p:grpSpPr>
          <a:xfrm rot="-10423553">
            <a:off x="5602182" y="-660273"/>
            <a:ext cx="830251" cy="1464439"/>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and Credits">
  <p:cSld name="CUSTOM_7">
    <p:spTree>
      <p:nvGrpSpPr>
        <p:cNvPr id="1" name="Shape 3131"/>
        <p:cNvGrpSpPr/>
        <p:nvPr/>
      </p:nvGrpSpPr>
      <p:grpSpPr>
        <a:xfrm>
          <a:off x="0" y="0"/>
          <a:ext cx="0" cy="0"/>
          <a:chOff x="0" y="0"/>
          <a:chExt cx="0" cy="0"/>
        </a:xfrm>
      </p:grpSpPr>
      <p:sp>
        <p:nvSpPr>
          <p:cNvPr id="3132" name="Google Shape;3132;p27"/>
          <p:cNvSpPr txBox="1">
            <a:spLocks noGrp="1"/>
          </p:cNvSpPr>
          <p:nvPr>
            <p:ph type="title"/>
          </p:nvPr>
        </p:nvSpPr>
        <p:spPr>
          <a:xfrm>
            <a:off x="714300" y="-2249075"/>
            <a:ext cx="3592500" cy="4460100"/>
          </a:xfrm>
          <a:prstGeom prst="rect">
            <a:avLst/>
          </a:prstGeom>
        </p:spPr>
        <p:txBody>
          <a:bodyPr spcFirstLastPara="1" wrap="square" lIns="91425" tIns="91425" rIns="91425" bIns="91425" anchor="b" anchorCtr="0">
            <a:noAutofit/>
          </a:bodyPr>
          <a:lstStyle>
            <a:lvl1pPr lvl="0">
              <a:spcBef>
                <a:spcPts val="0"/>
              </a:spcBef>
              <a:spcAft>
                <a:spcPts val="0"/>
              </a:spcAft>
              <a:buSzPts val="5000"/>
              <a:buFont typeface="Poppins Black"/>
              <a:buNone/>
              <a:defRPr sz="5000">
                <a:latin typeface="Poppins Black"/>
                <a:ea typeface="Poppins Black"/>
                <a:cs typeface="Poppins Black"/>
                <a:sym typeface="Poppins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3" name="Google Shape;3133;p27"/>
          <p:cNvSpPr txBox="1"/>
          <p:nvPr/>
        </p:nvSpPr>
        <p:spPr>
          <a:xfrm>
            <a:off x="714300" y="3671800"/>
            <a:ext cx="3514200" cy="66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100">
                <a:solidFill>
                  <a:srgbClr val="534844"/>
                </a:solidFill>
                <a:latin typeface="Poppins Light"/>
                <a:ea typeface="Poppins Light"/>
                <a:cs typeface="Poppins Light"/>
                <a:sym typeface="Poppins Light"/>
              </a:rPr>
              <a:t>CREDITS: This presentation template was created by </a:t>
            </a:r>
            <a:r>
              <a:rPr lang="en" sz="1100" b="1">
                <a:solidFill>
                  <a:srgbClr val="534844"/>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100">
                <a:solidFill>
                  <a:srgbClr val="534844"/>
                </a:solidFill>
                <a:latin typeface="Poppins Light"/>
                <a:ea typeface="Poppins Light"/>
                <a:cs typeface="Poppins Light"/>
                <a:sym typeface="Poppins Light"/>
              </a:rPr>
              <a:t>, including icons by </a:t>
            </a:r>
            <a:r>
              <a:rPr lang="en" sz="1100" b="1">
                <a:solidFill>
                  <a:srgbClr val="534844"/>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100">
                <a:solidFill>
                  <a:srgbClr val="534844"/>
                </a:solidFill>
                <a:latin typeface="Poppins Light"/>
                <a:ea typeface="Poppins Light"/>
                <a:cs typeface="Poppins Light"/>
                <a:sym typeface="Poppins Light"/>
              </a:rPr>
              <a:t>, and infographics &amp; images by </a:t>
            </a:r>
            <a:r>
              <a:rPr lang="en" sz="1100" b="1">
                <a:solidFill>
                  <a:srgbClr val="534844"/>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100">
                <a:solidFill>
                  <a:srgbClr val="534844"/>
                </a:solidFill>
                <a:latin typeface="Poppins Light"/>
                <a:ea typeface="Poppins Light"/>
                <a:cs typeface="Poppins Light"/>
                <a:sym typeface="Poppins Light"/>
              </a:rPr>
              <a:t>. </a:t>
            </a:r>
            <a:endParaRPr sz="1100">
              <a:solidFill>
                <a:srgbClr val="534844"/>
              </a:solidFill>
              <a:latin typeface="Poppins Light"/>
              <a:ea typeface="Poppins Light"/>
              <a:cs typeface="Poppins Light"/>
              <a:sym typeface="Poppins Light"/>
            </a:endParaRPr>
          </a:p>
        </p:txBody>
      </p:sp>
      <p:grpSp>
        <p:nvGrpSpPr>
          <p:cNvPr id="3134" name="Google Shape;3134;p27"/>
          <p:cNvGrpSpPr/>
          <p:nvPr/>
        </p:nvGrpSpPr>
        <p:grpSpPr>
          <a:xfrm flipH="1">
            <a:off x="4158345" y="3023543"/>
            <a:ext cx="5569483" cy="2776726"/>
            <a:chOff x="4178350" y="2375050"/>
            <a:chExt cx="938350" cy="515775"/>
          </a:xfrm>
        </p:grpSpPr>
        <p:sp>
          <p:nvSpPr>
            <p:cNvPr id="3135" name="Google Shape;3135;p27"/>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7"/>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7"/>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7"/>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7"/>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7"/>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7"/>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2" name="Google Shape;3142;p27"/>
          <p:cNvGrpSpPr/>
          <p:nvPr/>
        </p:nvGrpSpPr>
        <p:grpSpPr>
          <a:xfrm rot="10800000">
            <a:off x="4571871" y="-836746"/>
            <a:ext cx="5590592" cy="2521477"/>
            <a:chOff x="5619200" y="4458200"/>
            <a:chExt cx="1647150" cy="742900"/>
          </a:xfrm>
        </p:grpSpPr>
        <p:sp>
          <p:nvSpPr>
            <p:cNvPr id="3143" name="Google Shape;3143;p2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8" name="Google Shape;3148;p27"/>
          <p:cNvSpPr/>
          <p:nvPr/>
        </p:nvSpPr>
        <p:spPr>
          <a:xfrm rot="-1867515" flipH="1">
            <a:off x="-929194" y="4141746"/>
            <a:ext cx="1902871" cy="170124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9" name="Google Shape;3149;p27"/>
          <p:cNvGrpSpPr/>
          <p:nvPr/>
        </p:nvGrpSpPr>
        <p:grpSpPr>
          <a:xfrm rot="-9039059">
            <a:off x="8621746" y="823215"/>
            <a:ext cx="996285" cy="1600731"/>
            <a:chOff x="2402100" y="3854125"/>
            <a:chExt cx="435600" cy="698825"/>
          </a:xfrm>
        </p:grpSpPr>
        <p:sp>
          <p:nvSpPr>
            <p:cNvPr id="3150" name="Google Shape;3150;p2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27"/>
          <p:cNvSpPr/>
          <p:nvPr/>
        </p:nvSpPr>
        <p:spPr>
          <a:xfrm rot="7705557" flipH="1">
            <a:off x="-161596" y="-338710"/>
            <a:ext cx="1209305" cy="108127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27"/>
          <p:cNvGrpSpPr/>
          <p:nvPr/>
        </p:nvGrpSpPr>
        <p:grpSpPr>
          <a:xfrm rot="-7867282">
            <a:off x="7249909" y="-985662"/>
            <a:ext cx="1481175" cy="2494610"/>
            <a:chOff x="3026750" y="1552825"/>
            <a:chExt cx="1108700" cy="1867600"/>
          </a:xfrm>
        </p:grpSpPr>
        <p:sp>
          <p:nvSpPr>
            <p:cNvPr id="3165" name="Google Shape;3165;p27"/>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7"/>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7"/>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7"/>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7"/>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7"/>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7"/>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7"/>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7"/>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7"/>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7"/>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7"/>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7"/>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7"/>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7"/>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7"/>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7"/>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7"/>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7"/>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4" name="Google Shape;3184;p27"/>
          <p:cNvSpPr/>
          <p:nvPr/>
        </p:nvSpPr>
        <p:spPr>
          <a:xfrm>
            <a:off x="6563950" y="28201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5" name="Google Shape;3185;p27"/>
          <p:cNvGrpSpPr/>
          <p:nvPr/>
        </p:nvGrpSpPr>
        <p:grpSpPr>
          <a:xfrm rot="-1971140" flipH="1">
            <a:off x="7502712" y="3529948"/>
            <a:ext cx="1853974" cy="1381926"/>
            <a:chOff x="4500175" y="3779525"/>
            <a:chExt cx="1136425" cy="847075"/>
          </a:xfrm>
        </p:grpSpPr>
        <p:sp>
          <p:nvSpPr>
            <p:cNvPr id="3186" name="Google Shape;3186;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7" name="Google Shape;3197;p27"/>
          <p:cNvSpPr/>
          <p:nvPr/>
        </p:nvSpPr>
        <p:spPr>
          <a:xfrm>
            <a:off x="5742325" y="101166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7"/>
          <p:cNvGrpSpPr/>
          <p:nvPr/>
        </p:nvGrpSpPr>
        <p:grpSpPr>
          <a:xfrm rot="-10660414" flipH="1">
            <a:off x="2131055" y="-249195"/>
            <a:ext cx="1038639" cy="774187"/>
            <a:chOff x="4500175" y="3779525"/>
            <a:chExt cx="1136425" cy="847075"/>
          </a:xfrm>
        </p:grpSpPr>
        <p:sp>
          <p:nvSpPr>
            <p:cNvPr id="3199" name="Google Shape;3199;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27"/>
          <p:cNvGrpSpPr/>
          <p:nvPr/>
        </p:nvGrpSpPr>
        <p:grpSpPr>
          <a:xfrm>
            <a:off x="4158338" y="482113"/>
            <a:ext cx="610325" cy="417350"/>
            <a:chOff x="364525" y="2023775"/>
            <a:chExt cx="610325" cy="417350"/>
          </a:xfrm>
        </p:grpSpPr>
        <p:sp>
          <p:nvSpPr>
            <p:cNvPr id="3211" name="Google Shape;3211;p27"/>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7"/>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7"/>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7"/>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7"/>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7"/>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7"/>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7"/>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9" name="Google Shape;3219;p27"/>
          <p:cNvSpPr txBox="1">
            <a:spLocks noGrp="1"/>
          </p:cNvSpPr>
          <p:nvPr>
            <p:ph type="subTitle" idx="1"/>
          </p:nvPr>
        </p:nvSpPr>
        <p:spPr>
          <a:xfrm>
            <a:off x="714300" y="2307000"/>
            <a:ext cx="32481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7095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0" name="Google Shape;770;p5"/>
          <p:cNvSpPr txBox="1">
            <a:spLocks noGrp="1"/>
          </p:cNvSpPr>
          <p:nvPr>
            <p:ph type="body" idx="2"/>
          </p:nvPr>
        </p:nvSpPr>
        <p:spPr>
          <a:xfrm>
            <a:off x="48324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1" name="Google Shape;77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772" name="Google Shape;772;p5"/>
          <p:cNvGrpSpPr/>
          <p:nvPr/>
        </p:nvGrpSpPr>
        <p:grpSpPr>
          <a:xfrm>
            <a:off x="5158390" y="4420747"/>
            <a:ext cx="5152105" cy="2831811"/>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
          <p:cNvSpPr/>
          <p:nvPr/>
        </p:nvSpPr>
        <p:spPr>
          <a:xfrm rot="250">
            <a:off x="4216749" y="4568933"/>
            <a:ext cx="1515726" cy="135524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
          <p:cNvGrpSpPr/>
          <p:nvPr/>
        </p:nvGrpSpPr>
        <p:grpSpPr>
          <a:xfrm>
            <a:off x="-755102" y="-2627035"/>
            <a:ext cx="3602094" cy="3253055"/>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
          <p:cNvGrpSpPr/>
          <p:nvPr/>
        </p:nvGrpSpPr>
        <p:grpSpPr>
          <a:xfrm rot="9965767">
            <a:off x="8251060" y="-1707548"/>
            <a:ext cx="1296283" cy="3533031"/>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5"/>
          <p:cNvGrpSpPr/>
          <p:nvPr/>
        </p:nvGrpSpPr>
        <p:grpSpPr>
          <a:xfrm>
            <a:off x="5861950" y="4553275"/>
            <a:ext cx="700450" cy="636075"/>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
          <p:cNvGrpSpPr/>
          <p:nvPr/>
        </p:nvGrpSpPr>
        <p:grpSpPr>
          <a:xfrm rot="-1958260">
            <a:off x="8555882" y="3984798"/>
            <a:ext cx="686618" cy="1211092"/>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4"/>
        <p:cNvGrpSpPr/>
        <p:nvPr/>
      </p:nvGrpSpPr>
      <p:grpSpPr>
        <a:xfrm>
          <a:off x="0" y="0"/>
          <a:ext cx="0" cy="0"/>
          <a:chOff x="0" y="0"/>
          <a:chExt cx="0" cy="0"/>
        </a:xfrm>
      </p:grpSpPr>
      <p:sp>
        <p:nvSpPr>
          <p:cNvPr id="825" name="Google Shape;825;p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827" name="Google Shape;827;p6"/>
          <p:cNvGrpSpPr/>
          <p:nvPr/>
        </p:nvGrpSpPr>
        <p:grpSpPr>
          <a:xfrm rot="10799839">
            <a:off x="6825010" y="-467128"/>
            <a:ext cx="3514195" cy="1585497"/>
            <a:chOff x="5619200" y="4458200"/>
            <a:chExt cx="1647150" cy="742900"/>
          </a:xfrm>
        </p:grpSpPr>
        <p:sp>
          <p:nvSpPr>
            <p:cNvPr id="828" name="Google Shape;828;p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6"/>
          <p:cNvGrpSpPr/>
          <p:nvPr/>
        </p:nvGrpSpPr>
        <p:grpSpPr>
          <a:xfrm>
            <a:off x="-618805" y="3905228"/>
            <a:ext cx="3100966" cy="2800388"/>
            <a:chOff x="1992250" y="544500"/>
            <a:chExt cx="1080250" cy="975575"/>
          </a:xfrm>
        </p:grpSpPr>
        <p:sp>
          <p:nvSpPr>
            <p:cNvPr id="834" name="Google Shape;834;p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6"/>
          <p:cNvGrpSpPr/>
          <p:nvPr/>
        </p:nvGrpSpPr>
        <p:grpSpPr>
          <a:xfrm>
            <a:off x="8472432" y="3735698"/>
            <a:ext cx="548733" cy="498301"/>
            <a:chOff x="3652400" y="3788700"/>
            <a:chExt cx="700450" cy="636075"/>
          </a:xfrm>
        </p:grpSpPr>
        <p:sp>
          <p:nvSpPr>
            <p:cNvPr id="837" name="Google Shape;837;p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
          <p:cNvGrpSpPr/>
          <p:nvPr/>
        </p:nvGrpSpPr>
        <p:grpSpPr>
          <a:xfrm rot="-2292214">
            <a:off x="7637953" y="3916526"/>
            <a:ext cx="1315694" cy="2110646"/>
            <a:chOff x="2402100" y="3854125"/>
            <a:chExt cx="435600" cy="698825"/>
          </a:xfrm>
        </p:grpSpPr>
        <p:sp>
          <p:nvSpPr>
            <p:cNvPr id="853" name="Google Shape;853;p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6"/>
          <p:cNvSpPr/>
          <p:nvPr/>
        </p:nvSpPr>
        <p:spPr>
          <a:xfrm rot="449">
            <a:off x="1478275" y="3905336"/>
            <a:ext cx="1686746" cy="150798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6"/>
          <p:cNvGrpSpPr/>
          <p:nvPr/>
        </p:nvGrpSpPr>
        <p:grpSpPr>
          <a:xfrm rot="-974686">
            <a:off x="-28425" y="3500850"/>
            <a:ext cx="807661" cy="2204114"/>
            <a:chOff x="10084800" y="4174013"/>
            <a:chExt cx="585175" cy="1594900"/>
          </a:xfrm>
        </p:grpSpPr>
        <p:sp>
          <p:nvSpPr>
            <p:cNvPr id="868" name="Google Shape;868;p6"/>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9" name="Google Shape;869;p6"/>
            <p:cNvGrpSpPr/>
            <p:nvPr/>
          </p:nvGrpSpPr>
          <p:grpSpPr>
            <a:xfrm>
              <a:off x="10084800" y="4174013"/>
              <a:ext cx="585175" cy="1594900"/>
              <a:chOff x="1833925" y="1604075"/>
              <a:chExt cx="585175" cy="1594900"/>
            </a:xfrm>
          </p:grpSpPr>
          <p:sp>
            <p:nvSpPr>
              <p:cNvPr id="870" name="Google Shape;870;p6"/>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0"/>
        <p:cNvGrpSpPr/>
        <p:nvPr/>
      </p:nvGrpSpPr>
      <p:grpSpPr>
        <a:xfrm>
          <a:off x="0" y="0"/>
          <a:ext cx="0" cy="0"/>
          <a:chOff x="0" y="0"/>
          <a:chExt cx="0" cy="0"/>
        </a:xfrm>
      </p:grpSpPr>
      <p:sp>
        <p:nvSpPr>
          <p:cNvPr id="1261" name="Google Shape;12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sp>
        <p:nvSpPr>
          <p:cNvPr id="1262" name="Google Shape;1262;p10"/>
          <p:cNvSpPr/>
          <p:nvPr/>
        </p:nvSpPr>
        <p:spPr>
          <a:xfrm>
            <a:off x="-1084580" y="4602903"/>
            <a:ext cx="2869524" cy="28003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0"/>
          <p:cNvSpPr txBox="1">
            <a:spLocks noGrp="1"/>
          </p:cNvSpPr>
          <p:nvPr>
            <p:ph type="title"/>
          </p:nvPr>
        </p:nvSpPr>
        <p:spPr>
          <a:xfrm>
            <a:off x="714300" y="546402"/>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4" name="Google Shape;1264;p10"/>
          <p:cNvGrpSpPr/>
          <p:nvPr/>
        </p:nvGrpSpPr>
        <p:grpSpPr>
          <a:xfrm rot="10800000">
            <a:off x="6628389" y="-463013"/>
            <a:ext cx="4494673" cy="1629078"/>
            <a:chOff x="-1068128" y="3996204"/>
            <a:chExt cx="3672418" cy="1331055"/>
          </a:xfrm>
        </p:grpSpPr>
        <p:sp>
          <p:nvSpPr>
            <p:cNvPr id="1265" name="Google Shape;1265;p10"/>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0"/>
            <p:cNvGrpSpPr/>
            <p:nvPr/>
          </p:nvGrpSpPr>
          <p:grpSpPr>
            <a:xfrm>
              <a:off x="-800178" y="4304942"/>
              <a:ext cx="2873315" cy="818933"/>
              <a:chOff x="-800178" y="4304942"/>
              <a:chExt cx="2873315" cy="818933"/>
            </a:xfrm>
          </p:grpSpPr>
          <p:sp>
            <p:nvSpPr>
              <p:cNvPr id="1267" name="Google Shape;1267;p10"/>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0"/>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0"/>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0"/>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0"/>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0"/>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0"/>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0"/>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0"/>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0"/>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0"/>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0"/>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0"/>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0"/>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0"/>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0"/>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0"/>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0"/>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0"/>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0"/>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0"/>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0"/>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0"/>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0"/>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0"/>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0"/>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0"/>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0"/>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0"/>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0"/>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0"/>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0"/>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0"/>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0"/>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0"/>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0"/>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0"/>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10"/>
          <p:cNvGrpSpPr/>
          <p:nvPr/>
        </p:nvGrpSpPr>
        <p:grpSpPr>
          <a:xfrm rot="1156600">
            <a:off x="-466355" y="3496234"/>
            <a:ext cx="871121" cy="1397678"/>
            <a:chOff x="2402100" y="3854125"/>
            <a:chExt cx="435600" cy="698825"/>
          </a:xfrm>
        </p:grpSpPr>
        <p:sp>
          <p:nvSpPr>
            <p:cNvPr id="1320" name="Google Shape;1320;p1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10"/>
          <p:cNvGrpSpPr/>
          <p:nvPr/>
        </p:nvGrpSpPr>
        <p:grpSpPr>
          <a:xfrm rot="10091607" flipH="1">
            <a:off x="5890244" y="-600340"/>
            <a:ext cx="2103360" cy="1567814"/>
            <a:chOff x="4500175" y="3779525"/>
            <a:chExt cx="1136425" cy="847075"/>
          </a:xfrm>
        </p:grpSpPr>
        <p:sp>
          <p:nvSpPr>
            <p:cNvPr id="1334" name="Google Shape;1334;p1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10"/>
          <p:cNvGrpSpPr/>
          <p:nvPr/>
        </p:nvGrpSpPr>
        <p:grpSpPr>
          <a:xfrm rot="-1341702" flipH="1">
            <a:off x="8386280" y="4258898"/>
            <a:ext cx="854365" cy="1506973"/>
            <a:chOff x="2797700" y="3217325"/>
            <a:chExt cx="682725" cy="1204225"/>
          </a:xfrm>
        </p:grpSpPr>
        <p:sp>
          <p:nvSpPr>
            <p:cNvPr id="1346" name="Google Shape;1346;p10"/>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0"/>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0"/>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0"/>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0"/>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0"/>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0"/>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0"/>
          <p:cNvGrpSpPr/>
          <p:nvPr/>
        </p:nvGrpSpPr>
        <p:grpSpPr>
          <a:xfrm>
            <a:off x="965063" y="4651350"/>
            <a:ext cx="610325" cy="417350"/>
            <a:chOff x="364525" y="2023775"/>
            <a:chExt cx="610325" cy="417350"/>
          </a:xfrm>
        </p:grpSpPr>
        <p:sp>
          <p:nvSpPr>
            <p:cNvPr id="1354" name="Google Shape;1354;p10"/>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0"/>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0"/>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0"/>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0"/>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0"/>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0"/>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0"/>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‹nº›</a:t>
            </a:fld>
            <a:endParaRPr>
              <a:solidFill>
                <a:schemeClr val="dk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8" r:id="rId8"/>
    <p:sldLayoutId id="2147483660" r:id="rId9"/>
    <p:sldLayoutId id="2147483665" r:id="rId10"/>
    <p:sldLayoutId id="2147483670"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5"/>
          <p:cNvSpPr txBox="1">
            <a:spLocks noGrp="1"/>
          </p:cNvSpPr>
          <p:nvPr>
            <p:ph type="ctrTitle"/>
          </p:nvPr>
        </p:nvSpPr>
        <p:spPr>
          <a:xfrm>
            <a:off x="611430" y="2008410"/>
            <a:ext cx="77154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 papel da experiência comunicativa na categorização de objetos</a:t>
            </a:r>
            <a:endParaRPr dirty="0"/>
          </a:p>
        </p:txBody>
      </p:sp>
      <p:sp>
        <p:nvSpPr>
          <p:cNvPr id="3430" name="Google Shape;3430;p35"/>
          <p:cNvSpPr txBox="1">
            <a:spLocks noGrp="1"/>
          </p:cNvSpPr>
          <p:nvPr>
            <p:ph type="subTitle" idx="1"/>
          </p:nvPr>
        </p:nvSpPr>
        <p:spPr>
          <a:xfrm>
            <a:off x="1308660" y="4147410"/>
            <a:ext cx="7715400" cy="99609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solidFill>
                  <a:schemeClr val="tx1">
                    <a:lumMod val="85000"/>
                    <a:lumOff val="15000"/>
                  </a:schemeClr>
                </a:solidFill>
              </a:rPr>
              <a:t>Doutoranda: Kate Mendonça </a:t>
            </a:r>
          </a:p>
          <a:p>
            <a:pPr marL="0" lvl="0" indent="0" algn="r" rtl="0">
              <a:spcBef>
                <a:spcPts val="0"/>
              </a:spcBef>
              <a:spcAft>
                <a:spcPts val="1600"/>
              </a:spcAft>
              <a:buNone/>
            </a:pPr>
            <a:r>
              <a:rPr lang="en" dirty="0">
                <a:solidFill>
                  <a:schemeClr val="tx1">
                    <a:lumMod val="85000"/>
                    <a:lumOff val="15000"/>
                  </a:schemeClr>
                </a:solidFill>
              </a:rPr>
              <a:t>Orientadora: Profª. Dr</a:t>
            </a:r>
            <a:r>
              <a:rPr lang="en" sz="1600" dirty="0">
                <a:solidFill>
                  <a:schemeClr val="tx1">
                    <a:lumMod val="85000"/>
                    <a:lumOff val="15000"/>
                  </a:schemeClr>
                </a:solidFill>
              </a:rPr>
              <a:t>ª.: Aniela Improta França</a:t>
            </a:r>
            <a:endParaRPr dirty="0">
              <a:solidFill>
                <a:schemeClr val="tx1">
                  <a:lumMod val="85000"/>
                  <a:lumOff val="1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4" name="Google Shape;3704;p4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Teste</a:t>
            </a:r>
            <a:endParaRPr dirty="0"/>
          </a:p>
        </p:txBody>
      </p:sp>
      <p:cxnSp>
        <p:nvCxnSpPr>
          <p:cNvPr id="3705" name="Google Shape;3705;p48"/>
          <p:cNvCxnSpPr/>
          <p:nvPr/>
        </p:nvCxnSpPr>
        <p:spPr>
          <a:xfrm>
            <a:off x="7316175" y="1877850"/>
            <a:ext cx="0" cy="495600"/>
          </a:xfrm>
          <a:prstGeom prst="straightConnector1">
            <a:avLst/>
          </a:prstGeom>
          <a:noFill/>
          <a:ln w="9525" cap="flat" cmpd="sng">
            <a:solidFill>
              <a:schemeClr val="dk2"/>
            </a:solidFill>
            <a:prstDash val="dot"/>
            <a:round/>
            <a:headEnd type="none" w="med" len="med"/>
            <a:tailEnd type="none" w="med" len="med"/>
          </a:ln>
        </p:spPr>
      </p:cxnSp>
      <p:cxnSp>
        <p:nvCxnSpPr>
          <p:cNvPr id="3706" name="Google Shape;3706;p48"/>
          <p:cNvCxnSpPr/>
          <p:nvPr/>
        </p:nvCxnSpPr>
        <p:spPr>
          <a:xfrm>
            <a:off x="4572000" y="1877850"/>
            <a:ext cx="0" cy="495600"/>
          </a:xfrm>
          <a:prstGeom prst="straightConnector1">
            <a:avLst/>
          </a:prstGeom>
          <a:noFill/>
          <a:ln w="9525" cap="flat" cmpd="sng">
            <a:solidFill>
              <a:schemeClr val="dk2"/>
            </a:solidFill>
            <a:prstDash val="dot"/>
            <a:round/>
            <a:headEnd type="none" w="med" len="med"/>
            <a:tailEnd type="none" w="med" len="med"/>
          </a:ln>
        </p:spPr>
      </p:cxnSp>
      <p:cxnSp>
        <p:nvCxnSpPr>
          <p:cNvPr id="3707" name="Google Shape;3707;p48"/>
          <p:cNvCxnSpPr>
            <a:cxnSpLocks/>
            <a:endCxn id="3709" idx="0"/>
          </p:cNvCxnSpPr>
          <p:nvPr/>
        </p:nvCxnSpPr>
        <p:spPr>
          <a:xfrm>
            <a:off x="1827825" y="1877850"/>
            <a:ext cx="0" cy="495600"/>
          </a:xfrm>
          <a:prstGeom prst="straightConnector1">
            <a:avLst/>
          </a:prstGeom>
          <a:noFill/>
          <a:ln w="9525" cap="flat" cmpd="sng">
            <a:solidFill>
              <a:schemeClr val="dk2"/>
            </a:solidFill>
            <a:prstDash val="dot"/>
            <a:round/>
            <a:headEnd type="none" w="med" len="med"/>
            <a:tailEnd type="none" w="med" len="med"/>
          </a:ln>
        </p:spPr>
      </p:cxnSp>
      <p:sp>
        <p:nvSpPr>
          <p:cNvPr id="3709" name="Google Shape;3709;p48"/>
          <p:cNvSpPr txBox="1">
            <a:spLocks noGrp="1"/>
          </p:cNvSpPr>
          <p:nvPr>
            <p:ph type="title" idx="4294967295"/>
          </p:nvPr>
        </p:nvSpPr>
        <p:spPr>
          <a:xfrm>
            <a:off x="739275" y="2373500"/>
            <a:ext cx="2177100" cy="36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Familiarização</a:t>
            </a:r>
            <a:endParaRPr sz="1600" b="1" dirty="0"/>
          </a:p>
        </p:txBody>
      </p:sp>
      <p:sp>
        <p:nvSpPr>
          <p:cNvPr id="3710" name="Google Shape;3710;p48"/>
          <p:cNvSpPr txBox="1">
            <a:spLocks noGrp="1"/>
          </p:cNvSpPr>
          <p:nvPr>
            <p:ph type="subTitle" idx="4294967295"/>
          </p:nvPr>
        </p:nvSpPr>
        <p:spPr>
          <a:xfrm>
            <a:off x="837374" y="2736800"/>
            <a:ext cx="19809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1300" dirty="0"/>
              <a:t>Visualização de cada um dos oito objetos por 8s.</a:t>
            </a:r>
            <a:endParaRPr sz="1300" dirty="0"/>
          </a:p>
          <a:p>
            <a:pPr marL="0" lvl="0" indent="0" algn="ctr" rtl="0">
              <a:spcBef>
                <a:spcPts val="1600"/>
              </a:spcBef>
              <a:spcAft>
                <a:spcPts val="1600"/>
              </a:spcAft>
              <a:buNone/>
            </a:pPr>
            <a:endParaRPr sz="1300" dirty="0"/>
          </a:p>
        </p:txBody>
      </p:sp>
      <p:sp>
        <p:nvSpPr>
          <p:cNvPr id="3711" name="Google Shape;3711;p48"/>
          <p:cNvSpPr txBox="1">
            <a:spLocks noGrp="1"/>
          </p:cNvSpPr>
          <p:nvPr>
            <p:ph type="title" idx="4294967295"/>
          </p:nvPr>
        </p:nvSpPr>
        <p:spPr>
          <a:xfrm>
            <a:off x="3497486" y="2373500"/>
            <a:ext cx="2177100" cy="36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Teste</a:t>
            </a:r>
            <a:endParaRPr sz="1600" b="1" dirty="0"/>
          </a:p>
        </p:txBody>
      </p:sp>
      <p:sp>
        <p:nvSpPr>
          <p:cNvPr id="3712" name="Google Shape;3712;p48"/>
          <p:cNvSpPr txBox="1">
            <a:spLocks noGrp="1"/>
          </p:cNvSpPr>
          <p:nvPr>
            <p:ph type="subTitle" idx="4294967295"/>
          </p:nvPr>
        </p:nvSpPr>
        <p:spPr>
          <a:xfrm>
            <a:off x="3595572" y="2736800"/>
            <a:ext cx="19809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pt-BR" sz="1300" dirty="0"/>
              <a:t>Visualização de 4 imagens (4s) + situação comunicativa + 4 imagens (4s).</a:t>
            </a:r>
            <a:endParaRPr sz="1300" dirty="0"/>
          </a:p>
        </p:txBody>
      </p:sp>
      <p:sp>
        <p:nvSpPr>
          <p:cNvPr id="3713" name="Google Shape;3713;p48"/>
          <p:cNvSpPr txBox="1">
            <a:spLocks noGrp="1"/>
          </p:cNvSpPr>
          <p:nvPr>
            <p:ph type="title" idx="4294967295"/>
          </p:nvPr>
        </p:nvSpPr>
        <p:spPr>
          <a:xfrm>
            <a:off x="6255673" y="2373500"/>
            <a:ext cx="2177100" cy="36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t>Categorização</a:t>
            </a:r>
            <a:endParaRPr sz="1600" b="1" dirty="0"/>
          </a:p>
        </p:txBody>
      </p:sp>
      <p:sp>
        <p:nvSpPr>
          <p:cNvPr id="3714" name="Google Shape;3714;p48"/>
          <p:cNvSpPr txBox="1">
            <a:spLocks noGrp="1"/>
          </p:cNvSpPr>
          <p:nvPr>
            <p:ph type="subTitle" idx="4294967295"/>
          </p:nvPr>
        </p:nvSpPr>
        <p:spPr>
          <a:xfrm>
            <a:off x="6353768" y="2736800"/>
            <a:ext cx="19809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300" dirty="0"/>
              <a:t>Duas imagens aparecem lado a lado por 4s.</a:t>
            </a:r>
            <a:endParaRPr sz="1300" dirty="0"/>
          </a:p>
        </p:txBody>
      </p:sp>
      <p:grpSp>
        <p:nvGrpSpPr>
          <p:cNvPr id="3715" name="Google Shape;3715;p48"/>
          <p:cNvGrpSpPr/>
          <p:nvPr/>
        </p:nvGrpSpPr>
        <p:grpSpPr>
          <a:xfrm>
            <a:off x="1299750" y="1978798"/>
            <a:ext cx="6544500" cy="157904"/>
            <a:chOff x="1299750" y="1690073"/>
            <a:chExt cx="6544500" cy="157904"/>
          </a:xfrm>
        </p:grpSpPr>
        <p:cxnSp>
          <p:nvCxnSpPr>
            <p:cNvPr id="3716" name="Google Shape;3716;p48"/>
            <p:cNvCxnSpPr/>
            <p:nvPr/>
          </p:nvCxnSpPr>
          <p:spPr>
            <a:xfrm>
              <a:off x="1299750" y="1769025"/>
              <a:ext cx="6544500" cy="0"/>
            </a:xfrm>
            <a:prstGeom prst="straightConnector1">
              <a:avLst/>
            </a:prstGeom>
            <a:noFill/>
            <a:ln w="19050" cap="flat" cmpd="sng">
              <a:solidFill>
                <a:schemeClr val="accent2"/>
              </a:solidFill>
              <a:prstDash val="solid"/>
              <a:round/>
              <a:headEnd type="none" w="med" len="med"/>
              <a:tailEnd type="none" w="med" len="med"/>
            </a:ln>
          </p:spPr>
        </p:cxnSp>
        <p:sp>
          <p:nvSpPr>
            <p:cNvPr id="3717" name="Google Shape;3717;p48"/>
            <p:cNvSpPr/>
            <p:nvPr/>
          </p:nvSpPr>
          <p:spPr>
            <a:xfrm>
              <a:off x="1748835" y="169007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8"/>
            <p:cNvSpPr/>
            <p:nvPr/>
          </p:nvSpPr>
          <p:spPr>
            <a:xfrm>
              <a:off x="4493060" y="169007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8"/>
            <p:cNvSpPr/>
            <p:nvPr/>
          </p:nvSpPr>
          <p:spPr>
            <a:xfrm>
              <a:off x="7237285" y="169007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pic>
        <p:nvPicPr>
          <p:cNvPr id="6" name="Dinossauros - Export_1">
            <a:hlinkClick r:id="" action="ppaction://media"/>
            <a:extLst>
              <a:ext uri="{FF2B5EF4-FFF2-40B4-BE49-F238E27FC236}">
                <a16:creationId xmlns:a16="http://schemas.microsoft.com/office/drawing/2014/main" id="{36EEE798-0C2D-ED31-EF6B-DE79F43E2A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5130" y="1207008"/>
            <a:ext cx="5613739" cy="3157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2" name="Título 1">
            <a:extLst>
              <a:ext uri="{FF2B5EF4-FFF2-40B4-BE49-F238E27FC236}">
                <a16:creationId xmlns:a16="http://schemas.microsoft.com/office/drawing/2014/main" id="{62FC6AFE-3D19-ED84-4662-C5A3603C99CA}"/>
              </a:ext>
            </a:extLst>
          </p:cNvPr>
          <p:cNvSpPr>
            <a:spLocks noGrp="1"/>
          </p:cNvSpPr>
          <p:nvPr>
            <p:ph type="title"/>
          </p:nvPr>
        </p:nvSpPr>
        <p:spPr/>
        <p:txBody>
          <a:bodyPr/>
          <a:lstStyle/>
          <a:p>
            <a:r>
              <a:rPr lang="pt-BR" dirty="0"/>
              <a:t>Algumas considerações</a:t>
            </a:r>
          </a:p>
        </p:txBody>
      </p:sp>
      <p:sp>
        <p:nvSpPr>
          <p:cNvPr id="3" name="Espaço Reservado para Texto 2">
            <a:extLst>
              <a:ext uri="{FF2B5EF4-FFF2-40B4-BE49-F238E27FC236}">
                <a16:creationId xmlns:a16="http://schemas.microsoft.com/office/drawing/2014/main" id="{77FB48D5-A5BC-D847-320C-B98EBB03CC0A}"/>
              </a:ext>
            </a:extLst>
          </p:cNvPr>
          <p:cNvSpPr>
            <a:spLocks noGrp="1"/>
          </p:cNvSpPr>
          <p:nvPr>
            <p:ph type="body" idx="1"/>
          </p:nvPr>
        </p:nvSpPr>
        <p:spPr>
          <a:xfrm>
            <a:off x="714300" y="1246824"/>
            <a:ext cx="7715400" cy="3556823"/>
          </a:xfrm>
        </p:spPr>
        <p:txBody>
          <a:bodyPr/>
          <a:lstStyle/>
          <a:p>
            <a:pPr marL="152400" indent="0" algn="just">
              <a:buNone/>
            </a:pPr>
            <a:r>
              <a:rPr lang="pt-BR" sz="1400" dirty="0"/>
              <a:t>Um aspecto essencial da cognição  humana é a habilidade de categorizar: julgar que uma coisa particular é ou não um exemplo de uma categoria particular. </a:t>
            </a:r>
          </a:p>
          <a:p>
            <a:pPr marL="152400" indent="0" algn="just">
              <a:buNone/>
            </a:pPr>
            <a:endParaRPr lang="pt-BR" sz="1400" dirty="0"/>
          </a:p>
          <a:p>
            <a:pPr marL="152400" indent="0" algn="just">
              <a:buNone/>
            </a:pPr>
            <a:r>
              <a:rPr lang="pt-BR" sz="1400" dirty="0"/>
              <a:t>A experiência com o mundo a nossa volta é fundamental para categorizar o pensamento, a percepção,  ações e fala. </a:t>
            </a:r>
          </a:p>
          <a:p>
            <a:pPr marL="152400" indent="0" algn="just">
              <a:buNone/>
            </a:pPr>
            <a:endParaRPr lang="pt-BR" sz="1400" dirty="0"/>
          </a:p>
          <a:p>
            <a:pPr marL="152400" indent="0" algn="just">
              <a:buNone/>
            </a:pPr>
            <a:r>
              <a:rPr lang="pt-BR" sz="1400" dirty="0"/>
              <a:t>Uma das principais funções da mente é interpretar o significado das informações adquiridas e transformá-las em conhecimento, o que se torna mais fácil quando tais informações são apresentadas em categorias. </a:t>
            </a:r>
          </a:p>
          <a:p>
            <a:pPr marL="152400" indent="0" algn="just">
              <a:buNone/>
            </a:pPr>
            <a:endParaRPr lang="pt-BR" sz="1400" dirty="0"/>
          </a:p>
          <a:p>
            <a:pPr marL="152400" indent="0" algn="just">
              <a:buNone/>
            </a:pPr>
            <a:r>
              <a:rPr lang="pt-BR" sz="1400" dirty="0"/>
              <a:t>A categorização como processo cognitivo é uma alternativa de estruturar a informação, pois ela procura refletir a organização da estrutura informacional de uma pessoa sobre determinado assunto. </a:t>
            </a:r>
          </a:p>
        </p:txBody>
      </p:sp>
    </p:spTree>
    <p:extLst>
      <p:ext uri="{BB962C8B-B14F-4D97-AF65-F5344CB8AC3E}">
        <p14:creationId xmlns:p14="http://schemas.microsoft.com/office/powerpoint/2010/main" val="4096530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5" name="Google Shape;4295;p61"/>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REFERÊNCIAS</a:t>
            </a:r>
            <a:endParaRPr dirty="0"/>
          </a:p>
        </p:txBody>
      </p:sp>
      <p:sp>
        <p:nvSpPr>
          <p:cNvPr id="4296" name="Google Shape;4296;p61"/>
          <p:cNvSpPr txBox="1">
            <a:spLocks noGrp="1"/>
          </p:cNvSpPr>
          <p:nvPr>
            <p:ph type="body" idx="1"/>
          </p:nvPr>
        </p:nvSpPr>
        <p:spPr>
          <a:xfrm>
            <a:off x="714299" y="1435810"/>
            <a:ext cx="7720199" cy="3416606"/>
          </a:xfrm>
          <a:prstGeom prst="rect">
            <a:avLst/>
          </a:prstGeom>
        </p:spPr>
        <p:txBody>
          <a:bodyPr spcFirstLastPara="1" wrap="square" lIns="91425" tIns="91425" rIns="91425" bIns="91425" anchor="t" anchorCtr="0">
            <a:noAutofit/>
          </a:bodyPr>
          <a:lstStyle/>
          <a:p>
            <a:pPr marL="0" indent="0" algn="just">
              <a:lnSpc>
                <a:spcPct val="150000"/>
              </a:lnSpc>
              <a:buNone/>
            </a:pPr>
            <a:r>
              <a:rPr lang="en-US" sz="1000" dirty="0"/>
              <a:t>ALLEN, B. L. Cognitive research in information science: implications for design. Annual Review of Information Science and technology, v. 26, p.3- 37, 1991. BRUNER, J. S.; AUSTIN, G. A study of thinking. New York: Wiley, 1956. COLLINS, A. M.; QUILLIAN, M. R. Retrieval time from semantic memory. Journal of Verbal Learning and Verbal </a:t>
            </a:r>
            <a:r>
              <a:rPr lang="en-US" sz="1000" dirty="0" err="1"/>
              <a:t>Behaviour</a:t>
            </a:r>
            <a:r>
              <a:rPr lang="en-US" sz="1000" dirty="0"/>
              <a:t>, v. 8, p. 240-247, 1969. </a:t>
            </a:r>
          </a:p>
          <a:p>
            <a:pPr marL="0" indent="0" algn="just">
              <a:lnSpc>
                <a:spcPct val="150000"/>
              </a:lnSpc>
              <a:buNone/>
            </a:pPr>
            <a:r>
              <a:rPr lang="en-US" sz="1000" dirty="0"/>
              <a:t>FERGUSON, B. &amp; WAXMAN, S. </a:t>
            </a:r>
            <a:r>
              <a:rPr lang="en-US" sz="1100" b="0" i="0" dirty="0">
                <a:solidFill>
                  <a:schemeClr val="bg2">
                    <a:lumMod val="75000"/>
                  </a:schemeClr>
                </a:solidFill>
                <a:effectLst/>
                <a:latin typeface="Poppins" panose="00000500000000000000" pitchFamily="2" charset="0"/>
                <a:cs typeface="Poppins" panose="00000500000000000000" pitchFamily="2" charset="0"/>
              </a:rPr>
              <a:t>Linking language and categorization in infancy. </a:t>
            </a:r>
            <a:r>
              <a:rPr lang="en-US" sz="1100" b="1" i="0" dirty="0">
                <a:solidFill>
                  <a:schemeClr val="bg2">
                    <a:lumMod val="75000"/>
                  </a:schemeClr>
                </a:solidFill>
                <a:effectLst/>
                <a:latin typeface="Poppins" panose="00000500000000000000" pitchFamily="2" charset="0"/>
                <a:cs typeface="Poppins" panose="00000500000000000000" pitchFamily="2" charset="0"/>
              </a:rPr>
              <a:t>Journal of child language</a:t>
            </a:r>
            <a:r>
              <a:rPr lang="en-US" sz="1100" b="0" i="0" dirty="0">
                <a:solidFill>
                  <a:schemeClr val="bg2">
                    <a:lumMod val="75000"/>
                  </a:schemeClr>
                </a:solidFill>
                <a:effectLst/>
                <a:latin typeface="Poppins" panose="00000500000000000000" pitchFamily="2" charset="0"/>
                <a:cs typeface="Poppins" panose="00000500000000000000" pitchFamily="2" charset="0"/>
              </a:rPr>
              <a:t>, v. 44, n. 3, p. 527-552, 2017.</a:t>
            </a:r>
            <a:endParaRPr lang="en-US" sz="1000" dirty="0">
              <a:solidFill>
                <a:schemeClr val="bg2">
                  <a:lumMod val="75000"/>
                </a:schemeClr>
              </a:solidFill>
              <a:latin typeface="Poppins" panose="00000500000000000000" pitchFamily="2" charset="0"/>
              <a:cs typeface="Poppins" panose="00000500000000000000" pitchFamily="2" charset="0"/>
            </a:endParaRPr>
          </a:p>
          <a:p>
            <a:pPr marL="0" indent="0" algn="just">
              <a:lnSpc>
                <a:spcPct val="150000"/>
              </a:lnSpc>
              <a:buNone/>
            </a:pPr>
            <a:r>
              <a:rPr lang="pt-BR" sz="1000" dirty="0"/>
              <a:t>FREGE, G. </a:t>
            </a:r>
            <a:r>
              <a:rPr lang="pt-BR" sz="1000" dirty="0" err="1"/>
              <a:t>On</a:t>
            </a:r>
            <a:r>
              <a:rPr lang="pt-BR" sz="1000" dirty="0"/>
              <a:t> </a:t>
            </a:r>
            <a:r>
              <a:rPr lang="pt-BR" sz="1000" dirty="0" err="1"/>
              <a:t>sense</a:t>
            </a:r>
            <a:r>
              <a:rPr lang="pt-BR" sz="1000" dirty="0"/>
              <a:t> </a:t>
            </a:r>
            <a:r>
              <a:rPr lang="pt-BR" sz="1000" dirty="0" err="1"/>
              <a:t>and</a:t>
            </a:r>
            <a:r>
              <a:rPr lang="pt-BR" sz="1000" dirty="0"/>
              <a:t> </a:t>
            </a:r>
            <a:r>
              <a:rPr lang="pt-BR" sz="1000" dirty="0" err="1"/>
              <a:t>reference</a:t>
            </a:r>
            <a:r>
              <a:rPr lang="pt-BR" sz="1000" dirty="0"/>
              <a:t>. In: GEACH, P.; BLACK, M. (</a:t>
            </a:r>
            <a:r>
              <a:rPr lang="pt-BR" sz="1000" dirty="0" err="1"/>
              <a:t>Eds</a:t>
            </a:r>
            <a:r>
              <a:rPr lang="pt-BR" sz="1000" dirty="0"/>
              <a:t>). </a:t>
            </a:r>
            <a:r>
              <a:rPr lang="pt-BR" sz="1000" dirty="0" err="1"/>
              <a:t>Translation</a:t>
            </a:r>
            <a:r>
              <a:rPr lang="pt-BR" sz="1000" dirty="0"/>
              <a:t> </a:t>
            </a:r>
            <a:r>
              <a:rPr lang="pt-BR" sz="1000" dirty="0" err="1"/>
              <a:t>from</a:t>
            </a:r>
            <a:r>
              <a:rPr lang="pt-BR" sz="1000" dirty="0"/>
              <a:t> </a:t>
            </a:r>
            <a:r>
              <a:rPr lang="pt-BR" sz="1000" dirty="0" err="1"/>
              <a:t>the</a:t>
            </a:r>
            <a:r>
              <a:rPr lang="pt-BR" sz="1000" dirty="0"/>
              <a:t> </a:t>
            </a:r>
            <a:r>
              <a:rPr lang="pt-BR" sz="1000" dirty="0" err="1"/>
              <a:t>philosophical</a:t>
            </a:r>
            <a:r>
              <a:rPr lang="pt-BR" sz="1000" dirty="0"/>
              <a:t> </a:t>
            </a:r>
            <a:r>
              <a:rPr lang="pt-BR" sz="1000" dirty="0" err="1"/>
              <a:t>writings</a:t>
            </a:r>
            <a:r>
              <a:rPr lang="pt-BR" sz="1000" dirty="0"/>
              <a:t> </a:t>
            </a:r>
            <a:r>
              <a:rPr lang="pt-BR" sz="1000" dirty="0" err="1"/>
              <a:t>of</a:t>
            </a:r>
            <a:r>
              <a:rPr lang="pt-BR" sz="1000" dirty="0"/>
              <a:t> </a:t>
            </a:r>
            <a:r>
              <a:rPr lang="pt-BR" sz="1000" dirty="0" err="1"/>
              <a:t>Gottlob</a:t>
            </a:r>
            <a:r>
              <a:rPr lang="pt-BR" sz="1000" dirty="0"/>
              <a:t> Frege. Oxford: Basil </a:t>
            </a:r>
            <a:r>
              <a:rPr lang="pt-BR" sz="1000" dirty="0" err="1"/>
              <a:t>Blackwell</a:t>
            </a:r>
            <a:r>
              <a:rPr lang="pt-BR" sz="1000" dirty="0"/>
              <a:t>, 1952. GARDNER, H. A nova ciência da mente: uma história da revolução cognitiva. São Paulo: EDUSP, 1996. </a:t>
            </a:r>
            <a:endParaRPr lang="en-US" sz="1000" dirty="0"/>
          </a:p>
          <a:p>
            <a:pPr marL="0" indent="0" algn="just">
              <a:lnSpc>
                <a:spcPct val="150000"/>
              </a:lnSpc>
              <a:buNone/>
            </a:pPr>
            <a:r>
              <a:rPr lang="en-US" sz="1000" dirty="0"/>
              <a:t>LAKOFF, G. Women, fire, and dangerous things: what categories reveal about the mind. Chicago: The University of Chicago, 1987. MARKMAN, E. M. Categorization and naming in children: problems of induction. Cambridge, MA: MIT Press, 1989. </a:t>
            </a:r>
            <a:endParaRPr lang="en-US" sz="1000" b="0" i="0" dirty="0">
              <a:effectLst/>
            </a:endParaRPr>
          </a:p>
          <a:p>
            <a:pPr marL="0" indent="0" algn="just">
              <a:lnSpc>
                <a:spcPct val="150000"/>
              </a:lnSpc>
              <a:buNone/>
            </a:pPr>
            <a:r>
              <a:rPr lang="en-US" sz="1000" b="0" i="0" dirty="0">
                <a:effectLst/>
              </a:rPr>
              <a:t>MANZI, Federico et al. A robot is not worth another: exploring children’s mental state attribution to different humanoid robots. </a:t>
            </a:r>
            <a:r>
              <a:rPr lang="en-US" sz="1000" b="1" i="0" dirty="0">
                <a:effectLst/>
              </a:rPr>
              <a:t>Frontiers in Psychology</a:t>
            </a:r>
            <a:r>
              <a:rPr lang="en-US" sz="1000" b="0" i="0" dirty="0">
                <a:effectLst/>
              </a:rPr>
              <a:t>, v. 11, p. 2011, 2020.</a:t>
            </a:r>
            <a:endParaRPr lang="pt-BR" sz="1000" dirty="0">
              <a:effectLst/>
              <a:ea typeface="Calibri" panose="020F0502020204030204" pitchFamily="34" charset="0"/>
              <a:cs typeface="Times New Roman" panose="02020603050405020304" pitchFamily="18" charset="0"/>
            </a:endParaRPr>
          </a:p>
          <a:p>
            <a:pPr marL="0" lvl="0" indent="0" algn="l" rtl="0">
              <a:spcBef>
                <a:spcPts val="1600"/>
              </a:spcBef>
              <a:spcAft>
                <a:spcPts val="160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3"/>
        <p:cNvGrpSpPr/>
        <p:nvPr/>
      </p:nvGrpSpPr>
      <p:grpSpPr>
        <a:xfrm>
          <a:off x="0" y="0"/>
          <a:ext cx="0" cy="0"/>
          <a:chOff x="0" y="0"/>
          <a:chExt cx="0" cy="0"/>
        </a:xfrm>
      </p:grpSpPr>
      <p:sp>
        <p:nvSpPr>
          <p:cNvPr id="3894" name="Google Shape;3894;p59"/>
          <p:cNvSpPr txBox="1">
            <a:spLocks noGrp="1"/>
          </p:cNvSpPr>
          <p:nvPr>
            <p:ph type="title"/>
          </p:nvPr>
        </p:nvSpPr>
        <p:spPr>
          <a:xfrm>
            <a:off x="714299" y="-2249075"/>
            <a:ext cx="4578917" cy="433940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OBRIGADA!</a:t>
            </a:r>
            <a:endParaRPr dirty="0"/>
          </a:p>
        </p:txBody>
      </p:sp>
      <p:sp>
        <p:nvSpPr>
          <p:cNvPr id="3895" name="Google Shape;3895;p59"/>
          <p:cNvSpPr txBox="1">
            <a:spLocks noGrp="1"/>
          </p:cNvSpPr>
          <p:nvPr>
            <p:ph type="subTitle" idx="1"/>
          </p:nvPr>
        </p:nvSpPr>
        <p:spPr>
          <a:xfrm>
            <a:off x="611269" y="2605361"/>
            <a:ext cx="3248100" cy="11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Contato:</a:t>
            </a:r>
          </a:p>
          <a:p>
            <a:pPr marL="0" lvl="0" indent="0" algn="l" rtl="0">
              <a:spcBef>
                <a:spcPts val="0"/>
              </a:spcBef>
              <a:spcAft>
                <a:spcPts val="0"/>
              </a:spcAft>
              <a:buNone/>
            </a:pPr>
            <a:r>
              <a:rPr lang="pt-BR" dirty="0"/>
              <a:t>katemendonca@ufrj.com.br</a:t>
            </a:r>
            <a:endParaRPr dirty="0"/>
          </a:p>
          <a:p>
            <a:pPr marL="0" lvl="0" indent="0" algn="l" rtl="0">
              <a:spcBef>
                <a:spcPts val="0"/>
              </a:spcBef>
              <a:spcAft>
                <a:spcPts val="0"/>
              </a:spcAft>
              <a:buNone/>
            </a:pPr>
            <a:endParaRPr dirty="0"/>
          </a:p>
        </p:txBody>
      </p:sp>
      <p:sp>
        <p:nvSpPr>
          <p:cNvPr id="4" name="CaixaDeTexto 3">
            <a:extLst>
              <a:ext uri="{FF2B5EF4-FFF2-40B4-BE49-F238E27FC236}">
                <a16:creationId xmlns:a16="http://schemas.microsoft.com/office/drawing/2014/main" id="{9782D57F-AB28-4A91-0A8E-766F149AB416}"/>
              </a:ext>
            </a:extLst>
          </p:cNvPr>
          <p:cNvSpPr txBox="1"/>
          <p:nvPr/>
        </p:nvSpPr>
        <p:spPr>
          <a:xfrm>
            <a:off x="714299" y="3760631"/>
            <a:ext cx="3419819" cy="540913"/>
          </a:xfrm>
          <a:prstGeom prst="rect">
            <a:avLst/>
          </a:prstGeom>
          <a:solidFill>
            <a:schemeClr val="bg1"/>
          </a:solidFill>
        </p:spPr>
        <p:txBody>
          <a:bodyPr wrap="square" rtlCol="0">
            <a:spAutoFit/>
          </a:bodyPr>
          <a:lstStyle/>
          <a:p>
            <a:endParaRPr lang="pt-B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8" name="Google Shape;3458;p38"/>
          <p:cNvSpPr txBox="1">
            <a:spLocks noGrp="1"/>
          </p:cNvSpPr>
          <p:nvPr>
            <p:ph type="subTitle" idx="1"/>
          </p:nvPr>
        </p:nvSpPr>
        <p:spPr>
          <a:xfrm>
            <a:off x="1438945" y="1166181"/>
            <a:ext cx="5623560" cy="3257538"/>
          </a:xfrm>
          <a:prstGeom prst="rect">
            <a:avLst/>
          </a:prstGeom>
        </p:spPr>
        <p:txBody>
          <a:bodyPr spcFirstLastPara="1" wrap="square" lIns="91425" tIns="91425" rIns="91425" bIns="91425" anchor="t" anchorCtr="0">
            <a:noAutofit/>
          </a:bodyPr>
          <a:lstStyle/>
          <a:p>
            <a:pPr marL="0" indent="0">
              <a:spcAft>
                <a:spcPts val="1600"/>
              </a:spcAft>
            </a:pPr>
            <a:r>
              <a:rPr lang="pt-BR" sz="2800" dirty="0"/>
              <a:t>Categorização é o processo através do qual agrupamos entidades por semelhança (objetos, ideias, ações, pessoas, lugares etc.) em classes específicas. </a:t>
            </a:r>
            <a:endParaRPr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633" name="Google Shape;3633;p44"/>
          <p:cNvGrpSpPr/>
          <p:nvPr/>
        </p:nvGrpSpPr>
        <p:grpSpPr>
          <a:xfrm>
            <a:off x="3742634" y="1352550"/>
            <a:ext cx="157887" cy="2438400"/>
            <a:chOff x="4080385" y="1943100"/>
            <a:chExt cx="157887" cy="2438400"/>
          </a:xfrm>
        </p:grpSpPr>
        <p:sp>
          <p:nvSpPr>
            <p:cNvPr id="3634" name="Google Shape;3634;p44"/>
            <p:cNvSpPr/>
            <p:nvPr/>
          </p:nvSpPr>
          <p:spPr>
            <a:xfrm>
              <a:off x="4080385" y="2362023"/>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4"/>
            <p:cNvSpPr/>
            <p:nvPr/>
          </p:nvSpPr>
          <p:spPr>
            <a:xfrm>
              <a:off x="4080385" y="3106467"/>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4"/>
            <p:cNvSpPr/>
            <p:nvPr/>
          </p:nvSpPr>
          <p:spPr>
            <a:xfrm>
              <a:off x="4080385" y="3850911"/>
              <a:ext cx="157887" cy="157904"/>
            </a:xfrm>
            <a:custGeom>
              <a:avLst/>
              <a:gdLst/>
              <a:ahLst/>
              <a:cxnLst/>
              <a:rect l="l" t="t" r="r" b="b"/>
              <a:pathLst>
                <a:path w="6620" h="6620" extrusionOk="0">
                  <a:moveTo>
                    <a:pt x="3310" y="1"/>
                  </a:moveTo>
                  <a:cubicBezTo>
                    <a:pt x="1465" y="1"/>
                    <a:pt x="1" y="1466"/>
                    <a:pt x="1" y="3310"/>
                  </a:cubicBezTo>
                  <a:cubicBezTo>
                    <a:pt x="1" y="5127"/>
                    <a:pt x="1465" y="6619"/>
                    <a:pt x="3310" y="6619"/>
                  </a:cubicBezTo>
                  <a:cubicBezTo>
                    <a:pt x="5127" y="6619"/>
                    <a:pt x="6619" y="5127"/>
                    <a:pt x="6619" y="3310"/>
                  </a:cubicBezTo>
                  <a:cubicBezTo>
                    <a:pt x="6619" y="1466"/>
                    <a:pt x="5127" y="1"/>
                    <a:pt x="3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7" name="Google Shape;3637;p44"/>
            <p:cNvCxnSpPr/>
            <p:nvPr/>
          </p:nvCxnSpPr>
          <p:spPr>
            <a:xfrm>
              <a:off x="4163275" y="1943100"/>
              <a:ext cx="0" cy="2438400"/>
            </a:xfrm>
            <a:prstGeom prst="straightConnector1">
              <a:avLst/>
            </a:prstGeom>
            <a:noFill/>
            <a:ln w="19050" cap="flat" cmpd="sng">
              <a:solidFill>
                <a:schemeClr val="accent2"/>
              </a:solidFill>
              <a:prstDash val="solid"/>
              <a:round/>
              <a:headEnd type="none" w="med" len="med"/>
              <a:tailEnd type="none" w="med" len="med"/>
            </a:ln>
          </p:spPr>
        </p:cxnSp>
      </p:grpSp>
      <p:pic>
        <p:nvPicPr>
          <p:cNvPr id="76" name="Imagem 75">
            <a:extLst>
              <a:ext uri="{FF2B5EF4-FFF2-40B4-BE49-F238E27FC236}">
                <a16:creationId xmlns:a16="http://schemas.microsoft.com/office/drawing/2014/main" id="{CBE9C686-9E03-7E4E-0AA6-48157DD1C71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5482" y="421969"/>
            <a:ext cx="2804982" cy="4347834"/>
          </a:xfrm>
          <a:prstGeom prst="rect">
            <a:avLst/>
          </a:prstGeom>
        </p:spPr>
      </p:pic>
      <p:sp>
        <p:nvSpPr>
          <p:cNvPr id="6" name="CaixaDeTexto 5">
            <a:extLst>
              <a:ext uri="{FF2B5EF4-FFF2-40B4-BE49-F238E27FC236}">
                <a16:creationId xmlns:a16="http://schemas.microsoft.com/office/drawing/2014/main" id="{E1E8A41B-3496-AA54-BF69-DE4354C57F4B}"/>
              </a:ext>
            </a:extLst>
          </p:cNvPr>
          <p:cNvSpPr txBox="1"/>
          <p:nvPr/>
        </p:nvSpPr>
        <p:spPr>
          <a:xfrm>
            <a:off x="4315581" y="688662"/>
            <a:ext cx="3534033" cy="3970318"/>
          </a:xfrm>
          <a:prstGeom prst="rect">
            <a:avLst/>
          </a:prstGeom>
          <a:noFill/>
        </p:spPr>
        <p:txBody>
          <a:bodyPr wrap="square" rtlCol="0">
            <a:spAutoFit/>
          </a:bodyPr>
          <a:lstStyle/>
          <a:p>
            <a:pPr marL="285750" indent="-285750" algn="just">
              <a:buFont typeface="Arial" panose="020B0604020202020204" pitchFamily="34" charset="0"/>
              <a:buChar char="•"/>
            </a:pPr>
            <a:r>
              <a:rPr lang="pt-BR" dirty="0">
                <a:solidFill>
                  <a:schemeClr val="tx1">
                    <a:lumMod val="65000"/>
                    <a:lumOff val="35000"/>
                  </a:schemeClr>
                </a:solidFill>
                <a:latin typeface="Source Sans Pro" panose="020B0503030403020204" pitchFamily="34" charset="0"/>
                <a:ea typeface="Source Sans Pro" panose="020B0503030403020204" pitchFamily="34" charset="0"/>
              </a:rPr>
              <a:t>Um exemplo representativo de uma classe é aquele que compartilha com os outros membros da categoria o maior número de características e que, por outro lado, compartilha poucas características (ou nenhuma) com elementos provenientes de fora da classe.</a:t>
            </a:r>
          </a:p>
          <a:p>
            <a:pPr marL="271463" indent="-271463" algn="just">
              <a:buFont typeface="Arial" panose="020B0604020202020204" pitchFamily="34" charset="0"/>
              <a:buChar char="•"/>
            </a:pPr>
            <a:r>
              <a:rPr lang="pt-BR" dirty="0">
                <a:solidFill>
                  <a:schemeClr val="tx1">
                    <a:lumMod val="65000"/>
                    <a:lumOff val="35000"/>
                  </a:schemeClr>
                </a:solidFill>
                <a:latin typeface="Source Sans Pro" panose="020B0503030403020204" pitchFamily="34" charset="0"/>
                <a:ea typeface="Source Sans Pro" panose="020B0503030403020204" pitchFamily="34" charset="0"/>
              </a:rPr>
              <a:t>Ao reconhecermos um objeto, características como distância, orientação espacial e iluminação, por exemplo, não apresentam grande relevância. O reconhecimento de objetos se realiza, principalmente, devido à capacidade de identificação de seus limites externos, como textura e ângulos de seus contornos estando o objeto em qualquer orientação.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sp>
        <p:nvSpPr>
          <p:cNvPr id="3435" name="Google Shape;3435;p36"/>
          <p:cNvSpPr txBox="1">
            <a:spLocks noGrp="1"/>
          </p:cNvSpPr>
          <p:nvPr>
            <p:ph type="title"/>
          </p:nvPr>
        </p:nvSpPr>
        <p:spPr>
          <a:xfrm>
            <a:off x="714300" y="301704"/>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Categorização</a:t>
            </a:r>
            <a:endParaRPr dirty="0"/>
          </a:p>
        </p:txBody>
      </p:sp>
      <p:sp>
        <p:nvSpPr>
          <p:cNvPr id="3436" name="Google Shape;3436;p36"/>
          <p:cNvSpPr txBox="1">
            <a:spLocks noGrp="1"/>
          </p:cNvSpPr>
          <p:nvPr>
            <p:ph type="body" idx="1"/>
          </p:nvPr>
        </p:nvSpPr>
        <p:spPr>
          <a:xfrm>
            <a:off x="714300" y="869334"/>
            <a:ext cx="7715400" cy="3737755"/>
          </a:xfrm>
          <a:prstGeom prst="rect">
            <a:avLst/>
          </a:prstGeom>
        </p:spPr>
        <p:txBody>
          <a:bodyPr spcFirstLastPara="1" wrap="square" lIns="91425" tIns="91425" rIns="91425" bIns="91425" anchor="t" anchorCtr="0">
            <a:noAutofit/>
          </a:bodyPr>
          <a:lstStyle/>
          <a:p>
            <a:pPr marL="0" lvl="0" indent="0" algn="just" rtl="0">
              <a:spcBef>
                <a:spcPts val="1600"/>
              </a:spcBef>
              <a:spcAft>
                <a:spcPts val="1600"/>
              </a:spcAft>
              <a:buNone/>
            </a:pPr>
            <a:r>
              <a:rPr lang="pt-BR" sz="1500" dirty="0"/>
              <a:t>Desde a época de Aristóteles, já havia a preocupação com as práticas de nomear, definir e categorizar. Com o desenvolvimento de estudos na ciência cognitiva, a visão de como categorizamos sofreu modificações. A categorização passou de um processo cognitivo individual a um processo cultural e social de construção da realidade.</a:t>
            </a:r>
          </a:p>
          <a:p>
            <a:pPr marL="0" lvl="0" indent="0" algn="just" rtl="0">
              <a:spcBef>
                <a:spcPts val="1600"/>
              </a:spcBef>
              <a:spcAft>
                <a:spcPts val="1600"/>
              </a:spcAft>
              <a:buNone/>
            </a:pPr>
            <a:r>
              <a:rPr lang="pt-BR" sz="1500" dirty="0"/>
              <a:t>A categorização como processo cognitivo é uma alternativa de estruturar a informação, pois ela procura refletir a organização da estrutura informacional de uma pessoa sobre determinado assunto.</a:t>
            </a:r>
          </a:p>
          <a:p>
            <a:pPr marL="0" indent="0" algn="just">
              <a:spcBef>
                <a:spcPts val="1600"/>
              </a:spcBef>
              <a:spcAft>
                <a:spcPts val="1600"/>
              </a:spcAft>
              <a:buNone/>
            </a:pPr>
            <a:r>
              <a:rPr lang="pt-BR" sz="1500" dirty="0"/>
              <a:t>Cada estrutura de conhecimento existe como objeto, ideia ou evento e, também, como um grupo de atributos, o qual é ligado à outra estrutura do conhecimento. À medida que aprendemos, apreendemos novas estruturas e ligações, adicionando informações às estruturas existentes, ou alterando essas estruturas através do processo de reestruturação.</a:t>
            </a:r>
          </a:p>
          <a:p>
            <a:pPr marL="0" lvl="0" indent="0" algn="just" rtl="0">
              <a:spcBef>
                <a:spcPts val="1600"/>
              </a:spcBef>
              <a:spcAft>
                <a:spcPts val="1600"/>
              </a:spcAft>
              <a:buNone/>
            </a:pPr>
            <a:endParaRPr lang="pt-BR"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sp>
        <p:nvSpPr>
          <p:cNvPr id="3435" name="Google Shape;3435;p36"/>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Categorização</a:t>
            </a:r>
            <a:endParaRPr dirty="0"/>
          </a:p>
        </p:txBody>
      </p:sp>
      <p:sp>
        <p:nvSpPr>
          <p:cNvPr id="3436" name="Google Shape;3436;p36"/>
          <p:cNvSpPr txBox="1">
            <a:spLocks noGrp="1"/>
          </p:cNvSpPr>
          <p:nvPr>
            <p:ph type="body" idx="1"/>
          </p:nvPr>
        </p:nvSpPr>
        <p:spPr>
          <a:xfrm>
            <a:off x="714300" y="1241650"/>
            <a:ext cx="7715400" cy="3356100"/>
          </a:xfrm>
          <a:prstGeom prst="rect">
            <a:avLst/>
          </a:prstGeom>
        </p:spPr>
        <p:txBody>
          <a:bodyPr spcFirstLastPara="1" wrap="square" lIns="91425" tIns="91425" rIns="91425" bIns="91425" anchor="t" anchorCtr="0">
            <a:noAutofit/>
          </a:bodyPr>
          <a:lstStyle/>
          <a:p>
            <a:pPr marL="0" lvl="0" indent="0" algn="just" rtl="0">
              <a:spcBef>
                <a:spcPts val="1600"/>
              </a:spcBef>
              <a:spcAft>
                <a:spcPts val="1600"/>
              </a:spcAft>
              <a:buNone/>
            </a:pPr>
            <a:r>
              <a:rPr lang="pt-BR" sz="1600" dirty="0"/>
              <a:t>Categorizar coisas é, portanto, inerente aos seres humanos desde os primeiros momentos de vida, porque o cérebro dá forma às estruturas que espelham o ambiente externo em uma forma categorial. Toda a classificação vem de nossa interação com nosso ambiente. Se nós não interagirmos com o ambiente, nós não teremos o que classificar; o ambiente influencia muito no modo como nós categorizamos a informação. Assim, dependendo do ambiente em que estamos, as categorias podem mudar para refletir o ponto de vista de uma informação, em determinado contexto. </a:t>
            </a:r>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7741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15" name="Espaço Reservado para Texto 14">
            <a:extLst>
              <a:ext uri="{FF2B5EF4-FFF2-40B4-BE49-F238E27FC236}">
                <a16:creationId xmlns:a16="http://schemas.microsoft.com/office/drawing/2014/main" id="{B35DA8E7-7F90-7CD7-C1E3-D2A96667FCE7}"/>
              </a:ext>
            </a:extLst>
          </p:cNvPr>
          <p:cNvSpPr>
            <a:spLocks noGrp="1"/>
          </p:cNvSpPr>
          <p:nvPr>
            <p:ph type="body" idx="1"/>
          </p:nvPr>
        </p:nvSpPr>
        <p:spPr>
          <a:xfrm>
            <a:off x="4695567" y="616630"/>
            <a:ext cx="3289289" cy="4183333"/>
          </a:xfrm>
        </p:spPr>
        <p:txBody>
          <a:bodyPr/>
          <a:lstStyle/>
          <a:p>
            <a:pPr marL="323850" indent="-171450" algn="just">
              <a:buFont typeface="Wingdings" panose="05000000000000000000" pitchFamily="2" charset="2"/>
              <a:buChar char="ü"/>
            </a:pPr>
            <a:r>
              <a:rPr lang="pt-BR" sz="1400" b="1" dirty="0" err="1"/>
              <a:t>Pré</a:t>
            </a:r>
            <a:r>
              <a:rPr lang="pt-BR" sz="1400" b="1" dirty="0"/>
              <a:t>-exposição</a:t>
            </a:r>
            <a:r>
              <a:rPr lang="pt-BR" sz="1400" dirty="0"/>
              <a:t>: bebês de 6 meses observaram uma breve vinheta comunicativa entre dois atores (2min).</a:t>
            </a:r>
          </a:p>
          <a:p>
            <a:pPr marL="323850" indent="-171450" algn="just">
              <a:buFont typeface="Wingdings" panose="05000000000000000000" pitchFamily="2" charset="2"/>
              <a:buChar char="ü"/>
            </a:pPr>
            <a:r>
              <a:rPr lang="pt-BR" sz="1400" b="1" dirty="0"/>
              <a:t>Familiarização</a:t>
            </a:r>
            <a:r>
              <a:rPr lang="pt-BR" sz="1400" dirty="0"/>
              <a:t>: os bebês ouviam uma sequência de sons desconhecidos enquanto visualizavam cada um dos  oito objetos (dinossauros ou peixes), um de cada vez por 20s.</a:t>
            </a:r>
          </a:p>
          <a:p>
            <a:pPr marL="323850" indent="-171450" algn="just">
              <a:buFont typeface="Wingdings" panose="05000000000000000000" pitchFamily="2" charset="2"/>
              <a:buChar char="ü"/>
            </a:pPr>
            <a:r>
              <a:rPr lang="pt-BR" sz="1400" b="1" dirty="0"/>
              <a:t>Teste</a:t>
            </a:r>
            <a:r>
              <a:rPr lang="pt-BR" sz="1400" dirty="0"/>
              <a:t>: os bebês viam duas novas imagens lado a lado: uma das imagens era um novo membro da categoria familiar (outro dinossauro), enquanto a outra era um objeto de outra categoria (peixe) </a:t>
            </a:r>
          </a:p>
        </p:txBody>
      </p:sp>
      <p:pic>
        <p:nvPicPr>
          <p:cNvPr id="21" name="Imagem 20">
            <a:extLst>
              <a:ext uri="{FF2B5EF4-FFF2-40B4-BE49-F238E27FC236}">
                <a16:creationId xmlns:a16="http://schemas.microsoft.com/office/drawing/2014/main" id="{8679A064-7F97-13AB-FA79-488471939326}"/>
              </a:ext>
            </a:extLst>
          </p:cNvPr>
          <p:cNvPicPr>
            <a:picLocks noChangeAspect="1"/>
          </p:cNvPicPr>
          <p:nvPr/>
        </p:nvPicPr>
        <p:blipFill>
          <a:blip r:embed="rId3"/>
          <a:stretch>
            <a:fillRect/>
          </a:stretch>
        </p:blipFill>
        <p:spPr>
          <a:xfrm>
            <a:off x="222423" y="111001"/>
            <a:ext cx="3682312" cy="4566373"/>
          </a:xfrm>
          <a:prstGeom prst="rect">
            <a:avLst/>
          </a:prstGeom>
        </p:spPr>
      </p:pic>
      <p:sp>
        <p:nvSpPr>
          <p:cNvPr id="18" name="CaixaDeTexto 17">
            <a:extLst>
              <a:ext uri="{FF2B5EF4-FFF2-40B4-BE49-F238E27FC236}">
                <a16:creationId xmlns:a16="http://schemas.microsoft.com/office/drawing/2014/main" id="{2C939C16-2F57-B24E-6114-B3049BFC1CB8}"/>
              </a:ext>
            </a:extLst>
          </p:cNvPr>
          <p:cNvSpPr txBox="1"/>
          <p:nvPr/>
        </p:nvSpPr>
        <p:spPr>
          <a:xfrm>
            <a:off x="821725" y="4724722"/>
            <a:ext cx="2483708" cy="307777"/>
          </a:xfrm>
          <a:prstGeom prst="rect">
            <a:avLst/>
          </a:prstGeom>
          <a:noFill/>
        </p:spPr>
        <p:txBody>
          <a:bodyPr wrap="square" rtlCol="0">
            <a:spAutoFit/>
          </a:bodyPr>
          <a:lstStyle/>
          <a:p>
            <a:r>
              <a:rPr lang="pt-BR" dirty="0"/>
              <a:t>Ferguson &amp; </a:t>
            </a:r>
            <a:r>
              <a:rPr lang="pt-BR" dirty="0" err="1"/>
              <a:t>Waxman</a:t>
            </a:r>
            <a:r>
              <a:rPr lang="pt-BR" dirty="0"/>
              <a:t>, 2016a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15" name="Espaço Reservado para Texto 14">
            <a:extLst>
              <a:ext uri="{FF2B5EF4-FFF2-40B4-BE49-F238E27FC236}">
                <a16:creationId xmlns:a16="http://schemas.microsoft.com/office/drawing/2014/main" id="{B35DA8E7-7F90-7CD7-C1E3-D2A96667FCE7}"/>
              </a:ext>
            </a:extLst>
          </p:cNvPr>
          <p:cNvSpPr>
            <a:spLocks noGrp="1"/>
          </p:cNvSpPr>
          <p:nvPr>
            <p:ph type="body" idx="1"/>
          </p:nvPr>
        </p:nvSpPr>
        <p:spPr>
          <a:xfrm>
            <a:off x="5171667" y="2027448"/>
            <a:ext cx="3289289" cy="1691935"/>
          </a:xfr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lstStyle/>
          <a:p>
            <a:pPr marL="152400" indent="0" algn="just">
              <a:buNone/>
            </a:pPr>
            <a:r>
              <a:rPr lang="pt-BR" sz="1600" b="1" dirty="0">
                <a:solidFill>
                  <a:schemeClr val="accent1">
                    <a:lumMod val="75000"/>
                  </a:schemeClr>
                </a:solidFill>
              </a:rPr>
              <a:t>Quais recursos presentes na vinheta comunicativa foram críticos para forjar esse novo e poderoso vínculo com a categorização de objetos?</a:t>
            </a:r>
            <a:endParaRPr lang="pt-BR" sz="1600" dirty="0">
              <a:solidFill>
                <a:schemeClr val="accent1">
                  <a:lumMod val="75000"/>
                </a:schemeClr>
              </a:solidFill>
            </a:endParaRPr>
          </a:p>
        </p:txBody>
      </p:sp>
      <p:pic>
        <p:nvPicPr>
          <p:cNvPr id="5" name="Imagem 4">
            <a:extLst>
              <a:ext uri="{FF2B5EF4-FFF2-40B4-BE49-F238E27FC236}">
                <a16:creationId xmlns:a16="http://schemas.microsoft.com/office/drawing/2014/main" id="{7E0E4E46-AC79-0298-3A91-DB26C4F6543C}"/>
              </a:ext>
            </a:extLst>
          </p:cNvPr>
          <p:cNvPicPr>
            <a:picLocks noChangeAspect="1"/>
          </p:cNvPicPr>
          <p:nvPr/>
        </p:nvPicPr>
        <p:blipFill>
          <a:blip r:embed="rId3"/>
          <a:stretch>
            <a:fillRect/>
          </a:stretch>
        </p:blipFill>
        <p:spPr>
          <a:xfrm>
            <a:off x="165256" y="105653"/>
            <a:ext cx="4530311" cy="4932194"/>
          </a:xfrm>
          <a:prstGeom prst="rect">
            <a:avLst/>
          </a:prstGeom>
        </p:spPr>
      </p:pic>
      <p:sp>
        <p:nvSpPr>
          <p:cNvPr id="18" name="CaixaDeTexto 17">
            <a:extLst>
              <a:ext uri="{FF2B5EF4-FFF2-40B4-BE49-F238E27FC236}">
                <a16:creationId xmlns:a16="http://schemas.microsoft.com/office/drawing/2014/main" id="{2C939C16-2F57-B24E-6114-B3049BFC1CB8}"/>
              </a:ext>
            </a:extLst>
          </p:cNvPr>
          <p:cNvSpPr txBox="1"/>
          <p:nvPr/>
        </p:nvSpPr>
        <p:spPr>
          <a:xfrm>
            <a:off x="2211859" y="4646074"/>
            <a:ext cx="2483708" cy="307777"/>
          </a:xfrm>
          <a:prstGeom prst="rect">
            <a:avLst/>
          </a:prstGeom>
          <a:noFill/>
        </p:spPr>
        <p:txBody>
          <a:bodyPr wrap="square" rtlCol="0">
            <a:spAutoFit/>
          </a:bodyPr>
          <a:lstStyle/>
          <a:p>
            <a:r>
              <a:rPr lang="pt-BR" dirty="0"/>
              <a:t>Ferguson &amp; </a:t>
            </a:r>
            <a:r>
              <a:rPr lang="pt-BR" dirty="0" err="1"/>
              <a:t>Waxman</a:t>
            </a:r>
            <a:r>
              <a:rPr lang="pt-BR" dirty="0"/>
              <a:t>, 2016b</a:t>
            </a:r>
          </a:p>
        </p:txBody>
      </p:sp>
    </p:spTree>
    <p:extLst>
      <p:ext uri="{BB962C8B-B14F-4D97-AF65-F5344CB8AC3E}">
        <p14:creationId xmlns:p14="http://schemas.microsoft.com/office/powerpoint/2010/main" val="223026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7820729-91C2-5599-EDEC-CFC10B64DF76}"/>
              </a:ext>
            </a:extLst>
          </p:cNvPr>
          <p:cNvPicPr>
            <a:picLocks noChangeAspect="1"/>
          </p:cNvPicPr>
          <p:nvPr/>
        </p:nvPicPr>
        <p:blipFill>
          <a:blip r:embed="rId3"/>
          <a:stretch>
            <a:fillRect/>
          </a:stretch>
        </p:blipFill>
        <p:spPr>
          <a:xfrm>
            <a:off x="351573" y="964274"/>
            <a:ext cx="8440854" cy="3685000"/>
          </a:xfrm>
          <a:prstGeom prst="rect">
            <a:avLst/>
          </a:prstGeom>
        </p:spPr>
      </p:pic>
    </p:spTree>
    <p:extLst>
      <p:ext uri="{BB962C8B-B14F-4D97-AF65-F5344CB8AC3E}">
        <p14:creationId xmlns:p14="http://schemas.microsoft.com/office/powerpoint/2010/main" val="355701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5" name="Google Shape;3475;p40"/>
          <p:cNvSpPr txBox="1">
            <a:spLocks noGrp="1"/>
          </p:cNvSpPr>
          <p:nvPr>
            <p:ph type="title"/>
          </p:nvPr>
        </p:nvSpPr>
        <p:spPr>
          <a:xfrm>
            <a:off x="701421" y="1970058"/>
            <a:ext cx="31098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Proposta de adaptação de Ferguson &amp;Waxman (2016)</a:t>
            </a:r>
            <a:endParaRPr sz="3000" dirty="0"/>
          </a:p>
        </p:txBody>
      </p:sp>
      <p:sp>
        <p:nvSpPr>
          <p:cNvPr id="3476" name="Google Shape;3476;p40"/>
          <p:cNvSpPr txBox="1">
            <a:spLocks noGrp="1"/>
          </p:cNvSpPr>
          <p:nvPr>
            <p:ph type="subTitle" idx="1"/>
          </p:nvPr>
        </p:nvSpPr>
        <p:spPr>
          <a:xfrm>
            <a:off x="4425626" y="1691141"/>
            <a:ext cx="3857700" cy="1761217"/>
          </a:xfrm>
          <a:prstGeom prst="rect">
            <a:avLst/>
          </a:prstGeom>
        </p:spPr>
        <p:txBody>
          <a:bodyPr spcFirstLastPara="1" wrap="square" lIns="91425" tIns="91425" rIns="91425" bIns="91425" anchor="t" anchorCtr="0">
            <a:noAutofit/>
          </a:bodyPr>
          <a:lstStyle/>
          <a:p>
            <a:pPr marL="457200" lvl="0" indent="-311150" algn="just" rtl="0">
              <a:spcBef>
                <a:spcPts val="0"/>
              </a:spcBef>
              <a:spcAft>
                <a:spcPts val="0"/>
              </a:spcAft>
              <a:buSzPts val="1300"/>
              <a:buChar char="●"/>
            </a:pPr>
            <a:r>
              <a:rPr lang="pt-BR" sz="2000" dirty="0"/>
              <a:t>A situação comunicativa realmente é um fator determinante para categorização de objetos? </a:t>
            </a:r>
          </a:p>
          <a:p>
            <a:pPr marL="457200" lvl="0" indent="-311150" algn="just" rtl="0">
              <a:spcBef>
                <a:spcPts val="0"/>
              </a:spcBef>
              <a:spcAft>
                <a:spcPts val="0"/>
              </a:spcAft>
              <a:buSzPts val="1300"/>
              <a:buChar char="●"/>
            </a:pPr>
            <a:endParaRPr lang="pt-BR" dirty="0"/>
          </a:p>
          <a:p>
            <a:pPr marL="146050" lvl="0" indent="0" algn="l" rtl="0">
              <a:spcBef>
                <a:spcPts val="0"/>
              </a:spcBef>
              <a:spcAft>
                <a:spcPts val="0"/>
              </a:spcAft>
              <a:buSzPts val="1300"/>
              <a:buNone/>
            </a:pPr>
            <a:endParaRPr dirty="0"/>
          </a:p>
          <a:p>
            <a:pPr marL="0" lvl="0" indent="0" algn="l" rtl="0">
              <a:spcBef>
                <a:spcPts val="1600"/>
              </a:spcBef>
              <a:spcAft>
                <a:spcPts val="1600"/>
              </a:spcAft>
              <a:buNone/>
            </a:pPr>
            <a:endParaRPr dirty="0"/>
          </a:p>
        </p:txBody>
      </p:sp>
    </p:spTree>
  </p:cSld>
  <p:clrMapOvr>
    <a:masterClrMapping/>
  </p:clrMapOvr>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B6702A"/>
      </a:lt2>
      <a:accent1>
        <a:srgbClr val="FAD3D4"/>
      </a:accent1>
      <a:accent2>
        <a:srgbClr val="8CBEAA"/>
      </a:accent2>
      <a:accent3>
        <a:srgbClr val="E6A157"/>
      </a:accent3>
      <a:accent4>
        <a:srgbClr val="F8BC9E"/>
      </a:accent4>
      <a:accent5>
        <a:srgbClr val="E98C8C"/>
      </a:accent5>
      <a:accent6>
        <a:srgbClr val="FCC00D"/>
      </a:accent6>
      <a:hlink>
        <a:srgbClr val="E6A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2222</Words>
  <Application>Microsoft Office PowerPoint</Application>
  <PresentationFormat>Apresentação na tela (16:9)</PresentationFormat>
  <Paragraphs>73</Paragraphs>
  <Slides>14</Slides>
  <Notes>14</Notes>
  <HiddenSlides>0</HiddenSlides>
  <MMClips>1</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14</vt:i4>
      </vt:variant>
    </vt:vector>
  </HeadingPairs>
  <TitlesOfParts>
    <vt:vector size="26" baseType="lpstr">
      <vt:lpstr>Poppins</vt:lpstr>
      <vt:lpstr>Roboto Condensed Light</vt:lpstr>
      <vt:lpstr>Arial</vt:lpstr>
      <vt:lpstr>Wingdings</vt:lpstr>
      <vt:lpstr>Calibri</vt:lpstr>
      <vt:lpstr>Poppins Light</vt:lpstr>
      <vt:lpstr>Times New Roman</vt:lpstr>
      <vt:lpstr>Source Sans Pro</vt:lpstr>
      <vt:lpstr>Livvic</vt:lpstr>
      <vt:lpstr>Poppins Black</vt:lpstr>
      <vt:lpstr>Poppins SemiBold</vt:lpstr>
      <vt:lpstr>Pastel Portfolio by Slidesgo</vt:lpstr>
      <vt:lpstr>O papel da experiência comunicativa na categorização de objetos</vt:lpstr>
      <vt:lpstr>Apresentação do PowerPoint</vt:lpstr>
      <vt:lpstr>Apresentação do PowerPoint</vt:lpstr>
      <vt:lpstr>Categorização</vt:lpstr>
      <vt:lpstr>Categorização</vt:lpstr>
      <vt:lpstr>Apresentação do PowerPoint</vt:lpstr>
      <vt:lpstr>Apresentação do PowerPoint</vt:lpstr>
      <vt:lpstr>Apresentação do PowerPoint</vt:lpstr>
      <vt:lpstr>Proposta de adaptação de Ferguson &amp;Waxman (2016)</vt:lpstr>
      <vt:lpstr>Teste</vt:lpstr>
      <vt:lpstr>Apresentação do PowerPoint</vt:lpstr>
      <vt:lpstr>Algumas considerações</vt:lpstr>
      <vt:lpstr>REFERÊNCIAS</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papel da experiência comunicativa na categorização de objetos</dc:title>
  <dc:creator>Kate Bárbara de Mendonça</dc:creator>
  <cp:lastModifiedBy>Kate Bárbara de Mendonça</cp:lastModifiedBy>
  <cp:revision>10</cp:revision>
  <dcterms:modified xsi:type="dcterms:W3CDTF">2022-07-17T19:54:07Z</dcterms:modified>
</cp:coreProperties>
</file>