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0" r:id="rId6"/>
    <p:sldId id="262" r:id="rId7"/>
    <p:sldId id="265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E1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NALDO JÚNIOR" userId="a9a44fc7cc76984f" providerId="LiveId" clId="{D5748286-37ED-49E2-B43A-34205FC2C67F}"/>
    <pc:docChg chg="undo redo custSel addSld delSld modSld sldOrd">
      <pc:chgData name="REINALDO JÚNIOR" userId="a9a44fc7cc76984f" providerId="LiveId" clId="{D5748286-37ED-49E2-B43A-34205FC2C67F}" dt="2023-04-25T20:26:15.313" v="7055" actId="20577"/>
      <pc:docMkLst>
        <pc:docMk/>
      </pc:docMkLst>
      <pc:sldChg chg="del">
        <pc:chgData name="REINALDO JÚNIOR" userId="a9a44fc7cc76984f" providerId="LiveId" clId="{D5748286-37ED-49E2-B43A-34205FC2C67F}" dt="2023-04-24T18:18:52.939" v="1" actId="47"/>
        <pc:sldMkLst>
          <pc:docMk/>
          <pc:sldMk cId="1216490578" sldId="256"/>
        </pc:sldMkLst>
      </pc:sldChg>
      <pc:sldChg chg="modSp mod modAnim">
        <pc:chgData name="REINALDO JÚNIOR" userId="a9a44fc7cc76984f" providerId="LiveId" clId="{D5748286-37ED-49E2-B43A-34205FC2C67F}" dt="2023-04-25T15:43:56.321" v="7049" actId="14100"/>
        <pc:sldMkLst>
          <pc:docMk/>
          <pc:sldMk cId="1175596591" sldId="257"/>
        </pc:sldMkLst>
        <pc:spChg chg="mod">
          <ac:chgData name="REINALDO JÚNIOR" userId="a9a44fc7cc76984f" providerId="LiveId" clId="{D5748286-37ED-49E2-B43A-34205FC2C67F}" dt="2023-04-25T15:43:56.321" v="7049" actId="14100"/>
          <ac:spMkLst>
            <pc:docMk/>
            <pc:sldMk cId="1175596591" sldId="257"/>
            <ac:spMk id="3" creationId="{720BB188-5426-4A74-93F1-773F9AA6D287}"/>
          </ac:spMkLst>
        </pc:spChg>
      </pc:sldChg>
      <pc:sldChg chg="modSp add mod ord modAnim">
        <pc:chgData name="REINALDO JÚNIOR" userId="a9a44fc7cc76984f" providerId="LiveId" clId="{D5748286-37ED-49E2-B43A-34205FC2C67F}" dt="2023-04-25T15:43:51.763" v="7048" actId="14100"/>
        <pc:sldMkLst>
          <pc:docMk/>
          <pc:sldMk cId="1766919263" sldId="258"/>
        </pc:sldMkLst>
        <pc:spChg chg="mod">
          <ac:chgData name="REINALDO JÚNIOR" userId="a9a44fc7cc76984f" providerId="LiveId" clId="{D5748286-37ED-49E2-B43A-34205FC2C67F}" dt="2023-04-25T15:43:51.763" v="7048" actId="14100"/>
          <ac:spMkLst>
            <pc:docMk/>
            <pc:sldMk cId="1766919263" sldId="258"/>
            <ac:spMk id="3" creationId="{720BB188-5426-4A74-93F1-773F9AA6D287}"/>
          </ac:spMkLst>
        </pc:spChg>
      </pc:sldChg>
      <pc:sldChg chg="addSp modSp add mod modAnim">
        <pc:chgData name="REINALDO JÚNIOR" userId="a9a44fc7cc76984f" providerId="LiveId" clId="{D5748286-37ED-49E2-B43A-34205FC2C67F}" dt="2023-04-25T15:43:26.129" v="7047"/>
        <pc:sldMkLst>
          <pc:docMk/>
          <pc:sldMk cId="4286068078" sldId="259"/>
        </pc:sldMkLst>
        <pc:spChg chg="mod">
          <ac:chgData name="REINALDO JÚNIOR" userId="a9a44fc7cc76984f" providerId="LiveId" clId="{D5748286-37ED-49E2-B43A-34205FC2C67F}" dt="2023-04-24T19:03:42.181" v="1531" actId="14100"/>
          <ac:spMkLst>
            <pc:docMk/>
            <pc:sldMk cId="4286068078" sldId="259"/>
            <ac:spMk id="3" creationId="{720BB188-5426-4A74-93F1-773F9AA6D287}"/>
          </ac:spMkLst>
        </pc:spChg>
        <pc:picChg chg="add mod">
          <ac:chgData name="REINALDO JÚNIOR" userId="a9a44fc7cc76984f" providerId="LiveId" clId="{D5748286-37ED-49E2-B43A-34205FC2C67F}" dt="2023-04-24T18:40:11.961" v="814" actId="14100"/>
          <ac:picMkLst>
            <pc:docMk/>
            <pc:sldMk cId="4286068078" sldId="259"/>
            <ac:picMk id="1026" creationId="{CA807A0E-0BAA-4F82-8A33-D5C5FC4B3E42}"/>
          </ac:picMkLst>
        </pc:picChg>
      </pc:sldChg>
      <pc:sldChg chg="addSp delSp modSp add mod delAnim modAnim">
        <pc:chgData name="REINALDO JÚNIOR" userId="a9a44fc7cc76984f" providerId="LiveId" clId="{D5748286-37ED-49E2-B43A-34205FC2C67F}" dt="2023-04-25T15:38:57.680" v="7014" actId="20577"/>
        <pc:sldMkLst>
          <pc:docMk/>
          <pc:sldMk cId="3046810686" sldId="260"/>
        </pc:sldMkLst>
        <pc:spChg chg="add del mod">
          <ac:chgData name="REINALDO JÚNIOR" userId="a9a44fc7cc76984f" providerId="LiveId" clId="{D5748286-37ED-49E2-B43A-34205FC2C67F}" dt="2023-04-24T18:59:39.840" v="1492" actId="21"/>
          <ac:spMkLst>
            <pc:docMk/>
            <pc:sldMk cId="3046810686" sldId="260"/>
            <ac:spMk id="2" creationId="{FF431BA1-EAD0-4093-9824-E9EED7CF1C72}"/>
          </ac:spMkLst>
        </pc:spChg>
        <pc:spChg chg="add del mod">
          <ac:chgData name="REINALDO JÚNIOR" userId="a9a44fc7cc76984f" providerId="LiveId" clId="{D5748286-37ED-49E2-B43A-34205FC2C67F}" dt="2023-04-25T15:38:57.680" v="7014" actId="20577"/>
          <ac:spMkLst>
            <pc:docMk/>
            <pc:sldMk cId="3046810686" sldId="260"/>
            <ac:spMk id="3" creationId="{720BB188-5426-4A74-93F1-773F9AA6D287}"/>
          </ac:spMkLst>
        </pc:spChg>
        <pc:picChg chg="add del mod">
          <ac:chgData name="REINALDO JÚNIOR" userId="a9a44fc7cc76984f" providerId="LiveId" clId="{D5748286-37ED-49E2-B43A-34205FC2C67F}" dt="2023-04-24T19:07:17.451" v="1628" actId="478"/>
          <ac:picMkLst>
            <pc:docMk/>
            <pc:sldMk cId="3046810686" sldId="260"/>
            <ac:picMk id="6" creationId="{A08A7B2F-B20C-4930-8912-18DCC29A3A7D}"/>
          </ac:picMkLst>
        </pc:picChg>
        <pc:picChg chg="del">
          <ac:chgData name="REINALDO JÚNIOR" userId="a9a44fc7cc76984f" providerId="LiveId" clId="{D5748286-37ED-49E2-B43A-34205FC2C67F}" dt="2023-04-24T18:43:34.661" v="877" actId="478"/>
          <ac:picMkLst>
            <pc:docMk/>
            <pc:sldMk cId="3046810686" sldId="260"/>
            <ac:picMk id="1026" creationId="{CA807A0E-0BAA-4F82-8A33-D5C5FC4B3E42}"/>
          </ac:picMkLst>
        </pc:picChg>
        <pc:picChg chg="add del mod">
          <ac:chgData name="REINALDO JÚNIOR" userId="a9a44fc7cc76984f" providerId="LiveId" clId="{D5748286-37ED-49E2-B43A-34205FC2C67F}" dt="2023-04-24T19:00:47.012" v="1496" actId="21"/>
          <ac:picMkLst>
            <pc:docMk/>
            <pc:sldMk cId="3046810686" sldId="260"/>
            <ac:picMk id="2050" creationId="{A08A7B2F-B20C-4930-8912-18DCC29A3A7D}"/>
          </ac:picMkLst>
        </pc:picChg>
      </pc:sldChg>
      <pc:sldChg chg="modSp add mod ord modAnim">
        <pc:chgData name="REINALDO JÚNIOR" userId="a9a44fc7cc76984f" providerId="LiveId" clId="{D5748286-37ED-49E2-B43A-34205FC2C67F}" dt="2023-04-25T15:36:41.344" v="6996"/>
        <pc:sldMkLst>
          <pc:docMk/>
          <pc:sldMk cId="3952777142" sldId="261"/>
        </pc:sldMkLst>
        <pc:spChg chg="mod">
          <ac:chgData name="REINALDO JÚNIOR" userId="a9a44fc7cc76984f" providerId="LiveId" clId="{D5748286-37ED-49E2-B43A-34205FC2C67F}" dt="2023-04-24T19:07:06.434" v="1626" actId="14100"/>
          <ac:spMkLst>
            <pc:docMk/>
            <pc:sldMk cId="3952777142" sldId="261"/>
            <ac:spMk id="3" creationId="{720BB188-5426-4A74-93F1-773F9AA6D287}"/>
          </ac:spMkLst>
        </pc:spChg>
      </pc:sldChg>
      <pc:sldChg chg="modSp add mod modAnim">
        <pc:chgData name="REINALDO JÚNIOR" userId="a9a44fc7cc76984f" providerId="LiveId" clId="{D5748286-37ED-49E2-B43A-34205FC2C67F}" dt="2023-04-25T15:36:54.505" v="6998"/>
        <pc:sldMkLst>
          <pc:docMk/>
          <pc:sldMk cId="97680324" sldId="262"/>
        </pc:sldMkLst>
        <pc:spChg chg="mod">
          <ac:chgData name="REINALDO JÚNIOR" userId="a9a44fc7cc76984f" providerId="LiveId" clId="{D5748286-37ED-49E2-B43A-34205FC2C67F}" dt="2023-04-24T19:38:55.867" v="3124" actId="20577"/>
          <ac:spMkLst>
            <pc:docMk/>
            <pc:sldMk cId="97680324" sldId="262"/>
            <ac:spMk id="3" creationId="{720BB188-5426-4A74-93F1-773F9AA6D287}"/>
          </ac:spMkLst>
        </pc:spChg>
      </pc:sldChg>
      <pc:sldChg chg="new del">
        <pc:chgData name="REINALDO JÚNIOR" userId="a9a44fc7cc76984f" providerId="LiveId" clId="{D5748286-37ED-49E2-B43A-34205FC2C67F}" dt="2023-04-24T19:35:17.898" v="2893" actId="2696"/>
        <pc:sldMkLst>
          <pc:docMk/>
          <pc:sldMk cId="3091182369" sldId="263"/>
        </pc:sldMkLst>
      </pc:sldChg>
      <pc:sldChg chg="addSp delSp modSp add mod ord modAnim">
        <pc:chgData name="REINALDO JÚNIOR" userId="a9a44fc7cc76984f" providerId="LiveId" clId="{D5748286-37ED-49E2-B43A-34205FC2C67F}" dt="2023-04-25T15:42:04.390" v="7041"/>
        <pc:sldMkLst>
          <pc:docMk/>
          <pc:sldMk cId="789650255" sldId="264"/>
        </pc:sldMkLst>
        <pc:spChg chg="mod">
          <ac:chgData name="REINALDO JÚNIOR" userId="a9a44fc7cc76984f" providerId="LiveId" clId="{D5748286-37ED-49E2-B43A-34205FC2C67F}" dt="2023-04-25T15:41:02.941" v="7037" actId="20577"/>
          <ac:spMkLst>
            <pc:docMk/>
            <pc:sldMk cId="789650255" sldId="264"/>
            <ac:spMk id="3" creationId="{720BB188-5426-4A74-93F1-773F9AA6D287}"/>
          </ac:spMkLst>
        </pc:spChg>
        <pc:picChg chg="add del mod modCrop">
          <ac:chgData name="REINALDO JÚNIOR" userId="a9a44fc7cc76984f" providerId="LiveId" clId="{D5748286-37ED-49E2-B43A-34205FC2C67F}" dt="2023-04-24T20:30:51.171" v="4253" actId="478"/>
          <ac:picMkLst>
            <pc:docMk/>
            <pc:sldMk cId="789650255" sldId="264"/>
            <ac:picMk id="4" creationId="{B76BD529-28A5-45B7-A64B-09E23C69C254}"/>
          </ac:picMkLst>
        </pc:picChg>
        <pc:picChg chg="add del mod">
          <ac:chgData name="REINALDO JÚNIOR" userId="a9a44fc7cc76984f" providerId="LiveId" clId="{D5748286-37ED-49E2-B43A-34205FC2C67F}" dt="2023-04-24T20:48:28.988" v="4844" actId="1076"/>
          <ac:picMkLst>
            <pc:docMk/>
            <pc:sldMk cId="789650255" sldId="264"/>
            <ac:picMk id="6" creationId="{832F5896-451A-4CD5-A2A1-CBF9153DDC55}"/>
          </ac:picMkLst>
        </pc:picChg>
        <pc:picChg chg="add del">
          <ac:chgData name="REINALDO JÚNIOR" userId="a9a44fc7cc76984f" providerId="LiveId" clId="{D5748286-37ED-49E2-B43A-34205FC2C67F}" dt="2023-04-24T20:30:54.399" v="4255" actId="478"/>
          <ac:picMkLst>
            <pc:docMk/>
            <pc:sldMk cId="789650255" sldId="264"/>
            <ac:picMk id="7" creationId="{B86013A4-4A1E-4859-BBAC-4AA11DED17A8}"/>
          </ac:picMkLst>
        </pc:picChg>
        <pc:picChg chg="add del mod modCrop">
          <ac:chgData name="REINALDO JÚNIOR" userId="a9a44fc7cc76984f" providerId="LiveId" clId="{D5748286-37ED-49E2-B43A-34205FC2C67F}" dt="2023-04-24T20:41:41.458" v="4514" actId="478"/>
          <ac:picMkLst>
            <pc:docMk/>
            <pc:sldMk cId="789650255" sldId="264"/>
            <ac:picMk id="9" creationId="{42B7580E-6308-4AA5-82CC-92E14D11024A}"/>
          </ac:picMkLst>
        </pc:picChg>
        <pc:picChg chg="add del mod">
          <ac:chgData name="REINALDO JÚNIOR" userId="a9a44fc7cc76984f" providerId="LiveId" clId="{D5748286-37ED-49E2-B43A-34205FC2C67F}" dt="2023-04-24T20:18:40.003" v="4138" actId="478"/>
          <ac:picMkLst>
            <pc:docMk/>
            <pc:sldMk cId="789650255" sldId="264"/>
            <ac:picMk id="4098" creationId="{8613AFCD-AA39-4927-B43D-C736DBB8E8E0}"/>
          </ac:picMkLst>
        </pc:picChg>
        <pc:picChg chg="add del mod">
          <ac:chgData name="REINALDO JÚNIOR" userId="a9a44fc7cc76984f" providerId="LiveId" clId="{D5748286-37ED-49E2-B43A-34205FC2C67F}" dt="2023-04-24T20:18:53.659" v="4146"/>
          <ac:picMkLst>
            <pc:docMk/>
            <pc:sldMk cId="789650255" sldId="264"/>
            <ac:picMk id="4100" creationId="{8DCBBE3D-3DAD-4791-9857-3494A82B56B4}"/>
          </ac:picMkLst>
        </pc:picChg>
        <pc:picChg chg="add del mod">
          <ac:chgData name="REINALDO JÚNIOR" userId="a9a44fc7cc76984f" providerId="LiveId" clId="{D5748286-37ED-49E2-B43A-34205FC2C67F}" dt="2023-04-24T20:19:10.757" v="4152" actId="478"/>
          <ac:picMkLst>
            <pc:docMk/>
            <pc:sldMk cId="789650255" sldId="264"/>
            <ac:picMk id="4102" creationId="{AC7636B7-527D-4DED-8B04-8148D74E09D6}"/>
          </ac:picMkLst>
        </pc:picChg>
      </pc:sldChg>
      <pc:sldChg chg="addSp modSp add ord modAnim">
        <pc:chgData name="REINALDO JÚNIOR" userId="a9a44fc7cc76984f" providerId="LiveId" clId="{D5748286-37ED-49E2-B43A-34205FC2C67F}" dt="2023-04-25T15:40:04.325" v="7027" actId="20577"/>
        <pc:sldMkLst>
          <pc:docMk/>
          <pc:sldMk cId="3902348537" sldId="265"/>
        </pc:sldMkLst>
        <pc:spChg chg="mod">
          <ac:chgData name="REINALDO JÚNIOR" userId="a9a44fc7cc76984f" providerId="LiveId" clId="{D5748286-37ED-49E2-B43A-34205FC2C67F}" dt="2023-04-25T15:40:04.325" v="7027" actId="20577"/>
          <ac:spMkLst>
            <pc:docMk/>
            <pc:sldMk cId="3902348537" sldId="265"/>
            <ac:spMk id="3" creationId="{720BB188-5426-4A74-93F1-773F9AA6D287}"/>
          </ac:spMkLst>
        </pc:spChg>
        <pc:picChg chg="add mod">
          <ac:chgData name="REINALDO JÚNIOR" userId="a9a44fc7cc76984f" providerId="LiveId" clId="{D5748286-37ED-49E2-B43A-34205FC2C67F}" dt="2023-04-24T20:24:04.279" v="4178" actId="14100"/>
          <ac:picMkLst>
            <pc:docMk/>
            <pc:sldMk cId="3902348537" sldId="265"/>
            <ac:picMk id="3074" creationId="{9AA75C70-F82A-47C1-9A45-DAF6D4078A78}"/>
          </ac:picMkLst>
        </pc:picChg>
      </pc:sldChg>
      <pc:sldChg chg="new del">
        <pc:chgData name="REINALDO JÚNIOR" userId="a9a44fc7cc76984f" providerId="LiveId" clId="{D5748286-37ED-49E2-B43A-34205FC2C67F}" dt="2023-04-24T19:34:24.580" v="2892" actId="2696"/>
        <pc:sldMkLst>
          <pc:docMk/>
          <pc:sldMk cId="4230660518" sldId="265"/>
        </pc:sldMkLst>
      </pc:sldChg>
      <pc:sldChg chg="addSp delSp modSp add mod addAnim delAnim modAnim">
        <pc:chgData name="REINALDO JÚNIOR" userId="a9a44fc7cc76984f" providerId="LiveId" clId="{D5748286-37ED-49E2-B43A-34205FC2C67F}" dt="2023-04-25T20:25:56.847" v="7051" actId="20577"/>
        <pc:sldMkLst>
          <pc:docMk/>
          <pc:sldMk cId="4261811477" sldId="266"/>
        </pc:sldMkLst>
        <pc:spChg chg="mod">
          <ac:chgData name="REINALDO JÚNIOR" userId="a9a44fc7cc76984f" providerId="LiveId" clId="{D5748286-37ED-49E2-B43A-34205FC2C67F}" dt="2023-04-25T20:25:56.847" v="7051" actId="20577"/>
          <ac:spMkLst>
            <pc:docMk/>
            <pc:sldMk cId="4261811477" sldId="266"/>
            <ac:spMk id="3" creationId="{720BB188-5426-4A74-93F1-773F9AA6D287}"/>
          </ac:spMkLst>
        </pc:spChg>
        <pc:picChg chg="add del mod modCrop">
          <ac:chgData name="REINALDO JÚNIOR" userId="a9a44fc7cc76984f" providerId="LiveId" clId="{D5748286-37ED-49E2-B43A-34205FC2C67F}" dt="2023-04-24T21:06:03.323" v="5241" actId="14100"/>
          <ac:picMkLst>
            <pc:docMk/>
            <pc:sldMk cId="4261811477" sldId="266"/>
            <ac:picMk id="4" creationId="{88576D10-D4BF-465A-BB8E-C1689CBD55E3}"/>
          </ac:picMkLst>
        </pc:picChg>
        <pc:picChg chg="del">
          <ac:chgData name="REINALDO JÚNIOR" userId="a9a44fc7cc76984f" providerId="LiveId" clId="{D5748286-37ED-49E2-B43A-34205FC2C67F}" dt="2023-04-24T20:36:01.685" v="4276" actId="478"/>
          <ac:picMkLst>
            <pc:docMk/>
            <pc:sldMk cId="4261811477" sldId="266"/>
            <ac:picMk id="6" creationId="{832F5896-451A-4CD5-A2A1-CBF9153DDC55}"/>
          </ac:picMkLst>
        </pc:picChg>
        <pc:picChg chg="add mod">
          <ac:chgData name="REINALDO JÚNIOR" userId="a9a44fc7cc76984f" providerId="LiveId" clId="{D5748286-37ED-49E2-B43A-34205FC2C67F}" dt="2023-04-24T21:06:06.493" v="5242" actId="14100"/>
          <ac:picMkLst>
            <pc:docMk/>
            <pc:sldMk cId="4261811477" sldId="266"/>
            <ac:picMk id="8" creationId="{6AA9E43C-A187-487A-A3A6-EE07E332EEA0}"/>
          </ac:picMkLst>
        </pc:picChg>
        <pc:picChg chg="del">
          <ac:chgData name="REINALDO JÚNIOR" userId="a9a44fc7cc76984f" providerId="LiveId" clId="{D5748286-37ED-49E2-B43A-34205FC2C67F}" dt="2023-04-24T20:36:12.771" v="4321" actId="478"/>
          <ac:picMkLst>
            <pc:docMk/>
            <pc:sldMk cId="4261811477" sldId="266"/>
            <ac:picMk id="9" creationId="{42B7580E-6308-4AA5-82CC-92E14D11024A}"/>
          </ac:picMkLst>
        </pc:picChg>
        <pc:picChg chg="add del mod">
          <ac:chgData name="REINALDO JÚNIOR" userId="a9a44fc7cc76984f" providerId="LiveId" clId="{D5748286-37ED-49E2-B43A-34205FC2C67F}" dt="2023-04-24T21:02:41.724" v="5223"/>
          <ac:picMkLst>
            <pc:docMk/>
            <pc:sldMk cId="4261811477" sldId="266"/>
            <ac:picMk id="7170" creationId="{B75F0FBA-6F18-490E-9160-BBF188D2CBA3}"/>
          </ac:picMkLst>
        </pc:picChg>
      </pc:sldChg>
      <pc:sldChg chg="addSp delSp modSp add mod modAnim">
        <pc:chgData name="REINALDO JÚNIOR" userId="a9a44fc7cc76984f" providerId="LiveId" clId="{D5748286-37ED-49E2-B43A-34205FC2C67F}" dt="2023-04-25T15:42:33.415" v="7046" actId="20577"/>
        <pc:sldMkLst>
          <pc:docMk/>
          <pc:sldMk cId="1290479119" sldId="267"/>
        </pc:sldMkLst>
        <pc:spChg chg="mod">
          <ac:chgData name="REINALDO JÚNIOR" userId="a9a44fc7cc76984f" providerId="LiveId" clId="{D5748286-37ED-49E2-B43A-34205FC2C67F}" dt="2023-04-25T15:42:33.415" v="7046" actId="20577"/>
          <ac:spMkLst>
            <pc:docMk/>
            <pc:sldMk cId="1290479119" sldId="267"/>
            <ac:spMk id="3" creationId="{720BB188-5426-4A74-93F1-773F9AA6D287}"/>
          </ac:spMkLst>
        </pc:spChg>
        <pc:picChg chg="del">
          <ac:chgData name="REINALDO JÚNIOR" userId="a9a44fc7cc76984f" providerId="LiveId" clId="{D5748286-37ED-49E2-B43A-34205FC2C67F}" dt="2023-04-24T21:22:06.320" v="5317" actId="478"/>
          <ac:picMkLst>
            <pc:docMk/>
            <pc:sldMk cId="1290479119" sldId="267"/>
            <ac:picMk id="4" creationId="{88576D10-D4BF-465A-BB8E-C1689CBD55E3}"/>
          </ac:picMkLst>
        </pc:picChg>
        <pc:picChg chg="add mod modCrop">
          <ac:chgData name="REINALDO JÚNIOR" userId="a9a44fc7cc76984f" providerId="LiveId" clId="{D5748286-37ED-49E2-B43A-34205FC2C67F}" dt="2023-04-24T21:38:25.252" v="6193" actId="1076"/>
          <ac:picMkLst>
            <pc:docMk/>
            <pc:sldMk cId="1290479119" sldId="267"/>
            <ac:picMk id="5" creationId="{835BA97D-4D20-4E34-9ADE-4D34054A86E9}"/>
          </ac:picMkLst>
        </pc:picChg>
        <pc:picChg chg="del">
          <ac:chgData name="REINALDO JÚNIOR" userId="a9a44fc7cc76984f" providerId="LiveId" clId="{D5748286-37ED-49E2-B43A-34205FC2C67F}" dt="2023-04-24T21:22:07.471" v="5318" actId="478"/>
          <ac:picMkLst>
            <pc:docMk/>
            <pc:sldMk cId="1290479119" sldId="267"/>
            <ac:picMk id="8" creationId="{6AA9E43C-A187-487A-A3A6-EE07E332EEA0}"/>
          </ac:picMkLst>
        </pc:picChg>
      </pc:sldChg>
      <pc:sldChg chg="addSp delSp modSp add mod modAnim">
        <pc:chgData name="REINALDO JÚNIOR" userId="a9a44fc7cc76984f" providerId="LiveId" clId="{D5748286-37ED-49E2-B43A-34205FC2C67F}" dt="2023-04-25T20:26:15.313" v="7055" actId="20577"/>
        <pc:sldMkLst>
          <pc:docMk/>
          <pc:sldMk cId="3607892697" sldId="268"/>
        </pc:sldMkLst>
        <pc:spChg chg="mod">
          <ac:chgData name="REINALDO JÚNIOR" userId="a9a44fc7cc76984f" providerId="LiveId" clId="{D5748286-37ED-49E2-B43A-34205FC2C67F}" dt="2023-04-25T20:26:15.313" v="7055" actId="20577"/>
          <ac:spMkLst>
            <pc:docMk/>
            <pc:sldMk cId="3607892697" sldId="268"/>
            <ac:spMk id="3" creationId="{720BB188-5426-4A74-93F1-773F9AA6D287}"/>
          </ac:spMkLst>
        </pc:spChg>
        <pc:picChg chg="add mod modCrop">
          <ac:chgData name="REINALDO JÚNIOR" userId="a9a44fc7cc76984f" providerId="LiveId" clId="{D5748286-37ED-49E2-B43A-34205FC2C67F}" dt="2023-04-24T22:01:28.014" v="6937" actId="1076"/>
          <ac:picMkLst>
            <pc:docMk/>
            <pc:sldMk cId="3607892697" sldId="268"/>
            <ac:picMk id="4" creationId="{D3475C66-51DC-4C50-BEC4-B24EE574F26D}"/>
          </ac:picMkLst>
        </pc:picChg>
        <pc:picChg chg="del">
          <ac:chgData name="REINALDO JÚNIOR" userId="a9a44fc7cc76984f" providerId="LiveId" clId="{D5748286-37ED-49E2-B43A-34205FC2C67F}" dt="2023-04-24T21:43:27.491" v="6351" actId="478"/>
          <ac:picMkLst>
            <pc:docMk/>
            <pc:sldMk cId="3607892697" sldId="268"/>
            <ac:picMk id="5" creationId="{835BA97D-4D20-4E34-9ADE-4D34054A86E9}"/>
          </ac:picMkLst>
        </pc:picChg>
      </pc:sldChg>
      <pc:sldChg chg="delSp modSp add del mod modAnim">
        <pc:chgData name="REINALDO JÚNIOR" userId="a9a44fc7cc76984f" providerId="LiveId" clId="{D5748286-37ED-49E2-B43A-34205FC2C67F}" dt="2023-04-24T22:05:19.217" v="6989" actId="2696"/>
        <pc:sldMkLst>
          <pc:docMk/>
          <pc:sldMk cId="3985364588" sldId="269"/>
        </pc:sldMkLst>
        <pc:spChg chg="mod">
          <ac:chgData name="REINALDO JÚNIOR" userId="a9a44fc7cc76984f" providerId="LiveId" clId="{D5748286-37ED-49E2-B43A-34205FC2C67F}" dt="2023-04-24T22:05:12.225" v="6988" actId="20577"/>
          <ac:spMkLst>
            <pc:docMk/>
            <pc:sldMk cId="3985364588" sldId="269"/>
            <ac:spMk id="3" creationId="{720BB188-5426-4A74-93F1-773F9AA6D287}"/>
          </ac:spMkLst>
        </pc:spChg>
        <pc:picChg chg="del">
          <ac:chgData name="REINALDO JÚNIOR" userId="a9a44fc7cc76984f" providerId="LiveId" clId="{D5748286-37ED-49E2-B43A-34205FC2C67F}" dt="2023-04-24T22:03:08.614" v="6941" actId="478"/>
          <ac:picMkLst>
            <pc:docMk/>
            <pc:sldMk cId="3985364588" sldId="269"/>
            <ac:picMk id="4" creationId="{D3475C66-51DC-4C50-BEC4-B24EE574F26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43C81-4780-47F8-8FC6-ECDF00A3A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327FE4-7DF0-4777-9DC6-7746EBE40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3B0490-478C-4CBD-AC93-0C281074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8DFA-7B82-4C05-B932-5FAB872B48E5}" type="datetimeFigureOut">
              <a:rPr lang="pt-BR" smtClean="0"/>
              <a:t>25/04/2023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439D10-E5A9-4A7B-AA20-9191D3D8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DA5B2C-465A-46E6-A396-2779833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124-52F1-41E6-874C-AAE2EB289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9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23C6D-907D-4AD5-BFF1-F48E7975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81FC68-9441-4814-85BB-20F35250E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D33A74-77FC-4931-9A9C-6A8532D11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8DFA-7B82-4C05-B932-5FAB872B48E5}" type="datetimeFigureOut">
              <a:rPr lang="pt-BR" smtClean="0"/>
              <a:t>25/04/2023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F5BD91-C7AC-4B59-92F3-326AE346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810DEC-1AA9-4CB4-87C3-134E5D45A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124-52F1-41E6-874C-AAE2EB289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49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F8A5BA-1EEA-4B92-9202-649354645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4761F9-A567-4F34-9CBC-DF509A450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38DAEF-EAE9-4BF0-A143-50A67D6A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8DFA-7B82-4C05-B932-5FAB872B48E5}" type="datetimeFigureOut">
              <a:rPr lang="pt-BR" smtClean="0"/>
              <a:t>25/04/2023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A7AF29-0681-4EAB-AD57-D6E877B02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5473B4-6FEB-470B-B78B-F53B794E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124-52F1-41E6-874C-AAE2EB289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01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51F1-C0BD-4B81-9484-9DB0E00E0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7798D5-28A3-4EAC-91A0-9900E2B65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F22D95-57B1-4F84-B79E-9004E6EE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8DFA-7B82-4C05-B932-5FAB872B48E5}" type="datetimeFigureOut">
              <a:rPr lang="pt-BR" smtClean="0"/>
              <a:t>25/04/2023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2C930E-7640-45FE-ADDB-C79423E7E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E60E3A-4C4E-4361-8DFE-81A59CFB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124-52F1-41E6-874C-AAE2EB289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66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A6414-0BBB-4758-B270-DD269E9B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059D01-1956-4E79-B542-664E5DCC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C7DB89-5F32-42B0-82D2-4FE4F23CA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8DFA-7B82-4C05-B932-5FAB872B48E5}" type="datetimeFigureOut">
              <a:rPr lang="pt-BR" smtClean="0"/>
              <a:t>25/04/2023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854ADB-8BF4-4BF1-8BB1-E3E985257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392D9A-44FA-4900-9393-34005EE6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124-52F1-41E6-874C-AAE2EB289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84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5D363-533B-4815-82EA-D1C9A591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BA7ECF-D6B3-40BD-B2C4-6CFA3EC85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6C387F-2F9F-4D6C-AF3A-B2A3E5403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580241-8B3F-4951-BAEB-3947A496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8DFA-7B82-4C05-B932-5FAB872B48E5}" type="datetimeFigureOut">
              <a:rPr lang="pt-BR" smtClean="0"/>
              <a:t>25/04/2023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DA4381-102C-4AAB-B556-373139248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024A37-21FB-4EA5-A0D3-70FC28AA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124-52F1-41E6-874C-AAE2EB289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39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A5210-3D9F-4EEB-BB3F-1B8FFA3A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AF00DE-1D75-43CA-877C-16CC1F704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D957BE-4DF1-4D43-825B-A96EBCFD5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3D2E05D-2635-46BF-AB5E-B6BF7FC74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8CF22C-544A-4C77-9B79-B54A6D97E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631A686-BD82-4F4D-AA3B-CF05F6384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8DFA-7B82-4C05-B932-5FAB872B48E5}" type="datetimeFigureOut">
              <a:rPr lang="pt-BR" smtClean="0"/>
              <a:t>25/04/2023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87C13C6-21F1-4671-BAC9-B3BA0C4A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A7E3C81-4480-4E40-926B-595226B1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124-52F1-41E6-874C-AAE2EB289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86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8FF7D-47BB-4DF4-9140-B500FEF5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F97AE2A-8D0C-4E24-8B44-F02B133B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8DFA-7B82-4C05-B932-5FAB872B48E5}" type="datetimeFigureOut">
              <a:rPr lang="pt-BR" smtClean="0"/>
              <a:t>25/04/2023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51F9A9-E1F1-4883-A756-A69A1C97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4E698B0-DF7C-4F7E-BFCB-840EAA5B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124-52F1-41E6-874C-AAE2EB289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61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7ED21C9-2FD1-4D38-B850-040F5F77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8DFA-7B82-4C05-B932-5FAB872B48E5}" type="datetimeFigureOut">
              <a:rPr lang="pt-BR" smtClean="0"/>
              <a:t>25/04/2023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3ADBA29-FAE8-43DB-AD4C-A52706C2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2B5653-7B8A-4372-A256-6152AC95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124-52F1-41E6-874C-AAE2EB289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54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9B909-9E1D-4DFA-BCCC-BA082031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AAC625-6422-4767-8F86-E6834DAEA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868F86D-6F02-47C7-AAE3-F8F6D7BE6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6860B7-3144-4FC8-A565-16BC575C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8DFA-7B82-4C05-B932-5FAB872B48E5}" type="datetimeFigureOut">
              <a:rPr lang="pt-BR" smtClean="0"/>
              <a:t>25/04/2023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8A2225-BEF8-4A1A-BF7B-D67FD499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CFC899-3A20-42F6-AB34-883FBC12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124-52F1-41E6-874C-AAE2EB289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93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BBC09-43B1-40AC-BAAD-D6B10DE2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A7316C7-8367-43C6-B826-6801E1AA9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FE3CD2-0860-46D0-ADF8-305FB3344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40558E-1F73-4671-9F4C-6675060D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8DFA-7B82-4C05-B932-5FAB872B48E5}" type="datetimeFigureOut">
              <a:rPr lang="pt-BR" smtClean="0"/>
              <a:t>25/04/2023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AD97FA-1030-4960-B197-244C8D5D0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E196FA-BDD5-4EA3-A6C2-DCF6B943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124-52F1-41E6-874C-AAE2EB289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21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7837D2-FB9C-4AB9-B047-2FC0C332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51E900-5206-4E78-8410-963D1D27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42A3C4-E2E1-49CC-9C7B-72B894901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A8DFA-7B82-4C05-B932-5FAB872B48E5}" type="datetimeFigureOut">
              <a:rPr lang="pt-BR" smtClean="0"/>
              <a:t>25/04/2023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B24B89-49A6-4AC1-9409-06165BA1E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434D71-58F3-4506-A247-378BE55E6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79124-52F1-41E6-874C-AAE2EB289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76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0BB188-5426-4A74-93F1-773F9AA6D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endParaRPr lang="pt-BR" sz="5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t-BR" sz="5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t-BR" sz="55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NEUROFISIOLOGIA DA LEITURA</a:t>
            </a: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PROFESSORA: </a:t>
            </a:r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ANIELA FRANÇA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DOUTORANDO: </a:t>
            </a:r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REINALDO CARVALHO</a:t>
            </a: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19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0BB188-5426-4A74-93F1-773F9AA6D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258936" cy="6923299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5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t-BR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Revolução Cognitivista:</a:t>
            </a:r>
          </a:p>
          <a:p>
            <a:pPr marL="0" indent="0" algn="ctr">
              <a:buNone/>
            </a:pPr>
            <a:endParaRPr lang="pt-BR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volta dos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anos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50,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Nova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Inglaterra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Universidades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MIT e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Havard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começou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surgir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interdisciplinaridade das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grandes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ciências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Dentre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pessoas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envolvidas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nessa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revolução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estava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Chomsky. Dessa forma, a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linguística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teve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papel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muito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importante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revolução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cognitivista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sz="5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5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35BA97D-4D20-4E34-9ADE-4D34054A8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6" t="47646" r="25221" b="13279"/>
          <a:stretch/>
        </p:blipFill>
        <p:spPr>
          <a:xfrm>
            <a:off x="2175775" y="3294530"/>
            <a:ext cx="7907385" cy="346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0BB188-5426-4A74-93F1-773F9AA6D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258936" cy="6923299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5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t-BR" sz="8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Hubel e Wiesel</a:t>
            </a:r>
          </a:p>
          <a:p>
            <a:pPr marL="0" indent="0" algn="ctr">
              <a:buNone/>
            </a:pPr>
            <a:endParaRPr lang="pt-BR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Eletrodo de tungstênio (1950-1981 / Prêmio Nobel): excitavam um único neurônio em gatos e verificavam qual a especificidade daquele neurônio. Para isso, amplificavam a passagem de corrente no cérebro. Dessa forma, conseguiram mapear todos os neurônios das camadas 2 e 3, responsáveis pela construção de imagens.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BR" sz="4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Privação de informação: </a:t>
            </a:r>
          </a:p>
          <a:p>
            <a:pPr algn="just">
              <a:lnSpc>
                <a:spcPct val="160000"/>
              </a:lnSpc>
            </a:pPr>
            <a:endParaRPr lang="pt-B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sz="5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5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475C66-51DC-4C50-BEC4-B24EE574F2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28" t="35875" r="29853" b="36464"/>
          <a:stretch/>
        </p:blipFill>
        <p:spPr>
          <a:xfrm>
            <a:off x="3079377" y="3765176"/>
            <a:ext cx="8137857" cy="30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9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0BB188-5426-4A74-93F1-773F9AA6D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pt-BR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Até o século XVII</a:t>
            </a:r>
          </a:p>
          <a:p>
            <a:pPr marL="0" indent="0" algn="ctr">
              <a:buNone/>
            </a:pPr>
            <a:endParaRPr lang="pt-B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Galeno, médico dos gladiadores;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Desejo de conhecer e o medo de matar; 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espaço era mais importante que a substância (a substância que lá estava servia para acolchoar o espaço);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cérebro era responsável pelas sensações. Ele chegou a essa conclusão pela estrutura macia do cérebro. O cerebelo, parte mais firme, era responsável pelos músculos.</a:t>
            </a:r>
          </a:p>
        </p:txBody>
      </p:sp>
    </p:spTree>
    <p:extLst>
      <p:ext uri="{BB962C8B-B14F-4D97-AF65-F5344CB8AC3E}">
        <p14:creationId xmlns:p14="http://schemas.microsoft.com/office/powerpoint/2010/main" val="117559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0BB188-5426-4A74-93F1-773F9AA6D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8" y="-1"/>
            <a:ext cx="12165564" cy="6858001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pt-BR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Franz Gall (1758-1828)</a:t>
            </a:r>
          </a:p>
          <a:p>
            <a:pPr marL="0" indent="0" algn="ctr">
              <a:buNone/>
            </a:pPr>
            <a:endParaRPr lang="pt-B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t-B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t-B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Franz Gall (médico dos manicômios judiciais) o tecido que é importante, o córtex que é importante;</a:t>
            </a: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cabeças dos internos eram raspadas e as saliências do crânio ficavam à mostra;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Frenologia: estudo das saliências do crânio para </a:t>
            </a:r>
            <a:r>
              <a:rPr lang="pt-BR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prever</a:t>
            </a:r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características mentais. Mapeou os afetos psicológicos. Especificidade do córtex.</a:t>
            </a: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807A0E-0BAA-4F82-8A33-D5C5FC4B3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376" y="0"/>
            <a:ext cx="2241406" cy="2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6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0BB188-5426-4A74-93F1-773F9AA6D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1997" cy="7019647"/>
          </a:xfrm>
          <a:prstGeom prst="rect">
            <a:avLst/>
          </a:prstGeo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t-B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t-BR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Implementações erradas da frenologia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Tendas foram abertas em praças públicas a fim de que as pessoas pudessem ter suas cabeças “lidas”;</a:t>
            </a:r>
          </a:p>
          <a:p>
            <a:pPr algn="just"/>
            <a:endParaRPr lang="pt-B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Políticos publicavam leituras fenológicas a fim de conquistar votos;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Analisavam milímetros da calota cerebral, e esse fato ajudou a disseminar o preconceito racial (o negro, por exemplo, teria menos cérebro);</a:t>
            </a: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Reliable</a:t>
            </a:r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</a:t>
            </a:r>
            <a:r>
              <a:rPr lang="pt-BR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unreliable</a:t>
            </a:r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father</a:t>
            </a:r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frenologistas perderam o direito de exercer a medicina.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08A7B2F-B20C-4930-8912-18DCC29A3A7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3" t="10721" r="12583" b="38390"/>
          <a:stretch/>
        </p:blipFill>
        <p:spPr bwMode="auto">
          <a:xfrm>
            <a:off x="10165975" y="4814047"/>
            <a:ext cx="2026023" cy="220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277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0BB188-5426-4A74-93F1-773F9AA6D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1999" cy="7019647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t-BR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Jean-Pierre </a:t>
            </a:r>
            <a:r>
              <a:rPr lang="pt-BR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Flourens</a:t>
            </a:r>
            <a:r>
              <a:rPr lang="pt-BR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(1794-1867)</a:t>
            </a:r>
          </a:p>
          <a:p>
            <a:pPr marL="0" indent="0" algn="ctr">
              <a:buNone/>
            </a:pPr>
            <a:r>
              <a:rPr lang="pt-B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(experimento com pombos)</a:t>
            </a:r>
          </a:p>
          <a:p>
            <a:pPr marL="0" indent="0" algn="ctr">
              <a:buNone/>
            </a:pPr>
            <a:endParaRPr lang="pt-BR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Campo agregado: uma certa quantidade de massa encefálica (não a totalidade dela) é suficiente para o cérebro funcionar, independentemente da região em que a massa se encontra (não há especialização);</a:t>
            </a: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 experimento foi testado por muitas pessoas, porém sem obter sucesso.</a:t>
            </a: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1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0BB188-5426-4A74-93F1-773F9AA6D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1999" cy="7019647"/>
          </a:xfrm>
          <a:prstGeom prst="rect">
            <a:avLst/>
          </a:prstGeo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t-BR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Phineas Gage case (1823-1860) 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Foreman</a:t>
            </a:r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que sofreu um acidente no trilho do trem: um objeto de metal atravessou a cabeça dele;</a:t>
            </a: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John Harlow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assistiu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paciente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observou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houve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perda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significativa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encefálica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Após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 tempo,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retornou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trabalho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mas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foi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observado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seu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temperamento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era o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mesmo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Tornou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-se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pessoa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explosiva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frenologia tinha razão: o temperamento humano está inscrito em algum lugar específico no cérebro.</a:t>
            </a: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0BB188-5426-4A74-93F1-773F9AA6D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1999" cy="7019647"/>
          </a:xfrm>
          <a:prstGeom prst="rect">
            <a:avLst/>
          </a:prstGeo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t-BR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Pierre-Paul Broca (1824-1880)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Médico </a:t>
            </a:r>
            <a:r>
              <a:rPr lang="pt-BR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localizacionista</a:t>
            </a:r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Paris;</a:t>
            </a: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hospital neurológico de </a:t>
            </a:r>
            <a:r>
              <a:rPr lang="pt-BR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Bicêtre</a:t>
            </a:r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na França,  havia pacientes internados, não mais funcionantes. Dentre esses pacientes, estava o </a:t>
            </a:r>
            <a:r>
              <a:rPr lang="pt-BR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Monsieur </a:t>
            </a:r>
            <a:r>
              <a:rPr lang="pt-BR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Leborgne</a:t>
            </a:r>
            <a:r>
              <a:rPr lang="pt-BR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sofria </a:t>
            </a:r>
            <a:r>
              <a:rPr lang="pt-BR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avc</a:t>
            </a:r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frequência;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Monsieur </a:t>
            </a:r>
            <a:r>
              <a:rPr lang="pt-BR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Leborgne</a:t>
            </a:r>
            <a:r>
              <a:rPr lang="pt-BR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compreendia, mas não falava (afasia);</a:t>
            </a: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Analisando a biópsia do cérebro do </a:t>
            </a:r>
            <a:r>
              <a:rPr lang="pt-BR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Monsieur </a:t>
            </a:r>
            <a:r>
              <a:rPr lang="pt-BR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Leborgne</a:t>
            </a:r>
            <a:r>
              <a:rPr lang="pt-BR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de outros pacientes, </a:t>
            </a:r>
            <a:r>
              <a:rPr lang="pt-BR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médico observou que a linguagem – a fala – se articula na 3ª circunvolução do lobo frontal esquerdo.</a:t>
            </a: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Área de Broca - Localização e função - Psicoativo ⋆ Universo da Psicologia">
            <a:extLst>
              <a:ext uri="{FF2B5EF4-FFF2-40B4-BE49-F238E27FC236}">
                <a16:creationId xmlns:a16="http://schemas.microsoft.com/office/drawing/2014/main" id="{9AA75C70-F82A-47C1-9A45-DAF6D4078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706" y="1389530"/>
            <a:ext cx="1703293" cy="170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48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0BB188-5426-4A74-93F1-773F9AA6D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258936" cy="6923299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19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19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Carl Wernicke (1848-1905) </a:t>
            </a: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9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Seus pacientes, que sofriam de </a:t>
            </a:r>
            <a:r>
              <a:rPr lang="pt-BR" sz="9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avc</a:t>
            </a:r>
            <a:r>
              <a:rPr lang="pt-BR" sz="9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não entendiam o que ele falava (não entendiam </a:t>
            </a:r>
          </a:p>
          <a:p>
            <a:pPr marL="0" indent="0" algn="just">
              <a:buNone/>
            </a:pPr>
            <a:r>
              <a:rPr lang="pt-BR" sz="9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linguagem, não monitoravam a própria fala);</a:t>
            </a:r>
          </a:p>
          <a:p>
            <a:pPr marL="0" indent="0" algn="just">
              <a:buNone/>
            </a:pPr>
            <a:endParaRPr lang="pt-BR" sz="9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9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Frenologia e especificidade (entendimento x expressão);</a:t>
            </a:r>
          </a:p>
          <a:p>
            <a:pPr algn="just"/>
            <a:endParaRPr lang="pt-BR" sz="9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9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Dissociação simples de Broca</a:t>
            </a:r>
            <a:r>
              <a:rPr lang="pt-BR" sz="9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9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Paciente</a:t>
            </a:r>
            <a:r>
              <a:rPr lang="en-US" sz="9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</a:t>
            </a:r>
            <a:r>
              <a:rPr lang="en-US" sz="9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afasia</a:t>
            </a:r>
            <a:r>
              <a:rPr lang="en-US" sz="9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Broca </a:t>
            </a:r>
            <a:r>
              <a:rPr lang="en-US" sz="9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</a:t>
            </a:r>
            <a:r>
              <a:rPr lang="en-US" sz="9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perda</a:t>
            </a:r>
            <a:r>
              <a:rPr lang="en-US" sz="9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</a:t>
            </a:r>
          </a:p>
          <a:p>
            <a:pPr marL="0" indent="0" algn="just">
              <a:buNone/>
            </a:pPr>
            <a:r>
              <a:rPr lang="en-US" sz="9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</a:t>
            </a:r>
            <a:r>
              <a:rPr lang="en-US" sz="9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morfológica</a:t>
            </a:r>
            <a:r>
              <a:rPr lang="en-US" sz="9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9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9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Dissociação dupla de </a:t>
            </a:r>
            <a:r>
              <a:rPr lang="pt-BR" sz="9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Wernicke</a:t>
            </a:r>
            <a:r>
              <a:rPr lang="pt-BR" sz="9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Paciente com afasia de Broca não pode apresentar</a:t>
            </a:r>
          </a:p>
          <a:p>
            <a:pPr marL="0" indent="0" algn="just">
              <a:buNone/>
            </a:pPr>
            <a:r>
              <a:rPr lang="pt-BR" sz="9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afasia de </a:t>
            </a:r>
            <a:r>
              <a:rPr lang="pt-BR" sz="9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Wernicke</a:t>
            </a:r>
            <a:r>
              <a:rPr lang="pt-BR" sz="9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9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vive-versa</a:t>
            </a:r>
            <a:r>
              <a:rPr lang="pt-BR" sz="9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Padrão ouro de diagnóstico.</a:t>
            </a:r>
          </a:p>
          <a:p>
            <a:pPr marL="0" indent="0" algn="just">
              <a:buNone/>
            </a:pPr>
            <a:endParaRPr lang="pt-BR" sz="9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sz="9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sz="7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m 5" descr="Área de Wernicke: anatomía, funciones y trastornos">
            <a:extLst>
              <a:ext uri="{FF2B5EF4-FFF2-40B4-BE49-F238E27FC236}">
                <a16:creationId xmlns:a16="http://schemas.microsoft.com/office/drawing/2014/main" id="{832F5896-451A-4CD5-A2A1-CBF9153DDC5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r="22214"/>
          <a:stretch/>
        </p:blipFill>
        <p:spPr bwMode="auto">
          <a:xfrm>
            <a:off x="10300746" y="115328"/>
            <a:ext cx="1891254" cy="1861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96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0BB188-5426-4A74-93F1-773F9AA6D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258936" cy="6923299"/>
          </a:xfrm>
          <a:prstGeom prst="rect">
            <a:avLst/>
          </a:prstGeo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5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t-BR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Wilder </a:t>
            </a:r>
            <a:r>
              <a:rPr lang="pt-BR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Penfield</a:t>
            </a:r>
            <a:r>
              <a:rPr lang="pt-BR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(1891-1976)</a:t>
            </a:r>
          </a:p>
          <a:p>
            <a:pPr marL="0" indent="0" algn="ctr">
              <a:buNone/>
            </a:pPr>
            <a:r>
              <a:rPr lang="pt-BR" sz="5400" dirty="0"/>
              <a:t> </a:t>
            </a:r>
            <a:endParaRPr lang="en-US" sz="5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Médico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canadense: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estimulação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elétrica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anestesiava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pessoa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retirava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calota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</a:t>
            </a:r>
          </a:p>
          <a:p>
            <a:pPr marL="0" indent="0" algn="just">
              <a:buNone/>
            </a:pP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esperava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pessoa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voltar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anestesia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realizar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testes).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eletrodo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marcava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área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cognitiva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sz="5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5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8576D10-D4BF-465A-BB8E-C1689CBD5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61" t="50000" r="47169" b="24497"/>
          <a:stretch/>
        </p:blipFill>
        <p:spPr>
          <a:xfrm>
            <a:off x="2017059" y="3538602"/>
            <a:ext cx="4478215" cy="3384697"/>
          </a:xfrm>
          <a:prstGeom prst="rect">
            <a:avLst/>
          </a:prstGeom>
        </p:spPr>
      </p:pic>
      <p:pic>
        <p:nvPicPr>
          <p:cNvPr id="8" name="Imagem 7" descr="Por que não temos uma representação feminina do homúnculo de Wield Penfield?">
            <a:extLst>
              <a:ext uri="{FF2B5EF4-FFF2-40B4-BE49-F238E27FC236}">
                <a16:creationId xmlns:a16="http://schemas.microsoft.com/office/drawing/2014/main" id="{6AA9E43C-A187-487A-A3A6-EE07E332EEA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0" r="53963" b="7047"/>
          <a:stretch/>
        </p:blipFill>
        <p:spPr bwMode="auto">
          <a:xfrm>
            <a:off x="7490012" y="3538602"/>
            <a:ext cx="3388659" cy="33846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1811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682</Words>
  <Application>Microsoft Office PowerPoint</Application>
  <PresentationFormat>Widescreen</PresentationFormat>
  <Paragraphs>229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REINALDO JÚNIOR</dc:creator>
  <cp:lastModifiedBy>REINALDO JÚNIOR</cp:lastModifiedBy>
  <cp:revision>23</cp:revision>
  <dcterms:created xsi:type="dcterms:W3CDTF">2023-04-24T18:18:38Z</dcterms:created>
  <dcterms:modified xsi:type="dcterms:W3CDTF">2023-04-25T20:27:31Z</dcterms:modified>
</cp:coreProperties>
</file>