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AFF4E-613F-4E2B-9447-63F521EE0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C71663-E8F1-4A87-9986-E7DEA7D01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D86B61-E7EA-47DD-B109-ABE2F560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29B6-C40E-464C-A525-DCF44A0ACBB9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7D4E0F-20AB-44A4-BB40-665A60F9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8F2F4D-7A7F-4A4B-91B0-456036E1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D053-23C5-417B-8B7D-FF3DA71D7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35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BE6FF-A6D3-45A7-BF14-DF06E3CD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D1A3F1-2A87-4BC9-9E3E-61E5237E7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074B7F-D79C-400F-9383-6000D72BF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29B6-C40E-464C-A525-DCF44A0ACBB9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524AE8-1F48-4884-B881-4DFED30D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592E1C-E7EC-4FA2-B958-EA067969A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D053-23C5-417B-8B7D-FF3DA71D7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10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1CBCD71-B4B6-4458-B586-1173A0358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7E203C-B90D-4417-8669-F4B345D4F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DA58A6-4C39-4088-9F54-3186B797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29B6-C40E-464C-A525-DCF44A0ACBB9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A2D104-702E-4D00-9646-E544BF40A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8D2E44-2374-4D6D-97B4-E44E8367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D053-23C5-417B-8B7D-FF3DA71D7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79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08237-079E-4D2B-BF9F-320A3F0A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838886-6C64-4DB4-B931-06D81274E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B33BAA-215C-4AE5-BB3D-17017600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29B6-C40E-464C-A525-DCF44A0ACBB9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46784F-3D29-4BA8-92B8-DB02B827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47F703-342E-4FD9-A858-558B38A0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D053-23C5-417B-8B7D-FF3DA71D7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45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A893E-A437-4003-8CBD-F2376088E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63484C-D706-4845-8C2B-B21374E08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E7B2D0-5C22-40A2-8896-6E71D6F3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29B6-C40E-464C-A525-DCF44A0ACBB9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54B36C-7D17-4FBE-B7E2-5BF5A0EAC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642E8B-7221-4FBE-9422-43ECCB9C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D053-23C5-417B-8B7D-FF3DA71D7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04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3BD7D-49E3-4B09-8D95-634FBD3E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366A56-7878-4A82-8D1B-74F4B515F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7C21FD-317B-43A5-A52A-DCEB906EA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74E04D-275E-4D9D-ADE9-5440B8C3A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29B6-C40E-464C-A525-DCF44A0ACBB9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799900-3988-4BD0-81DA-68A0DEDB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45F827-FC85-4044-859E-2AF4D7AFC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D053-23C5-417B-8B7D-FF3DA71D7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79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B5F3B-BD31-47F8-AAD8-9692B87C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CF1F6B-BE41-4523-9F34-8D0C2145F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F20B95-7875-4C78-B43A-BA7C5F379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22B8447-F1DC-402C-8FF1-0ED0759D9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8BC1E4-0AE1-49E3-84FE-2DC1DCEFC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D8632E0-C03C-416D-9A99-5CF05582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29B6-C40E-464C-A525-DCF44A0ACBB9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E9BCCB2-C2D6-4EC8-A016-1D52B2257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95FEC2A-3F33-4F64-9B77-033F062B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D053-23C5-417B-8B7D-FF3DA71D7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55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458EB-A2A2-4079-86EF-CA30639DA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47AB7F4-EE7A-4446-B6CC-AA6BF02FE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29B6-C40E-464C-A525-DCF44A0ACBB9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E1CE41B-5D3D-45B5-8DBB-00E6AE34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1286FE9-7757-4E87-8D29-6CD9B317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D053-23C5-417B-8B7D-FF3DA71D7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71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AF2F124-ABBA-448D-BDFF-382881BE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29B6-C40E-464C-A525-DCF44A0ACBB9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4DA3238-F6E5-417E-9789-FE35D291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1FCABF-B20B-4E3E-BBCC-46842710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D053-23C5-417B-8B7D-FF3DA71D7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92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CFEDE-A4A2-43F1-8A96-A689F192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4BD8AB-7A02-4F87-B7B4-A07E1A4AC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3782D1-E5FE-4669-8745-FC5F76C9A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550CCB-53CB-409A-81BD-B67C0D205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29B6-C40E-464C-A525-DCF44A0ACBB9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40E293-A8E1-46B0-A8DA-28990336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B8EA44-66A8-4C27-ACDF-BF72253B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D053-23C5-417B-8B7D-FF3DA71D7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3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11CAC-744A-44A6-B142-D621F3CC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98D9845-6C62-4421-8AAC-8120244E8A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AECD1F-0D75-4646-9251-3D5BB80F2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4DF8D5-009C-48C3-B114-B8CB32E0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29B6-C40E-464C-A525-DCF44A0ACBB9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4671F5-50FB-4BDB-9EAC-E8905846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FDC15B-4237-4DFC-AAE1-5FAAF4E7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D053-23C5-417B-8B7D-FF3DA71D7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04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01272A2-3DF4-45DC-83CD-77D4E2BB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BE627A-A1CB-41D8-97AC-9056DD142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3B7381-6E6B-4810-B0AC-7559FDD4B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29B6-C40E-464C-A525-DCF44A0ACBB9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A53470-DA79-4059-8A7C-21EB047CC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E6225B-BAC8-4D41-9400-B5FD385D4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0D053-23C5-417B-8B7D-FF3DA71D7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99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C1FDE-9B58-47C6-B30F-D75E2D45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>
                <a:latin typeface="Arial Black" panose="020B0A04020102020204" pitchFamily="34" charset="0"/>
              </a:rPr>
              <a:t>POORTS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FE68B5B9-9E74-498B-B136-2C84A198E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17575"/>
          </a:xfrm>
        </p:spPr>
        <p:txBody>
          <a:bodyPr/>
          <a:lstStyle/>
          <a:p>
            <a:pPr marL="0" indent="0" algn="ctr">
              <a:buNone/>
            </a:pPr>
            <a:r>
              <a:rPr lang="pt-BR" b="0" i="0" dirty="0">
                <a:solidFill>
                  <a:srgbClr val="5848B7"/>
                </a:solidFill>
                <a:effectLst/>
                <a:latin typeface="Open Sans" panose="020B0606030504020204" pitchFamily="34" charset="0"/>
              </a:rPr>
              <a:t>Teste de Poorts: a compreensão de sentenças exibidas simultaneamente via visão e audição. </a:t>
            </a:r>
            <a:endParaRPr lang="pt-BR" dirty="0"/>
          </a:p>
        </p:txBody>
      </p:sp>
      <p:sp>
        <p:nvSpPr>
          <p:cNvPr id="14" name="Espaço Reservado para Conteúdo 10">
            <a:extLst>
              <a:ext uri="{FF2B5EF4-FFF2-40B4-BE49-F238E27FC236}">
                <a16:creationId xmlns:a16="http://schemas.microsoft.com/office/drawing/2014/main" id="{8D9F7B7E-3737-4CAB-B242-8BF04D12F803}"/>
              </a:ext>
            </a:extLst>
          </p:cNvPr>
          <p:cNvSpPr txBox="1">
            <a:spLocks/>
          </p:cNvSpPr>
          <p:nvPr/>
        </p:nvSpPr>
        <p:spPr>
          <a:xfrm>
            <a:off x="7830428" y="3429000"/>
            <a:ext cx="6054383" cy="91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5848B7"/>
                </a:solidFill>
                <a:latin typeface="Open Sans" panose="020B0606030504020204" pitchFamily="34" charset="0"/>
              </a:rPr>
              <a:t>visãoxvisão   visãoxvisão</a:t>
            </a:r>
            <a:endParaRPr lang="pt-BR" dirty="0"/>
          </a:p>
        </p:txBody>
      </p:sp>
      <p:sp>
        <p:nvSpPr>
          <p:cNvPr id="15" name="Espaço Reservado para Conteúdo 10">
            <a:extLst>
              <a:ext uri="{FF2B5EF4-FFF2-40B4-BE49-F238E27FC236}">
                <a16:creationId xmlns:a16="http://schemas.microsoft.com/office/drawing/2014/main" id="{F289DACC-9411-48D7-9EE9-03BF8C21A4D3}"/>
              </a:ext>
            </a:extLst>
          </p:cNvPr>
          <p:cNvSpPr txBox="1">
            <a:spLocks/>
          </p:cNvSpPr>
          <p:nvPr/>
        </p:nvSpPr>
        <p:spPr>
          <a:xfrm rot="16200000">
            <a:off x="8574995" y="2970213"/>
            <a:ext cx="3647672" cy="91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rgbClr val="5848B7"/>
                </a:solidFill>
                <a:latin typeface="Open Sans" panose="020B0606030504020204" pitchFamily="34" charset="0"/>
              </a:rPr>
              <a:t> audiçãoxaudição</a:t>
            </a:r>
            <a:endParaRPr lang="pt-BR" dirty="0"/>
          </a:p>
        </p:txBody>
      </p:sp>
      <p:sp>
        <p:nvSpPr>
          <p:cNvPr id="16" name="Espaço Reservado para Conteúdo 10">
            <a:extLst>
              <a:ext uri="{FF2B5EF4-FFF2-40B4-BE49-F238E27FC236}">
                <a16:creationId xmlns:a16="http://schemas.microsoft.com/office/drawing/2014/main" id="{04385A67-E3D7-4A9E-A75C-87A77AFA2A64}"/>
              </a:ext>
            </a:extLst>
          </p:cNvPr>
          <p:cNvSpPr txBox="1">
            <a:spLocks/>
          </p:cNvSpPr>
          <p:nvPr/>
        </p:nvSpPr>
        <p:spPr>
          <a:xfrm>
            <a:off x="1776045" y="5783262"/>
            <a:ext cx="6054383" cy="917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Apresentador: Bernardo Timm</a:t>
            </a:r>
          </a:p>
          <a:p>
            <a:pPr marL="0" indent="0">
              <a:buNone/>
            </a:pPr>
            <a:r>
              <a:rPr lang="pt-BR" dirty="0"/>
              <a:t>20/04/2022 (nota máxima?)</a:t>
            </a:r>
          </a:p>
        </p:txBody>
      </p:sp>
    </p:spTree>
    <p:extLst>
      <p:ext uri="{BB962C8B-B14F-4D97-AF65-F5344CB8AC3E}">
        <p14:creationId xmlns:p14="http://schemas.microsoft.com/office/powerpoint/2010/main" val="345077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C1FDE-9B58-47C6-B30F-D75E2D456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426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Antecedentes: sinestesias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FE68B5B9-9E74-498B-B136-2C84A198E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b="1" i="0" u="none" strike="noStrike" baseline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EFITO MCGURCK (1976)</a:t>
            </a:r>
          </a:p>
          <a:p>
            <a:pPr marL="0" indent="0" algn="just">
              <a:buNone/>
            </a:pPr>
            <a:r>
              <a:rPr lang="pt-BR" sz="1800" b="1" i="1" u="none" strike="noStrike" baseline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(TIIPANA, </a:t>
            </a:r>
            <a:r>
              <a:rPr lang="pt-BR" sz="1800" b="1" i="1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Kaisa</a:t>
            </a: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Simultâneo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Fonêmico: /b/ -&gt; /f/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Confronto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sentidos</a:t>
            </a: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https://www.youtube.com/watch?v=G-lN8vWm3m0</a:t>
            </a: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9170F3-B9AE-40A0-8FAE-938352519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095" y="1590418"/>
            <a:ext cx="6839905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9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C1FDE-9B58-47C6-B30F-D75E2D456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426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Antecedentes: sinestesias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FE68B5B9-9E74-498B-B136-2C84A198E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1800" b="1" i="0" u="none" strike="noStrike" baseline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EFITO STROOP (1935)/(1886)</a:t>
            </a:r>
          </a:p>
          <a:p>
            <a:pPr marL="0" indent="0" algn="just">
              <a:buNone/>
            </a:pPr>
            <a:r>
              <a:rPr lang="pt-BR" sz="1800" b="1" i="1" u="none" strike="noStrike" baseline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(MACLEOD, Colin M) 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Simultâneo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Cognição Geral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Confronto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Visão se atrapalha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*falar a cor*</a:t>
            </a: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https://www.youtube.com/watch?v=E92GSwr46DY</a:t>
            </a: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A7AF4B6-65AE-4E65-9AF5-D776F8DCA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253" y="2027054"/>
            <a:ext cx="7325747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7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C1FDE-9B58-47C6-B30F-D75E2D456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541"/>
            <a:ext cx="10515600" cy="788426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UNIDIMENSIONALIDADE DO PROCES. LINGUÍSTICO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FE68B5B9-9E74-498B-B136-2C84A198E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646" y="1781666"/>
            <a:ext cx="3553496" cy="29009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800" b="1" i="0" u="none" strike="noStrike" baseline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EFITO MCGURCK (1976)</a:t>
            </a:r>
          </a:p>
          <a:p>
            <a:pPr marL="0" indent="0" algn="just">
              <a:buNone/>
            </a:pPr>
            <a:r>
              <a:rPr lang="pt-BR" sz="1800" b="1" i="1" u="none" strike="noStrike" baseline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(TIIPANA, </a:t>
            </a:r>
            <a:r>
              <a:rPr lang="pt-BR" sz="1800" b="1" i="1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Kaisa</a:t>
            </a: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Simultâneo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Fonêmico: /b/ -&gt; /f/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Confronto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Visão e audição se confundem</a:t>
            </a: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</p:txBody>
      </p:sp>
      <p:sp>
        <p:nvSpPr>
          <p:cNvPr id="5" name="Espaço Reservado para Conteúdo 10">
            <a:extLst>
              <a:ext uri="{FF2B5EF4-FFF2-40B4-BE49-F238E27FC236}">
                <a16:creationId xmlns:a16="http://schemas.microsoft.com/office/drawing/2014/main" id="{243CEA83-3877-4879-8295-7A68F43B7935}"/>
              </a:ext>
            </a:extLst>
          </p:cNvPr>
          <p:cNvSpPr txBox="1">
            <a:spLocks/>
          </p:cNvSpPr>
          <p:nvPr/>
        </p:nvSpPr>
        <p:spPr>
          <a:xfrm>
            <a:off x="1694646" y="4241528"/>
            <a:ext cx="4274713" cy="2900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b="1" i="0" u="none" strike="noStrike" baseline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EFITO STROOP (1935</a:t>
            </a:r>
            <a:r>
              <a:rPr lang="pt-BR" sz="1800" b="0" i="0" u="none" strike="noStrike" baseline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 marL="0" indent="0" algn="just">
              <a:buNone/>
            </a:pPr>
            <a:r>
              <a:rPr lang="pt-BR" sz="1800" b="1" i="1" u="none" strike="noStrike" baseline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(MACLEOD, Colin M) 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Simultâneo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Cognição Geral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Confronto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Palavras x cores se confundem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</p:txBody>
      </p:sp>
      <p:sp>
        <p:nvSpPr>
          <p:cNvPr id="6" name="Espaço Reservado para Conteúdo 10">
            <a:extLst>
              <a:ext uri="{FF2B5EF4-FFF2-40B4-BE49-F238E27FC236}">
                <a16:creationId xmlns:a16="http://schemas.microsoft.com/office/drawing/2014/main" id="{00122B0B-4350-4193-A216-B16E99745E54}"/>
              </a:ext>
            </a:extLst>
          </p:cNvPr>
          <p:cNvSpPr txBox="1">
            <a:spLocks/>
          </p:cNvSpPr>
          <p:nvPr/>
        </p:nvSpPr>
        <p:spPr>
          <a:xfrm>
            <a:off x="7389254" y="2791068"/>
            <a:ext cx="3553496" cy="2900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EFEITO POORTS </a:t>
            </a:r>
            <a:r>
              <a:rPr lang="pt-BR" sz="1800" b="1" i="0" u="none" strike="noStrike" baseline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(2022) </a:t>
            </a: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Simultâneo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Processamento Linguístico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Cooperação</a:t>
            </a:r>
          </a:p>
          <a:p>
            <a:pPr marL="0" indent="0" algn="just">
              <a:buNone/>
            </a:pPr>
            <a:r>
              <a:rPr lang="pt-BR" sz="1800" b="1" i="1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Visão e audição se auxiliam</a:t>
            </a: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249DAC73-8AB5-4198-8AA5-F9E9A0D9DB34}"/>
              </a:ext>
            </a:extLst>
          </p:cNvPr>
          <p:cNvSpPr/>
          <p:nvPr/>
        </p:nvSpPr>
        <p:spPr>
          <a:xfrm>
            <a:off x="5633433" y="3429000"/>
            <a:ext cx="1527221" cy="1464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59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C1FDE-9B58-47C6-B30F-D75E2D456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541"/>
            <a:ext cx="10515600" cy="788426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UNIDIMENSIONALIDADE DO PROCES. LINGUÍSTICO</a:t>
            </a:r>
          </a:p>
        </p:txBody>
      </p:sp>
      <p:sp>
        <p:nvSpPr>
          <p:cNvPr id="6" name="Espaço Reservado para Conteúdo 10">
            <a:extLst>
              <a:ext uri="{FF2B5EF4-FFF2-40B4-BE49-F238E27FC236}">
                <a16:creationId xmlns:a16="http://schemas.microsoft.com/office/drawing/2014/main" id="{00122B0B-4350-4193-A216-B16E99745E54}"/>
              </a:ext>
            </a:extLst>
          </p:cNvPr>
          <p:cNvSpPr txBox="1">
            <a:spLocks/>
          </p:cNvSpPr>
          <p:nvPr/>
        </p:nvSpPr>
        <p:spPr>
          <a:xfrm>
            <a:off x="344509" y="1858938"/>
            <a:ext cx="10422229" cy="4464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EFEITO POORTS </a:t>
            </a:r>
            <a:r>
              <a:rPr lang="pt-BR" sz="1800" b="1" i="0" u="none" strike="noStrike" baseline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(2022) </a:t>
            </a: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Recursividade x Longevidade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Capacidade x Realidade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Sentido repleto x unidimensionalidade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Afirmação teórica, citação, Andrea Moro</a:t>
            </a: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endParaRPr lang="pt-BR" sz="1800" b="1" i="1" u="sng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pt-BR" sz="1800" b="1" i="1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 Teórica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 minimalista, Chomsky </a:t>
            </a:r>
            <a:endParaRPr lang="pt-BR" sz="1800" b="1" i="1" u="sng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F11C845-3932-45A3-B67E-A4CE82544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413" y="2196915"/>
            <a:ext cx="5639587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6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C1FDE-9B58-47C6-B30F-D75E2D456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541"/>
            <a:ext cx="10515600" cy="788426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POORTS</a:t>
            </a:r>
          </a:p>
        </p:txBody>
      </p:sp>
      <p:sp>
        <p:nvSpPr>
          <p:cNvPr id="6" name="Espaço Reservado para Conteúdo 10">
            <a:extLst>
              <a:ext uri="{FF2B5EF4-FFF2-40B4-BE49-F238E27FC236}">
                <a16:creationId xmlns:a16="http://schemas.microsoft.com/office/drawing/2014/main" id="{00122B0B-4350-4193-A216-B16E99745E54}"/>
              </a:ext>
            </a:extLst>
          </p:cNvPr>
          <p:cNvSpPr txBox="1">
            <a:spLocks/>
          </p:cNvSpPr>
          <p:nvPr/>
        </p:nvSpPr>
        <p:spPr>
          <a:xfrm>
            <a:off x="344509" y="1858938"/>
            <a:ext cx="4974466" cy="4464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b="1" i="0" u="none" strike="noStrike" baseline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ESPECIFICAÇÕES</a:t>
            </a: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Plataforma: E-Prime 3-Go</a:t>
            </a:r>
          </a:p>
          <a:p>
            <a:pPr algn="just"/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participantes, 18-35 anos</a:t>
            </a:r>
          </a:p>
          <a:p>
            <a:pPr algn="just"/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 estímulos, 16 </a:t>
            </a:r>
            <a:r>
              <a:rPr lang="pt-BR" sz="1800" b="1" i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distratores</a:t>
            </a:r>
            <a:endParaRPr lang="pt-BR" sz="1800" b="1" i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Pergunta offline</a:t>
            </a:r>
          </a:p>
          <a:p>
            <a:pPr algn="just"/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Internet</a:t>
            </a:r>
          </a:p>
          <a:p>
            <a:pPr algn="just"/>
            <a:endParaRPr lang="pt-BR" sz="1800" b="1" i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Escrita </a:t>
            </a:r>
            <a:r>
              <a:rPr lang="pt-BR" sz="1800" b="1" i="1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Oral</a:t>
            </a:r>
          </a:p>
          <a:p>
            <a:pPr marL="0" indent="0" algn="ctr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Subordinada </a:t>
            </a:r>
            <a:r>
              <a:rPr lang="pt-BR" sz="1800" b="1" i="1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Coordenada </a:t>
            </a: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8432D21A-76BF-4462-843C-C57689BB035E}"/>
              </a:ext>
            </a:extLst>
          </p:cNvPr>
          <p:cNvSpPr txBox="1">
            <a:spLocks/>
          </p:cNvSpPr>
          <p:nvPr/>
        </p:nvSpPr>
        <p:spPr>
          <a:xfrm>
            <a:off x="5429517" y="1438967"/>
            <a:ext cx="5530404" cy="4464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None/>
            </a:pPr>
            <a:r>
              <a:rPr lang="pt-BR" sz="1800" b="1" i="0" u="none" strike="noStrike" baseline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QUATRO CONDIÇÕES</a:t>
            </a:r>
          </a:p>
          <a:p>
            <a:pPr algn="just"/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1- 16 sentenças do tipo principal escrita   subordinada oral; </a:t>
            </a:r>
          </a:p>
          <a:p>
            <a:pPr algn="just"/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2- 16 sentenças do tipo principal oral   subordinada escrita; </a:t>
            </a:r>
          </a:p>
          <a:p>
            <a:pPr algn="just"/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3- 16 sentenças do tipo coordenada 1 oral   coordenada 2 escrita;  </a:t>
            </a:r>
          </a:p>
          <a:p>
            <a:pPr algn="just"/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4- 16 sentenças do tipo coordenada 1 escrita    coordenada 2 oral;</a:t>
            </a: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</p:txBody>
      </p:sp>
    </p:spTree>
    <p:extLst>
      <p:ext uri="{BB962C8B-B14F-4D97-AF65-F5344CB8AC3E}">
        <p14:creationId xmlns:p14="http://schemas.microsoft.com/office/powerpoint/2010/main" val="425684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10">
            <a:extLst>
              <a:ext uri="{FF2B5EF4-FFF2-40B4-BE49-F238E27FC236}">
                <a16:creationId xmlns:a16="http://schemas.microsoft.com/office/drawing/2014/main" id="{42379C53-F139-40E4-AB92-D8B5BB0396F5}"/>
              </a:ext>
            </a:extLst>
          </p:cNvPr>
          <p:cNvSpPr txBox="1">
            <a:spLocks/>
          </p:cNvSpPr>
          <p:nvPr/>
        </p:nvSpPr>
        <p:spPr>
          <a:xfrm>
            <a:off x="7600028" y="2129282"/>
            <a:ext cx="7147773" cy="4855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João gravou?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Filme      ou          Jogo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BCFFCFF-2C37-4179-ABBC-7CCE22DE4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" y="887614"/>
            <a:ext cx="12132004" cy="1413438"/>
          </a:xfrm>
          <a:prstGeom prst="rect">
            <a:avLst/>
          </a:prstGeom>
        </p:spPr>
      </p:pic>
      <p:sp>
        <p:nvSpPr>
          <p:cNvPr id="7" name="Espaço Reservado para Conteúdo 10">
            <a:extLst>
              <a:ext uri="{FF2B5EF4-FFF2-40B4-BE49-F238E27FC236}">
                <a16:creationId xmlns:a16="http://schemas.microsoft.com/office/drawing/2014/main" id="{36656474-2CB4-4F11-A5A1-939AE48A0768}"/>
              </a:ext>
            </a:extLst>
          </p:cNvPr>
          <p:cNvSpPr txBox="1">
            <a:spLocks/>
          </p:cNvSpPr>
          <p:nvPr/>
        </p:nvSpPr>
        <p:spPr>
          <a:xfrm>
            <a:off x="694624" y="3612324"/>
            <a:ext cx="5530404" cy="4464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None/>
            </a:pPr>
            <a:r>
              <a:rPr lang="pt-BR" sz="1800" b="1" i="0" u="none" strike="noStrike" baseline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QUATRO CONDIÇÕES</a:t>
            </a:r>
          </a:p>
          <a:p>
            <a:pPr algn="just"/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1- 16 sentenças do tipo principal escrita   subordinada oral; </a:t>
            </a:r>
          </a:p>
          <a:p>
            <a:pPr algn="just"/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2- 16 sentenças do tipo principal oral   subordinada escrita; </a:t>
            </a:r>
          </a:p>
          <a:p>
            <a:pPr algn="just"/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3- 16 sentenças do tipo coordenada 1 oral   coordenada 2 escrita;  </a:t>
            </a:r>
          </a:p>
          <a:p>
            <a:pPr algn="just"/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4- 16 sentenças do tipo coordenada 1 escrita    coordenada 2 oral;</a:t>
            </a:r>
          </a:p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</p:txBody>
      </p:sp>
    </p:spTree>
    <p:extLst>
      <p:ext uri="{BB962C8B-B14F-4D97-AF65-F5344CB8AC3E}">
        <p14:creationId xmlns:p14="http://schemas.microsoft.com/office/powerpoint/2010/main" val="2999298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C1FDE-9B58-47C6-B30F-D75E2D456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541"/>
            <a:ext cx="10515600" cy="788426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ESPECTATIVAS</a:t>
            </a:r>
          </a:p>
        </p:txBody>
      </p:sp>
      <p:sp>
        <p:nvSpPr>
          <p:cNvPr id="6" name="Espaço Reservado para Conteúdo 10">
            <a:extLst>
              <a:ext uri="{FF2B5EF4-FFF2-40B4-BE49-F238E27FC236}">
                <a16:creationId xmlns:a16="http://schemas.microsoft.com/office/drawing/2014/main" id="{00122B0B-4350-4193-A216-B16E99745E54}"/>
              </a:ext>
            </a:extLst>
          </p:cNvPr>
          <p:cNvSpPr txBox="1">
            <a:spLocks/>
          </p:cNvSpPr>
          <p:nvPr/>
        </p:nvSpPr>
        <p:spPr>
          <a:xfrm>
            <a:off x="344508" y="1858939"/>
            <a:ext cx="5751491" cy="2365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resultados, consequências</a:t>
            </a:r>
          </a:p>
          <a:p>
            <a:pPr algn="just"/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tipo “processamento linguístico simultâneo”</a:t>
            </a:r>
          </a:p>
          <a:p>
            <a:pPr algn="just"/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Criticar, repetir, provar... 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</p:txBody>
      </p:sp>
      <p:sp>
        <p:nvSpPr>
          <p:cNvPr id="3" name="Balão de Pensamento: Nuvem 2">
            <a:extLst>
              <a:ext uri="{FF2B5EF4-FFF2-40B4-BE49-F238E27FC236}">
                <a16:creationId xmlns:a16="http://schemas.microsoft.com/office/drawing/2014/main" id="{9D89826D-A884-4C39-8375-DA62942F385C}"/>
              </a:ext>
            </a:extLst>
          </p:cNvPr>
          <p:cNvSpPr/>
          <p:nvPr/>
        </p:nvSpPr>
        <p:spPr>
          <a:xfrm>
            <a:off x="6614375" y="2640011"/>
            <a:ext cx="4739425" cy="35674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10">
            <a:extLst>
              <a:ext uri="{FF2B5EF4-FFF2-40B4-BE49-F238E27FC236}">
                <a16:creationId xmlns:a16="http://schemas.microsoft.com/office/drawing/2014/main" id="{A1AE277F-B78D-4D53-8447-BFA008DEAB24}"/>
              </a:ext>
            </a:extLst>
          </p:cNvPr>
          <p:cNvSpPr txBox="1">
            <a:spLocks/>
          </p:cNvSpPr>
          <p:nvPr/>
        </p:nvSpPr>
        <p:spPr>
          <a:xfrm>
            <a:off x="7309833" y="3337863"/>
            <a:ext cx="4330522" cy="2365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b="1" i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Processamento Linguístico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Bidimensional, tridimensional</a:t>
            </a:r>
          </a:p>
          <a:p>
            <a:pPr marL="0" indent="0" algn="just">
              <a:buNone/>
            </a:pPr>
            <a:r>
              <a:rPr lang="pt-BR" sz="1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Pluridimensional...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b="1" i="1" dirty="0">
              <a:solidFill>
                <a:srgbClr val="000000"/>
              </a:solidFill>
              <a:latin typeface="CBGDJ I+ Univers"/>
            </a:endParaRPr>
          </a:p>
        </p:txBody>
      </p:sp>
    </p:spTree>
    <p:extLst>
      <p:ext uri="{BB962C8B-B14F-4D97-AF65-F5344CB8AC3E}">
        <p14:creationId xmlns:p14="http://schemas.microsoft.com/office/powerpoint/2010/main" val="797992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358</Words>
  <Application>Microsoft Office PowerPoint</Application>
  <PresentationFormat>Widescreen</PresentationFormat>
  <Paragraphs>127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CBGDJ I+ Univers</vt:lpstr>
      <vt:lpstr>Open Sans</vt:lpstr>
      <vt:lpstr>Tema do Office</vt:lpstr>
      <vt:lpstr>POORTS</vt:lpstr>
      <vt:lpstr>Antecedentes: sinestesias</vt:lpstr>
      <vt:lpstr>Antecedentes: sinestesias</vt:lpstr>
      <vt:lpstr>UNIDIMENSIONALIDADE DO PROCES. LINGUÍSTICO</vt:lpstr>
      <vt:lpstr>UNIDIMENSIONALIDADE DO PROCES. LINGUÍSTICO</vt:lpstr>
      <vt:lpstr>POORTS</vt:lpstr>
      <vt:lpstr>Apresentação do PowerPoint</vt:lpstr>
      <vt:lpstr>ESPECTATIVAS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POORTS</dc:title>
  <dc:creator>Bernardo Timm</dc:creator>
  <cp:lastModifiedBy>Bernardo Timm</cp:lastModifiedBy>
  <cp:revision>5</cp:revision>
  <dcterms:created xsi:type="dcterms:W3CDTF">2022-04-17T15:54:37Z</dcterms:created>
  <dcterms:modified xsi:type="dcterms:W3CDTF">2022-04-25T18:54:27Z</dcterms:modified>
</cp:coreProperties>
</file>