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3" r:id="rId2"/>
    <p:sldId id="283" r:id="rId3"/>
    <p:sldId id="284" r:id="rId4"/>
    <p:sldId id="285" r:id="rId5"/>
    <p:sldId id="286" r:id="rId6"/>
    <p:sldId id="287" r:id="rId7"/>
    <p:sldId id="291" r:id="rId8"/>
    <p:sldId id="290" r:id="rId9"/>
    <p:sldId id="292" r:id="rId10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0672" autoAdjust="0"/>
  </p:normalViewPr>
  <p:slideViewPr>
    <p:cSldViewPr>
      <p:cViewPr varScale="1">
        <p:scale>
          <a:sx n="103" d="100"/>
          <a:sy n="103" d="100"/>
        </p:scale>
        <p:origin x="858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6F8A96-30E4-4FF9-BA2A-687073751A99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602CE8-FDE6-45D3-B797-ACDECA7CE9E5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60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859C0C-CEB4-45D5-A90B-D1B270141377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  <p:sp useBgFill="1">
        <p:nvSpPr>
          <p:cNvPr id="20" name="Forma livre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4DAD6-EF04-4508-B568-56DB9A9E3008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Forma livre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89909-C1CB-4FA2-B442-939577409ABA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9ADAD-D71E-4C9F-A392-3770EA06143F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31606-843F-4E8D-9695-0C25AB8268B9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6" name="Forma livre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7BE67-F6EA-4CB0-84A9-0E19D6BEBA27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FCC56-BD9F-42F2-83D8-6B09A8D098F4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FC5910-297A-4B2F-8A54-AFF825DA7363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62A5B-214E-4A20-B351-5E249374AB91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721486-9726-4A34-B798-E34BB1EEE324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5509C-E53F-4117-8431-AC5B0623FAAD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61D9B94-0BAE-4D1F-A117-91D3A0D89392}" type="datetime1">
              <a:rPr lang="pt-BR" smtClean="0"/>
              <a:t>06/11/2023</a:t>
            </a:fld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38" name="Forma livre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D050F8-B952-5894-F141-BC83C25D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" y="-1"/>
            <a:ext cx="12158432" cy="68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C53D0B-BDB3-A41A-4ADB-14682082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" y="0"/>
            <a:ext cx="1218340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BC59A8-EED2-1FBF-E454-6CEAF431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119"/>
            <a:ext cx="12188824" cy="68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5DFE91-2762-7FCF-2672-832AB77B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173"/>
            <a:ext cx="12188824" cy="69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ADD3F9-8C66-3295-4611-795795BD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" y="-1"/>
            <a:ext cx="12180474" cy="68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174992-58E6-0DF9-7F4C-BF492C62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2122"/>
            <a:ext cx="12188824" cy="69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1EB1-4FDB-679E-EF2D-AD9F20F1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B5AF1-8C6B-C8FD-67CB-64B8115DD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7AF3E-A713-FDF8-8D67-1FCE255C1E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049A6-1EEA-1A2C-FB52-9D64B8C99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B3D2D-935C-EC9A-530D-A8BD93605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EC202-0535-4393-0025-12BA06F76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2"/>
            <a:ext cx="12224746" cy="68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3C14D6-8AF9-33DE-DBC0-4209F4BE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334"/>
            <a:ext cx="12188825" cy="69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8BA01-0C51-7CB0-D3C7-30F0E6B1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77"/>
            <a:ext cx="12188825" cy="68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s de terra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054_TF02801065.potx" id="{D0DF7336-7CA0-4ACA-BFB7-BAA859163667}" vid="{BDDD4561-6C25-4211-A868-2FD0F767F142}"/>
    </a:ext>
  </a:extLst>
</a:theme>
</file>

<file path=ppt/theme/theme2.xml><?xml version="1.0" encoding="utf-8"?>
<a:theme xmlns:a="http://schemas.openxmlformats.org/drawingml/2006/main" name="Tema do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 tons de terra (widescreen)</Template>
  <TotalTime>322</TotalTime>
  <Words>0</Words>
  <Application>Microsoft Office PowerPoint</Application>
  <PresentationFormat>Personalizar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Corbel</vt:lpstr>
      <vt:lpstr>Tons de terra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Sociolinguística</dc:title>
  <dc:creator>AIF</dc:creator>
  <cp:lastModifiedBy>Aniela Franca</cp:lastModifiedBy>
  <cp:revision>18</cp:revision>
  <dcterms:created xsi:type="dcterms:W3CDTF">2023-06-15T00:46:24Z</dcterms:created>
  <dcterms:modified xsi:type="dcterms:W3CDTF">2023-11-07T01:45:47Z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