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4" r:id="rId6"/>
    <p:sldId id="289" r:id="rId7"/>
    <p:sldId id="292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</p14:sldIdLst>
        </p14:section>
        <p14:section name="Design, Morph, Annotate, Work Together, Tell Me" id="{B9B51309-D148-4332-87C2-07BE32FBCA3B}">
          <p14:sldIdLst/>
        </p14:section>
        <p14:section name="Learn More" id="{2CC34DB2-6590-42C0-AD4B-A04C6060184E}">
          <p14:sldIdLst>
            <p14:sldId id="284"/>
            <p14:sldId id="289"/>
            <p14:sldId id="292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185" autoAdjust="0"/>
  </p:normalViewPr>
  <p:slideViewPr>
    <p:cSldViewPr snapToGrid="0">
      <p:cViewPr>
        <p:scale>
          <a:sx n="80" d="100"/>
          <a:sy n="80" d="100"/>
        </p:scale>
        <p:origin x="221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8/27/2024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5257800" cy="2387600"/>
          </a:xfrm>
        </p:spPr>
        <p:txBody>
          <a:bodyPr anchor="ctr" anchorCtr="0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O </a:t>
            </a:r>
            <a:r>
              <a:rPr lang="en-US" sz="4800" dirty="0" err="1">
                <a:solidFill>
                  <a:schemeClr val="bg1"/>
                </a:solidFill>
              </a:rPr>
              <a:t>Efeito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Bouba</a:t>
            </a:r>
            <a:r>
              <a:rPr lang="en-US" sz="4800" dirty="0">
                <a:solidFill>
                  <a:schemeClr val="bg1"/>
                </a:solidFill>
              </a:rPr>
              <a:t> Kiki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784F1B-F669-372D-E0A2-89C70A1C1D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292" y="2846019"/>
            <a:ext cx="3749365" cy="11659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40DD326-037D-6611-D163-719CD6DD4B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292" y="4145269"/>
            <a:ext cx="3749365" cy="369581"/>
          </a:xfrm>
          <a:prstGeom prst="rect">
            <a:avLst/>
          </a:prstGeom>
        </p:spPr>
      </p:pic>
      <p:pic>
        <p:nvPicPr>
          <p:cNvPr id="1028" name="Picture 4" descr="VS Ramachandran: 3 clues to understanding your brain - Learn how to Feed a Brain!">
            <a:extLst>
              <a:ext uri="{FF2B5EF4-FFF2-40B4-BE49-F238E27FC236}">
                <a16:creationId xmlns:a16="http://schemas.microsoft.com/office/drawing/2014/main" id="{D207EB2C-66F6-AB0D-67A5-BAF399D86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938462"/>
            <a:ext cx="5715000" cy="35528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E0E5E-F03D-DB63-F8BB-C64E2504B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(N32)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60F9F27-5368-49E8-0AA2-D7AA773533E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07516502"/>
              </p:ext>
            </p:extLst>
          </p:nvPr>
        </p:nvGraphicFramePr>
        <p:xfrm>
          <a:off x="295275" y="2560638"/>
          <a:ext cx="11591925" cy="4049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6005">
                  <a:extLst>
                    <a:ext uri="{9D8B030D-6E8A-4147-A177-3AD203B41FA5}">
                      <a16:colId xmlns:a16="http://schemas.microsoft.com/office/drawing/2014/main" val="123855403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1123112947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1920747645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286168702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1372610392"/>
                    </a:ext>
                  </a:extLst>
                </a:gridCol>
              </a:tblGrid>
              <a:tr h="8099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746537"/>
                  </a:ext>
                </a:extLst>
              </a:tr>
              <a:tr h="809942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err="1"/>
                        <a:t>Fífi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/>
                        <a:t>1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24</a:t>
                      </a:r>
                      <a:endParaRPr lang="en-US" sz="36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/>
                        <a:t>5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/>
                        <a:t>0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629787"/>
                  </a:ext>
                </a:extLst>
              </a:tr>
              <a:tr h="809942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Buba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22</a:t>
                      </a:r>
                      <a:endParaRPr lang="en-US" sz="36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/>
                        <a:t>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/>
                        <a:t>1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/>
                        <a:t>10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93610"/>
                  </a:ext>
                </a:extLst>
              </a:tr>
              <a:tr h="809942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/>
                        <a:t>Gogo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/>
                        <a:t>7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/>
                        <a:t>4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/>
                        <a:t>2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3600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3600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320226"/>
                  </a:ext>
                </a:extLst>
              </a:tr>
              <a:tr h="809942"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err="1"/>
                        <a:t>Keki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/>
                        <a:t>2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/>
                        <a:t>4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24</a:t>
                      </a:r>
                      <a:endParaRPr lang="en-US" sz="36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600" dirty="0"/>
                        <a:t>4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897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9400F75-D12A-1883-164C-8632B86CB37D}"/>
              </a:ext>
            </a:extLst>
          </p:cNvPr>
          <p:cNvSpPr txBox="1"/>
          <p:nvPr/>
        </p:nvSpPr>
        <p:spPr>
          <a:xfrm>
            <a:off x="7153275" y="342900"/>
            <a:ext cx="48397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dirty="0"/>
              <a:t>TURMA 2224-2</a:t>
            </a:r>
            <a:endParaRPr lang="en-US" sz="5400" dirty="0"/>
          </a:p>
        </p:txBody>
      </p:sp>
      <p:pic>
        <p:nvPicPr>
          <p:cNvPr id="3" name="Imagem 7">
            <a:extLst>
              <a:ext uri="{FF2B5EF4-FFF2-40B4-BE49-F238E27FC236}">
                <a16:creationId xmlns:a16="http://schemas.microsoft.com/office/drawing/2014/main" id="{1C4F7FB0-F053-3DED-31AD-36FCBBA9403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8364" y="2628900"/>
            <a:ext cx="885547" cy="723900"/>
          </a:xfrm>
          <a:prstGeom prst="rect">
            <a:avLst/>
          </a:prstGeom>
        </p:spPr>
      </p:pic>
      <p:pic>
        <p:nvPicPr>
          <p:cNvPr id="6" name="Imagem 10">
            <a:extLst>
              <a:ext uri="{FF2B5EF4-FFF2-40B4-BE49-F238E27FC236}">
                <a16:creationId xmlns:a16="http://schemas.microsoft.com/office/drawing/2014/main" id="{707EB36D-3E06-BF7F-D692-52665A2146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345721">
            <a:off x="5973654" y="2440439"/>
            <a:ext cx="55863" cy="110082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7" name="Imagem 2">
            <a:extLst>
              <a:ext uri="{FF2B5EF4-FFF2-40B4-BE49-F238E27FC236}">
                <a16:creationId xmlns:a16="http://schemas.microsoft.com/office/drawing/2014/main" id="{E56C3DBC-C4E6-89CC-C2BE-E65A3515FEC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9160" y="2560638"/>
            <a:ext cx="885547" cy="844037"/>
          </a:xfrm>
          <a:prstGeom prst="rect">
            <a:avLst/>
          </a:prstGeom>
        </p:spPr>
      </p:pic>
      <p:pic>
        <p:nvPicPr>
          <p:cNvPr id="8" name="Imagem 2">
            <a:extLst>
              <a:ext uri="{FF2B5EF4-FFF2-40B4-BE49-F238E27FC236}">
                <a16:creationId xmlns:a16="http://schemas.microsoft.com/office/drawing/2014/main" id="{A111CAA1-49BB-9A80-2E63-118381F1B54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37579" y="2695625"/>
            <a:ext cx="604118" cy="59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27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0B92F-2994-EA13-3078-8DD203DD0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CONCLUSÕES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8DF34-E81F-4B3C-26DA-DA44F3BAFA2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11385804" cy="397764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/>
              <a:t>Em todas as categorias houve uma concordância notável  na escolha do nome mais apropriado para a forma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/>
              <a:t>A  escolha se deu...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373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0B92F-2994-EA13-3078-8DD203DD0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CONCLUSÕES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8DF34-E81F-4B3C-26DA-DA44F3BAFA2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11385804" cy="397764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/>
              <a:t>Em se tratando de </a:t>
            </a:r>
            <a:r>
              <a:rPr lang="pt-BR" dirty="0" err="1"/>
              <a:t>Fífi</a:t>
            </a:r>
            <a:r>
              <a:rPr lang="pt-BR" dirty="0"/>
              <a:t>, a forma comprida e fina foi escolhida  porque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270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73234-2378-33A8-46D4-ADAA4CF46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5D35E-A46B-5BCB-9A44-138007863B1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2519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108_Win32 v2" id="{08D89365-2E4C-432D-9349-8DF9B80AEEA1}" vid="{010FF314-90DF-4A21-BD0D-ADCBA34234A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63EE24-83AF-4B4D-B45B-11D1ECD436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3EE4EA-81C0-48D0-BEBD-A2EFD6B38B4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B2FC9C26-AD58-4393-99DE-F67958CF6A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{DF03E4CF-5DA0-43E5-9CF2-41887CC465C5}tf10001108_win32</Template>
  <TotalTime>177</TotalTime>
  <Words>69</Words>
  <Application>Microsoft Office PowerPoint</Application>
  <PresentationFormat>Widescreen</PresentationFormat>
  <Paragraphs>29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Segoe UI</vt:lpstr>
      <vt:lpstr>Segoe UI Light</vt:lpstr>
      <vt:lpstr>Custom</vt:lpstr>
      <vt:lpstr>O Efeito Bouba Kiki</vt:lpstr>
      <vt:lpstr>RESULTADOS (N32)</vt:lpstr>
      <vt:lpstr>CONCLUSÕES</vt:lpstr>
      <vt:lpstr>CONCLUSÕES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Aniela Franca</dc:creator>
  <cp:keywords/>
  <cp:lastModifiedBy>Aniela Franca</cp:lastModifiedBy>
  <cp:revision>6</cp:revision>
  <dcterms:created xsi:type="dcterms:W3CDTF">2024-08-27T00:11:18Z</dcterms:created>
  <dcterms:modified xsi:type="dcterms:W3CDTF">2024-08-27T10:52:20Z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